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7" r:id="rId6"/>
    <p:sldId id="331" r:id="rId7"/>
    <p:sldId id="344" r:id="rId8"/>
    <p:sldId id="345" r:id="rId9"/>
    <p:sldId id="346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0952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1E66362-451B-439D-A99F-F53BE1725335}"/>
    <pc:docChg chg="undo custSel addSld modSld">
      <pc:chgData name="Caroline Prodger" userId="e4ef2e75-b60b-401b-8ebe-291bdcf405f4" providerId="ADAL" clId="{21E66362-451B-439D-A99F-F53BE1725335}" dt="2022-09-16T11:55:04.611" v="389" actId="478"/>
      <pc:docMkLst>
        <pc:docMk/>
      </pc:docMkLst>
      <pc:sldChg chg="delSp modSp mod">
        <pc:chgData name="Caroline Prodger" userId="e4ef2e75-b60b-401b-8ebe-291bdcf405f4" providerId="ADAL" clId="{21E66362-451B-439D-A99F-F53BE1725335}" dt="2022-09-16T11:55:04.611" v="389" actId="478"/>
        <pc:sldMkLst>
          <pc:docMk/>
          <pc:sldMk cId="0" sldId="256"/>
        </pc:sldMkLst>
        <pc:spChg chg="del mod">
          <ac:chgData name="Caroline Prodger" userId="e4ef2e75-b60b-401b-8ebe-291bdcf405f4" providerId="ADAL" clId="{21E66362-451B-439D-A99F-F53BE1725335}" dt="2022-09-16T11:55:04.611" v="389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mod">
        <pc:chgData name="Caroline Prodger" userId="e4ef2e75-b60b-401b-8ebe-291bdcf405f4" providerId="ADAL" clId="{21E66362-451B-439D-A99F-F53BE1725335}" dt="2022-09-16T11:54:23.947" v="379" actId="1076"/>
        <pc:sldMkLst>
          <pc:docMk/>
          <pc:sldMk cId="3696144718" sldId="345"/>
        </pc:sldMkLst>
        <pc:picChg chg="add mod">
          <ac:chgData name="Caroline Prodger" userId="e4ef2e75-b60b-401b-8ebe-291bdcf405f4" providerId="ADAL" clId="{21E66362-451B-439D-A99F-F53BE1725335}" dt="2022-09-16T11:54:23.947" v="379" actId="1076"/>
          <ac:picMkLst>
            <pc:docMk/>
            <pc:sldMk cId="3696144718" sldId="345"/>
            <ac:picMk id="5" creationId="{089001BB-67A7-781E-0E42-430BE648C960}"/>
          </ac:picMkLst>
        </pc:picChg>
      </pc:sldChg>
      <pc:sldChg chg="modSp mod">
        <pc:chgData name="Caroline Prodger" userId="e4ef2e75-b60b-401b-8ebe-291bdcf405f4" providerId="ADAL" clId="{21E66362-451B-439D-A99F-F53BE1725335}" dt="2022-09-16T11:54:45.369" v="388" actId="20577"/>
        <pc:sldMkLst>
          <pc:docMk/>
          <pc:sldMk cId="3259131716" sldId="346"/>
        </pc:sldMkLst>
        <pc:spChg chg="mod">
          <ac:chgData name="Caroline Prodger" userId="e4ef2e75-b60b-401b-8ebe-291bdcf405f4" providerId="ADAL" clId="{21E66362-451B-439D-A99F-F53BE1725335}" dt="2022-09-16T11:47:30.116" v="295" actId="20577"/>
          <ac:spMkLst>
            <pc:docMk/>
            <pc:sldMk cId="3259131716" sldId="346"/>
            <ac:spMk id="2" creationId="{097551F0-23F5-4A62-8940-99D5A6969B75}"/>
          </ac:spMkLst>
        </pc:spChg>
        <pc:spChg chg="mod">
          <ac:chgData name="Caroline Prodger" userId="e4ef2e75-b60b-401b-8ebe-291bdcf405f4" providerId="ADAL" clId="{21E66362-451B-439D-A99F-F53BE1725335}" dt="2022-09-16T11:54:45.369" v="388" actId="20577"/>
          <ac:spMkLst>
            <pc:docMk/>
            <pc:sldMk cId="3259131716" sldId="346"/>
            <ac:spMk id="3" creationId="{23786FC6-509E-6D44-0E6E-61D8F171EA5E}"/>
          </ac:spMkLst>
        </pc:spChg>
      </pc:sldChg>
      <pc:sldChg chg="addSp modSp new mod modNotesTx">
        <pc:chgData name="Caroline Prodger" userId="e4ef2e75-b60b-401b-8ebe-291bdcf405f4" providerId="ADAL" clId="{21E66362-451B-439D-A99F-F53BE1725335}" dt="2022-09-16T11:52:42.660" v="373" actId="1076"/>
        <pc:sldMkLst>
          <pc:docMk/>
          <pc:sldMk cId="3709078614" sldId="347"/>
        </pc:sldMkLst>
        <pc:spChg chg="mod">
          <ac:chgData name="Caroline Prodger" userId="e4ef2e75-b60b-401b-8ebe-291bdcf405f4" providerId="ADAL" clId="{21E66362-451B-439D-A99F-F53BE1725335}" dt="2022-09-16T11:39:48.688" v="20" actId="20577"/>
          <ac:spMkLst>
            <pc:docMk/>
            <pc:sldMk cId="3709078614" sldId="347"/>
            <ac:spMk id="2" creationId="{CBFA242E-4860-28CC-F53A-4AD010E6B03A}"/>
          </ac:spMkLst>
        </pc:spChg>
        <pc:spChg chg="mod">
          <ac:chgData name="Caroline Prodger" userId="e4ef2e75-b60b-401b-8ebe-291bdcf405f4" providerId="ADAL" clId="{21E66362-451B-439D-A99F-F53BE1725335}" dt="2022-09-16T11:42:14.874" v="204" actId="20577"/>
          <ac:spMkLst>
            <pc:docMk/>
            <pc:sldMk cId="3709078614" sldId="347"/>
            <ac:spMk id="3" creationId="{A824D584-52F7-1461-8F02-E0C7311DCF60}"/>
          </ac:spMkLst>
        </pc:spChg>
        <pc:picChg chg="add mod">
          <ac:chgData name="Caroline Prodger" userId="e4ef2e75-b60b-401b-8ebe-291bdcf405f4" providerId="ADAL" clId="{21E66362-451B-439D-A99F-F53BE1725335}" dt="2022-09-16T11:52:42.660" v="373" actId="1076"/>
          <ac:picMkLst>
            <pc:docMk/>
            <pc:sldMk cId="3709078614" sldId="347"/>
            <ac:picMk id="5" creationId="{6738F3E3-394A-B627-A703-BFC4F1EED9AD}"/>
          </ac:picMkLst>
        </pc:picChg>
      </pc:sldChg>
    </pc:docChg>
  </pc:docChgLst>
  <pc:docChgLst>
    <pc:chgData name="Caroline Prodger" userId="e4ef2e75-b60b-401b-8ebe-291bdcf405f4" providerId="ADAL" clId="{69A11008-31BB-4E4D-B136-89EDC3996122}"/>
    <pc:docChg chg="modSld">
      <pc:chgData name="Caroline Prodger" userId="e4ef2e75-b60b-401b-8ebe-291bdcf405f4" providerId="ADAL" clId="{69A11008-31BB-4E4D-B136-89EDC3996122}" dt="2022-09-23T10:30:27.933" v="2" actId="20577"/>
      <pc:docMkLst>
        <pc:docMk/>
      </pc:docMkLst>
      <pc:sldChg chg="modNotesTx">
        <pc:chgData name="Caroline Prodger" userId="e4ef2e75-b60b-401b-8ebe-291bdcf405f4" providerId="ADAL" clId="{69A11008-31BB-4E4D-B136-89EDC3996122}" dt="2022-09-23T10:13:25.873" v="0" actId="20577"/>
        <pc:sldMkLst>
          <pc:docMk/>
          <pc:sldMk cId="0" sldId="331"/>
        </pc:sldMkLst>
      </pc:sldChg>
      <pc:sldChg chg="modNotesTx">
        <pc:chgData name="Caroline Prodger" userId="e4ef2e75-b60b-401b-8ebe-291bdcf405f4" providerId="ADAL" clId="{69A11008-31BB-4E4D-B136-89EDC3996122}" dt="2022-09-23T10:30:14.221" v="1" actId="20577"/>
        <pc:sldMkLst>
          <pc:docMk/>
          <pc:sldMk cId="1078030174" sldId="344"/>
        </pc:sldMkLst>
      </pc:sldChg>
      <pc:sldChg chg="modNotesTx">
        <pc:chgData name="Caroline Prodger" userId="e4ef2e75-b60b-401b-8ebe-291bdcf405f4" providerId="ADAL" clId="{69A11008-31BB-4E4D-B136-89EDC3996122}" dt="2022-09-23T10:30:27.933" v="2" actId="20577"/>
        <pc:sldMkLst>
          <pc:docMk/>
          <pc:sldMk cId="3259131716" sldId="346"/>
        </pc:sldMkLst>
      </pc:sldChg>
    </pc:docChg>
  </pc:docChgLst>
  <pc:docChgLst>
    <pc:chgData name="Caroline Prodger" userId="e4ef2e75-b60b-401b-8ebe-291bdcf405f4" providerId="ADAL" clId="{C3CC97C7-E7EE-4261-8D46-1F961E2DAFF5}"/>
    <pc:docChg chg="addSld modSld">
      <pc:chgData name="Caroline Prodger" userId="e4ef2e75-b60b-401b-8ebe-291bdcf405f4" providerId="ADAL" clId="{C3CC97C7-E7EE-4261-8D46-1F961E2DAFF5}" dt="2022-09-09T10:57:34.507" v="12" actId="20577"/>
      <pc:docMkLst>
        <pc:docMk/>
      </pc:docMkLst>
      <pc:sldChg chg="delSp modSp mod">
        <pc:chgData name="Caroline Prodger" userId="e4ef2e75-b60b-401b-8ebe-291bdcf405f4" providerId="ADAL" clId="{C3CC97C7-E7EE-4261-8D46-1F961E2DAFF5}" dt="2022-09-09T10:56:55.669" v="3" actId="21"/>
        <pc:sldMkLst>
          <pc:docMk/>
          <pc:sldMk cId="3696144718" sldId="345"/>
        </pc:sldMkLst>
        <pc:spChg chg="mod">
          <ac:chgData name="Caroline Prodger" userId="e4ef2e75-b60b-401b-8ebe-291bdcf405f4" providerId="ADAL" clId="{C3CC97C7-E7EE-4261-8D46-1F961E2DAFF5}" dt="2022-09-09T10:56:41.838" v="1" actId="21"/>
          <ac:spMkLst>
            <pc:docMk/>
            <pc:sldMk cId="3696144718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C3CC97C7-E7EE-4261-8D46-1F961E2DAFF5}" dt="2022-09-09T10:56:55.669" v="3" actId="21"/>
          <ac:picMkLst>
            <pc:docMk/>
            <pc:sldMk cId="3696144718" sldId="345"/>
            <ac:picMk id="4" creationId="{89E1FF51-0A41-E175-7C94-D049392E93AE}"/>
          </ac:picMkLst>
        </pc:picChg>
      </pc:sldChg>
      <pc:sldChg chg="addSp modSp new mod modNotesTx">
        <pc:chgData name="Caroline Prodger" userId="e4ef2e75-b60b-401b-8ebe-291bdcf405f4" providerId="ADAL" clId="{C3CC97C7-E7EE-4261-8D46-1F961E2DAFF5}" dt="2022-09-09T10:57:34.507" v="12" actId="20577"/>
        <pc:sldMkLst>
          <pc:docMk/>
          <pc:sldMk cId="3259131716" sldId="346"/>
        </pc:sldMkLst>
        <pc:spChg chg="mod">
          <ac:chgData name="Caroline Prodger" userId="e4ef2e75-b60b-401b-8ebe-291bdcf405f4" providerId="ADAL" clId="{C3CC97C7-E7EE-4261-8D46-1F961E2DAFF5}" dt="2022-09-09T10:57:34.507" v="12" actId="20577"/>
          <ac:spMkLst>
            <pc:docMk/>
            <pc:sldMk cId="3259131716" sldId="346"/>
            <ac:spMk id="2" creationId="{097551F0-23F5-4A62-8940-99D5A6969B75}"/>
          </ac:spMkLst>
        </pc:spChg>
        <pc:spChg chg="mod">
          <ac:chgData name="Caroline Prodger" userId="e4ef2e75-b60b-401b-8ebe-291bdcf405f4" providerId="ADAL" clId="{C3CC97C7-E7EE-4261-8D46-1F961E2DAFF5}" dt="2022-09-09T10:56:45.328" v="2"/>
          <ac:spMkLst>
            <pc:docMk/>
            <pc:sldMk cId="3259131716" sldId="346"/>
            <ac:spMk id="3" creationId="{23786FC6-509E-6D44-0E6E-61D8F171EA5E}"/>
          </ac:spMkLst>
        </pc:spChg>
        <pc:picChg chg="add mod">
          <ac:chgData name="Caroline Prodger" userId="e4ef2e75-b60b-401b-8ebe-291bdcf405f4" providerId="ADAL" clId="{C3CC97C7-E7EE-4261-8D46-1F961E2DAFF5}" dt="2022-09-09T10:57:08.651" v="7" actId="1076"/>
          <ac:picMkLst>
            <pc:docMk/>
            <pc:sldMk cId="3259131716" sldId="346"/>
            <ac:picMk id="4" creationId="{857C0636-F04F-9845-0FD3-CF88521820E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9304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076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7383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096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6998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6295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09862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Microprocessors and microcontrollers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A242E-4860-28CC-F53A-4AD010E6B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4D584-52F7-1461-8F02-E0C7311DCF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some key electrical/electronic components of a mechatronics system, including the purpose and function of microprocessors and microcontrollers.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 descr="A close-up of a circuit board&#10;&#10;Description automatically generated with medium confidence">
            <a:extLst>
              <a:ext uri="{FF2B5EF4-FFF2-40B4-BE49-F238E27FC236}">
                <a16:creationId xmlns:a16="http://schemas.microsoft.com/office/drawing/2014/main" id="{6738F3E3-394A-B627-A703-BFC4F1EED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475" y="3023358"/>
            <a:ext cx="2988325" cy="1984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D5AF3C-843D-B8F7-AE01-F9BEBFFFF7F9}"/>
              </a:ext>
            </a:extLst>
          </p:cNvPr>
          <p:cNvSpPr txBox="1"/>
          <p:nvPr/>
        </p:nvSpPr>
        <p:spPr>
          <a:xfrm>
            <a:off x="5618602" y="5091415"/>
            <a:ext cx="2434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 microprocessor on a circuit board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09078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Programmable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66329" cy="4248000"/>
          </a:xfrm>
        </p:spPr>
        <p:txBody>
          <a:bodyPr/>
          <a:lstStyle/>
          <a:p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Microprocessors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and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microcontrollers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are examples of programmable components. They:</a:t>
            </a:r>
          </a:p>
          <a:p>
            <a:pPr lvl="1"/>
            <a:r>
              <a:rPr lang="en-US" sz="1800" dirty="0"/>
              <a:t>are usually in the form of an </a:t>
            </a:r>
            <a:r>
              <a:rPr lang="en-US" sz="1800" b="1" dirty="0"/>
              <a:t>integrated circuit (IC)</a:t>
            </a:r>
          </a:p>
          <a:p>
            <a:pPr lvl="1"/>
            <a:r>
              <a:rPr lang="en-US" sz="1800" dirty="0"/>
              <a:t>are programmed to perform different functions </a:t>
            </a:r>
          </a:p>
          <a:p>
            <a:pPr lvl="1"/>
            <a:r>
              <a:rPr lang="en-US" sz="1800" dirty="0"/>
              <a:t>replace discrete components, such as transistors.</a:t>
            </a:r>
          </a:p>
          <a:p>
            <a:pPr marL="0" lvl="1" indent="0">
              <a:buNone/>
            </a:pPr>
            <a:r>
              <a:rPr lang="en-US" sz="1800" dirty="0"/>
              <a:t>You need to understand the purpose of microprocessors and microcontrollers, and how they work as part of mechatronic systems.</a:t>
            </a:r>
          </a:p>
          <a:p>
            <a:pPr marL="0" lvl="1" indent="0">
              <a:buNone/>
            </a:pPr>
            <a:r>
              <a:rPr lang="en-US" sz="1800" dirty="0"/>
              <a:t>What applications can you think of that might use programmable components in a mechatronic engineering context?</a:t>
            </a:r>
          </a:p>
          <a:p>
            <a:endParaRPr lang="en-US" dirty="0"/>
          </a:p>
        </p:txBody>
      </p:sp>
      <p:pic>
        <p:nvPicPr>
          <p:cNvPr id="2050" name="Picture 2" descr="Integrated Circuit, Electronics, Expander, Pcb">
            <a:extLst>
              <a:ext uri="{FF2B5EF4-FFF2-40B4-BE49-F238E27FC236}">
                <a16:creationId xmlns:a16="http://schemas.microsoft.com/office/drawing/2014/main" id="{56F8B6CB-0EC7-BC6A-58B2-87B8500E53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9" t="18553" r="20706" b="29838"/>
          <a:stretch/>
        </p:blipFill>
        <p:spPr bwMode="auto">
          <a:xfrm>
            <a:off x="6874135" y="1473200"/>
            <a:ext cx="2004444" cy="144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ntegrated Circuit, Computer, Technology, Robot">
            <a:extLst>
              <a:ext uri="{FF2B5EF4-FFF2-40B4-BE49-F238E27FC236}">
                <a16:creationId xmlns:a16="http://schemas.microsoft.com/office/drawing/2014/main" id="{1E0B1CC3-6300-F565-4E29-067516F77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40062" y="3421483"/>
            <a:ext cx="2672590" cy="200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Microprocessors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3075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Microprocessors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processing devices widely used in computing technology.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They contain the logic and control circuitry required for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central processing unit (CPU)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to perform its functions.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They receive digital data (1s and 0s), process it in line with their programming and then output the results.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mechatronics, microprocessors are commonly used in applications such as computer-controlled robots and smart systems.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8" name="Picture 4" descr="Connection, Data, Detail, Device, Digital, Hardware">
            <a:extLst>
              <a:ext uri="{FF2B5EF4-FFF2-40B4-BE49-F238E27FC236}">
                <a16:creationId xmlns:a16="http://schemas.microsoft.com/office/drawing/2014/main" id="{95052D90-4E46-41AC-DF0B-71B2C8A93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394" y="1592132"/>
            <a:ext cx="2576456" cy="387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030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Microcontrollers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0105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Microcontrollers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small ‘computers on a chip’ with </a:t>
            </a:r>
            <a:r>
              <a:rPr lang="en-US" dirty="0"/>
              <a:t>several pins or ports to connect different input and output devices.</a:t>
            </a:r>
          </a:p>
          <a:p>
            <a:pPr marL="0" lvl="1" indent="0">
              <a:buNone/>
            </a:pPr>
            <a:r>
              <a:rPr lang="en-US" dirty="0"/>
              <a:t>They use programming to replace hardware functions such as responding to sensors, latching, timing, counting and performing logic functions.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This reduces the size of circuits and adds flexibility in the design of the system. </a:t>
            </a:r>
          </a:p>
          <a:p>
            <a:pPr marL="0" lvl="1" indent="0">
              <a:buNone/>
            </a:pPr>
            <a:r>
              <a:rPr lang="en-US" dirty="0"/>
              <a:t>They can be programmed using text-based, flowchart-based or block-based programming editors/languages.</a:t>
            </a:r>
          </a:p>
          <a:p>
            <a:endParaRPr lang="en-US" dirty="0"/>
          </a:p>
        </p:txBody>
      </p:sp>
      <p:pic>
        <p:nvPicPr>
          <p:cNvPr id="5" name="Picture 4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089001BB-67A7-781E-0E42-430BE648C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839" y="3786879"/>
            <a:ext cx="2278288" cy="170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144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551F0-23F5-4A62-8940-99D5A6969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Peripheral interface controllers (PICs)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86FC6-509E-6D44-0E6E-61D8F171EA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/>
              <a:t>A </a:t>
            </a:r>
            <a:r>
              <a:rPr lang="en-US" b="1" dirty="0"/>
              <a:t>peripheral interface controller (PIC)</a:t>
            </a:r>
            <a:r>
              <a:rPr lang="en-US" dirty="0"/>
              <a:t> is one of the most popular options for engineering work.</a:t>
            </a:r>
          </a:p>
          <a:p>
            <a:pPr lvl="1"/>
            <a:r>
              <a:rPr lang="en-US" dirty="0"/>
              <a:t>PICs are often ‘in-circuit programmable’.</a:t>
            </a:r>
          </a:p>
          <a:p>
            <a:pPr lvl="1"/>
            <a:r>
              <a:rPr lang="en-US" dirty="0"/>
              <a:t>They are available in a range of sizes, eg 8, 14, 18, 20, 28 and 40 pins.</a:t>
            </a:r>
          </a:p>
          <a:p>
            <a:pPr lvl="1"/>
            <a:r>
              <a:rPr lang="en-US" dirty="0"/>
              <a:t>Most PICs have in-built analogue-to-digital signal conversion capability.</a:t>
            </a:r>
          </a:p>
          <a:p>
            <a:endParaRPr lang="en-GB" dirty="0"/>
          </a:p>
        </p:txBody>
      </p:sp>
      <p:pic>
        <p:nvPicPr>
          <p:cNvPr id="4" name="Picture 2" descr="Arduino, Diy, Microcontroller, Robotic">
            <a:extLst>
              <a:ext uri="{FF2B5EF4-FFF2-40B4-BE49-F238E27FC236}">
                <a16:creationId xmlns:a16="http://schemas.microsoft.com/office/drawing/2014/main" id="{857C0636-F04F-9845-0FD3-CF8852182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141" y="3804055"/>
            <a:ext cx="2599718" cy="173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131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35516" y="602901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392</Words>
  <Application>Microsoft Office PowerPoint</Application>
  <PresentationFormat>On-screen Show (4:3)</PresentationFormat>
  <Paragraphs>41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3: Microprocessors and microcontrollers</vt:lpstr>
      <vt:lpstr>Objectives</vt:lpstr>
      <vt:lpstr>Programmable components</vt:lpstr>
      <vt:lpstr>Microprocessors</vt:lpstr>
      <vt:lpstr>Microcontrollers</vt:lpstr>
      <vt:lpstr>Peripheral interface controllers (PICs)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42</cp:revision>
  <dcterms:created xsi:type="dcterms:W3CDTF">2013-05-28T00:38:54Z</dcterms:created>
  <dcterms:modified xsi:type="dcterms:W3CDTF">2025-11-12T09:18:44Z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