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6"/>
  </p:notesMasterIdLst>
  <p:handoutMasterIdLst>
    <p:handoutMasterId r:id="rId17"/>
  </p:handoutMasterIdLst>
  <p:sldIdLst>
    <p:sldId id="256" r:id="rId5"/>
    <p:sldId id="339" r:id="rId6"/>
    <p:sldId id="338" r:id="rId7"/>
    <p:sldId id="333" r:id="rId8"/>
    <p:sldId id="332" r:id="rId9"/>
    <p:sldId id="340" r:id="rId10"/>
    <p:sldId id="334" r:id="rId11"/>
    <p:sldId id="337" r:id="rId12"/>
    <p:sldId id="336" r:id="rId13"/>
    <p:sldId id="341" r:id="rId14"/>
    <p:sldId id="267" r:id="rId15"/>
  </p:sldIdLst>
  <p:sldSz cx="9144000" cy="6858000" type="screen4x3"/>
  <p:notesSz cx="6858000" cy="9144000"/>
  <p:custDataLst>
    <p:tags r:id="rId18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77E3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BCB1925-71DA-46E7-A599-2CDB989D9B96}" v="8" dt="2022-09-23T10:03:42.9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590" autoAdjust="0"/>
    <p:restoredTop sz="89184" autoAdjust="0"/>
  </p:normalViewPr>
  <p:slideViewPr>
    <p:cSldViewPr snapToGrid="0">
      <p:cViewPr varScale="1">
        <p:scale>
          <a:sx n="64" d="100"/>
          <a:sy n="64" d="100"/>
        </p:scale>
        <p:origin x="1340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E457A4A2-80BC-45F9-9559-49EE296CF8CC}"/>
    <pc:docChg chg="custSel addSld modSld">
      <pc:chgData name="Caroline Prodger" userId="e4ef2e75-b60b-401b-8ebe-291bdcf405f4" providerId="ADAL" clId="{E457A4A2-80BC-45F9-9559-49EE296CF8CC}" dt="2022-09-16T14:36:14.484" v="477"/>
      <pc:docMkLst>
        <pc:docMk/>
      </pc:docMkLst>
      <pc:sldChg chg="delSp mod">
        <pc:chgData name="Caroline Prodger" userId="e4ef2e75-b60b-401b-8ebe-291bdcf405f4" providerId="ADAL" clId="{E457A4A2-80BC-45F9-9559-49EE296CF8CC}" dt="2022-09-16T11:16:51.839" v="1" actId="478"/>
        <pc:sldMkLst>
          <pc:docMk/>
          <pc:sldMk cId="0" sldId="256"/>
        </pc:sldMkLst>
        <pc:spChg chg="del">
          <ac:chgData name="Caroline Prodger" userId="e4ef2e75-b60b-401b-8ebe-291bdcf405f4" providerId="ADAL" clId="{E457A4A2-80BC-45F9-9559-49EE296CF8CC}" dt="2022-09-16T11:16:51.839" v="1" actId="478"/>
          <ac:spMkLst>
            <pc:docMk/>
            <pc:sldMk cId="0" sldId="256"/>
            <ac:spMk id="3" creationId="{7C379A34-ED8D-4918-9E2C-E0EA0EB4650D}"/>
          </ac:spMkLst>
        </pc:spChg>
      </pc:sldChg>
      <pc:sldChg chg="modSp mod">
        <pc:chgData name="Caroline Prodger" userId="e4ef2e75-b60b-401b-8ebe-291bdcf405f4" providerId="ADAL" clId="{E457A4A2-80BC-45F9-9559-49EE296CF8CC}" dt="2022-09-16T14:13:31.459" v="379" actId="21"/>
        <pc:sldMkLst>
          <pc:docMk/>
          <pc:sldMk cId="603745454" sldId="334"/>
        </pc:sldMkLst>
        <pc:spChg chg="mod">
          <ac:chgData name="Caroline Prodger" userId="e4ef2e75-b60b-401b-8ebe-291bdcf405f4" providerId="ADAL" clId="{E457A4A2-80BC-45F9-9559-49EE296CF8CC}" dt="2022-09-16T14:13:31.459" v="379" actId="21"/>
          <ac:spMkLst>
            <pc:docMk/>
            <pc:sldMk cId="603745454" sldId="334"/>
            <ac:spMk id="3" creationId="{00000000-0000-0000-0000-000000000000}"/>
          </ac:spMkLst>
        </pc:spChg>
      </pc:sldChg>
      <pc:sldChg chg="addSp modSp new mod">
        <pc:chgData name="Caroline Prodger" userId="e4ef2e75-b60b-401b-8ebe-291bdcf405f4" providerId="ADAL" clId="{E457A4A2-80BC-45F9-9559-49EE296CF8CC}" dt="2022-09-16T11:30:38.086" v="304" actId="1076"/>
        <pc:sldMkLst>
          <pc:docMk/>
          <pc:sldMk cId="1458848086" sldId="339"/>
        </pc:sldMkLst>
        <pc:spChg chg="mod">
          <ac:chgData name="Caroline Prodger" userId="e4ef2e75-b60b-401b-8ebe-291bdcf405f4" providerId="ADAL" clId="{E457A4A2-80BC-45F9-9559-49EE296CF8CC}" dt="2022-09-16T11:17:02.932" v="45" actId="20577"/>
          <ac:spMkLst>
            <pc:docMk/>
            <pc:sldMk cId="1458848086" sldId="339"/>
            <ac:spMk id="2" creationId="{F172201E-EB6E-7B8E-0218-FFD8AB462918}"/>
          </ac:spMkLst>
        </pc:spChg>
        <pc:spChg chg="mod">
          <ac:chgData name="Caroline Prodger" userId="e4ef2e75-b60b-401b-8ebe-291bdcf405f4" providerId="ADAL" clId="{E457A4A2-80BC-45F9-9559-49EE296CF8CC}" dt="2022-09-16T11:18:59.828" v="225" actId="20577"/>
          <ac:spMkLst>
            <pc:docMk/>
            <pc:sldMk cId="1458848086" sldId="339"/>
            <ac:spMk id="3" creationId="{D951EB67-F61C-8A21-A165-DF0AAF7E40F4}"/>
          </ac:spMkLst>
        </pc:spChg>
        <pc:picChg chg="add mod">
          <ac:chgData name="Caroline Prodger" userId="e4ef2e75-b60b-401b-8ebe-291bdcf405f4" providerId="ADAL" clId="{E457A4A2-80BC-45F9-9559-49EE296CF8CC}" dt="2022-09-16T11:30:38.086" v="304" actId="1076"/>
          <ac:picMkLst>
            <pc:docMk/>
            <pc:sldMk cId="1458848086" sldId="339"/>
            <ac:picMk id="5" creationId="{3A8C6FFB-75DD-E7EF-BD06-2EDB661E56D1}"/>
          </ac:picMkLst>
        </pc:picChg>
      </pc:sldChg>
      <pc:sldChg chg="addSp delSp modSp new mod">
        <pc:chgData name="Caroline Prodger" userId="e4ef2e75-b60b-401b-8ebe-291bdcf405f4" providerId="ADAL" clId="{E457A4A2-80BC-45F9-9559-49EE296CF8CC}" dt="2022-09-16T11:28:41.263" v="298" actId="20577"/>
        <pc:sldMkLst>
          <pc:docMk/>
          <pc:sldMk cId="3403526746" sldId="340"/>
        </pc:sldMkLst>
        <pc:spChg chg="mod">
          <ac:chgData name="Caroline Prodger" userId="e4ef2e75-b60b-401b-8ebe-291bdcf405f4" providerId="ADAL" clId="{E457A4A2-80BC-45F9-9559-49EE296CF8CC}" dt="2022-09-16T11:24:44.906" v="248" actId="20577"/>
          <ac:spMkLst>
            <pc:docMk/>
            <pc:sldMk cId="3403526746" sldId="340"/>
            <ac:spMk id="2" creationId="{B557323D-DE4C-6C14-4FB8-26F0AA12FB8B}"/>
          </ac:spMkLst>
        </pc:spChg>
        <pc:spChg chg="del">
          <ac:chgData name="Caroline Prodger" userId="e4ef2e75-b60b-401b-8ebe-291bdcf405f4" providerId="ADAL" clId="{E457A4A2-80BC-45F9-9559-49EE296CF8CC}" dt="2022-09-16T11:25:21.600" v="249" actId="931"/>
          <ac:spMkLst>
            <pc:docMk/>
            <pc:sldMk cId="3403526746" sldId="340"/>
            <ac:spMk id="3" creationId="{1DC64226-28CA-0EFC-E6DE-89A622C2BD1B}"/>
          </ac:spMkLst>
        </pc:spChg>
        <pc:spChg chg="add mod">
          <ac:chgData name="Caroline Prodger" userId="e4ef2e75-b60b-401b-8ebe-291bdcf405f4" providerId="ADAL" clId="{E457A4A2-80BC-45F9-9559-49EE296CF8CC}" dt="2022-09-16T11:28:10.197" v="275" actId="1076"/>
          <ac:spMkLst>
            <pc:docMk/>
            <pc:sldMk cId="3403526746" sldId="340"/>
            <ac:spMk id="6" creationId="{C11C8D4F-9086-D68A-5581-3C77DF6D269C}"/>
          </ac:spMkLst>
        </pc:spChg>
        <pc:spChg chg="add mod">
          <ac:chgData name="Caroline Prodger" userId="e4ef2e75-b60b-401b-8ebe-291bdcf405f4" providerId="ADAL" clId="{E457A4A2-80BC-45F9-9559-49EE296CF8CC}" dt="2022-09-16T11:28:41.263" v="298" actId="20577"/>
          <ac:spMkLst>
            <pc:docMk/>
            <pc:sldMk cId="3403526746" sldId="340"/>
            <ac:spMk id="9" creationId="{87D11776-76E7-BDAE-AD79-B5CA4BF7D4C2}"/>
          </ac:spMkLst>
        </pc:spChg>
        <pc:picChg chg="add mod">
          <ac:chgData name="Caroline Prodger" userId="e4ef2e75-b60b-401b-8ebe-291bdcf405f4" providerId="ADAL" clId="{E457A4A2-80BC-45F9-9559-49EE296CF8CC}" dt="2022-09-16T11:27:50.484" v="268" actId="1076"/>
          <ac:picMkLst>
            <pc:docMk/>
            <pc:sldMk cId="3403526746" sldId="340"/>
            <ac:picMk id="5" creationId="{12024B73-7E29-1FBD-A111-D0C1A5F76E22}"/>
          </ac:picMkLst>
        </pc:picChg>
        <pc:picChg chg="add mod">
          <ac:chgData name="Caroline Prodger" userId="e4ef2e75-b60b-401b-8ebe-291bdcf405f4" providerId="ADAL" clId="{E457A4A2-80BC-45F9-9559-49EE296CF8CC}" dt="2022-09-16T11:28:07.636" v="274" actId="14100"/>
          <ac:picMkLst>
            <pc:docMk/>
            <pc:sldMk cId="3403526746" sldId="340"/>
            <ac:picMk id="8" creationId="{51FFEF4C-8287-BD72-E19D-D78C5257E34A}"/>
          </ac:picMkLst>
        </pc:picChg>
      </pc:sldChg>
      <pc:sldChg chg="addSp delSp modSp new mod modNotesTx">
        <pc:chgData name="Caroline Prodger" userId="e4ef2e75-b60b-401b-8ebe-291bdcf405f4" providerId="ADAL" clId="{E457A4A2-80BC-45F9-9559-49EE296CF8CC}" dt="2022-09-16T14:36:14.484" v="477"/>
        <pc:sldMkLst>
          <pc:docMk/>
          <pc:sldMk cId="6124662" sldId="341"/>
        </pc:sldMkLst>
        <pc:spChg chg="mod">
          <ac:chgData name="Caroline Prodger" userId="e4ef2e75-b60b-401b-8ebe-291bdcf405f4" providerId="ADAL" clId="{E457A4A2-80BC-45F9-9559-49EE296CF8CC}" dt="2022-09-16T14:08:32.417" v="326" actId="20577"/>
          <ac:spMkLst>
            <pc:docMk/>
            <pc:sldMk cId="6124662" sldId="341"/>
            <ac:spMk id="2" creationId="{B61E5B47-D002-6FD1-7BBB-478314DD3E5B}"/>
          </ac:spMkLst>
        </pc:spChg>
        <pc:spChg chg="del">
          <ac:chgData name="Caroline Prodger" userId="e4ef2e75-b60b-401b-8ebe-291bdcf405f4" providerId="ADAL" clId="{E457A4A2-80BC-45F9-9559-49EE296CF8CC}" dt="2022-09-16T14:08:34.038" v="327" actId="22"/>
          <ac:spMkLst>
            <pc:docMk/>
            <pc:sldMk cId="6124662" sldId="341"/>
            <ac:spMk id="3" creationId="{C26CCBE8-CDF8-8FBE-FA83-7C7770BDD362}"/>
          </ac:spMkLst>
        </pc:spChg>
        <pc:spChg chg="add mod ord">
          <ac:chgData name="Caroline Prodger" userId="e4ef2e75-b60b-401b-8ebe-291bdcf405f4" providerId="ADAL" clId="{E457A4A2-80BC-45F9-9559-49EE296CF8CC}" dt="2022-09-16T14:35:20.545" v="387" actId="1076"/>
          <ac:spMkLst>
            <pc:docMk/>
            <pc:sldMk cId="6124662" sldId="341"/>
            <ac:spMk id="7" creationId="{33E9994D-140D-6671-E369-16167273DE91}"/>
          </ac:spMkLst>
        </pc:spChg>
        <pc:spChg chg="add mod">
          <ac:chgData name="Caroline Prodger" userId="e4ef2e75-b60b-401b-8ebe-291bdcf405f4" providerId="ADAL" clId="{E457A4A2-80BC-45F9-9559-49EE296CF8CC}" dt="2022-09-16T14:13:13.642" v="378" actId="14100"/>
          <ac:spMkLst>
            <pc:docMk/>
            <pc:sldMk cId="6124662" sldId="341"/>
            <ac:spMk id="9" creationId="{936AB038-AB13-3134-23F5-FB31990FC324}"/>
          </ac:spMkLst>
        </pc:spChg>
        <pc:spChg chg="add del mod">
          <ac:chgData name="Caroline Prodger" userId="e4ef2e75-b60b-401b-8ebe-291bdcf405f4" providerId="ADAL" clId="{E457A4A2-80BC-45F9-9559-49EE296CF8CC}" dt="2022-09-16T14:11:59.753" v="349" actId="478"/>
          <ac:spMkLst>
            <pc:docMk/>
            <pc:sldMk cId="6124662" sldId="341"/>
            <ac:spMk id="13" creationId="{D129381B-3375-63CD-3211-BD85D379B94C}"/>
          </ac:spMkLst>
        </pc:spChg>
        <pc:spChg chg="add mod">
          <ac:chgData name="Caroline Prodger" userId="e4ef2e75-b60b-401b-8ebe-291bdcf405f4" providerId="ADAL" clId="{E457A4A2-80BC-45F9-9559-49EE296CF8CC}" dt="2022-09-16T14:13:01.316" v="374" actId="1076"/>
          <ac:spMkLst>
            <pc:docMk/>
            <pc:sldMk cId="6124662" sldId="341"/>
            <ac:spMk id="14" creationId="{6D651667-4DFD-4BF6-B57A-2690371B0EAA}"/>
          </ac:spMkLst>
        </pc:spChg>
        <pc:spChg chg="add mod">
          <ac:chgData name="Caroline Prodger" userId="e4ef2e75-b60b-401b-8ebe-291bdcf405f4" providerId="ADAL" clId="{E457A4A2-80BC-45F9-9559-49EE296CF8CC}" dt="2022-09-16T14:13:56.958" v="385" actId="14100"/>
          <ac:spMkLst>
            <pc:docMk/>
            <pc:sldMk cId="6124662" sldId="341"/>
            <ac:spMk id="16" creationId="{8687767E-4BB4-8672-61C1-5E0803C0123B}"/>
          </ac:spMkLst>
        </pc:spChg>
        <pc:picChg chg="add del mod ord">
          <ac:chgData name="Caroline Prodger" userId="e4ef2e75-b60b-401b-8ebe-291bdcf405f4" providerId="ADAL" clId="{E457A4A2-80BC-45F9-9559-49EE296CF8CC}" dt="2022-09-16T14:11:26.026" v="345" actId="478"/>
          <ac:picMkLst>
            <pc:docMk/>
            <pc:sldMk cId="6124662" sldId="341"/>
            <ac:picMk id="5" creationId="{D193F850-5BB3-D78A-0B27-F39C40420C3E}"/>
          </ac:picMkLst>
        </pc:picChg>
        <pc:picChg chg="add mod">
          <ac:chgData name="Caroline Prodger" userId="e4ef2e75-b60b-401b-8ebe-291bdcf405f4" providerId="ADAL" clId="{E457A4A2-80BC-45F9-9559-49EE296CF8CC}" dt="2022-09-16T14:11:23.665" v="344" actId="1076"/>
          <ac:picMkLst>
            <pc:docMk/>
            <pc:sldMk cId="6124662" sldId="341"/>
            <ac:picMk id="11" creationId="{C13266DB-4EE8-882B-9F96-F49BCC9CD913}"/>
          </ac:picMkLst>
        </pc:picChg>
        <pc:picChg chg="add del mod">
          <ac:chgData name="Caroline Prodger" userId="e4ef2e75-b60b-401b-8ebe-291bdcf405f4" providerId="ADAL" clId="{E457A4A2-80BC-45F9-9559-49EE296CF8CC}" dt="2022-09-16T14:11:10.301" v="340" actId="478"/>
          <ac:picMkLst>
            <pc:docMk/>
            <pc:sldMk cId="6124662" sldId="341"/>
            <ac:picMk id="1026" creationId="{E18926FB-3389-06AB-C782-19704C484A70}"/>
          </ac:picMkLst>
        </pc:picChg>
        <pc:picChg chg="add mod">
          <ac:chgData name="Caroline Prodger" userId="e4ef2e75-b60b-401b-8ebe-291bdcf405f4" providerId="ADAL" clId="{E457A4A2-80BC-45F9-9559-49EE296CF8CC}" dt="2022-09-16T14:13:08.436" v="376" actId="1076"/>
          <ac:picMkLst>
            <pc:docMk/>
            <pc:sldMk cId="6124662" sldId="341"/>
            <ac:picMk id="1028" creationId="{1DE89F81-8ACC-FED2-4DBC-664A3D8171D9}"/>
          </ac:picMkLst>
        </pc:picChg>
        <pc:picChg chg="add mod">
          <ac:chgData name="Caroline Prodger" userId="e4ef2e75-b60b-401b-8ebe-291bdcf405f4" providerId="ADAL" clId="{E457A4A2-80BC-45F9-9559-49EE296CF8CC}" dt="2022-09-16T14:13:05.093" v="375" actId="14100"/>
          <ac:picMkLst>
            <pc:docMk/>
            <pc:sldMk cId="6124662" sldId="341"/>
            <ac:picMk id="1030" creationId="{5CCE5DA4-061C-6A25-4759-3FA2C57111CE}"/>
          </ac:picMkLst>
        </pc:picChg>
      </pc:sldChg>
    </pc:docChg>
  </pc:docChgLst>
  <pc:docChgLst>
    <pc:chgData name="Caroline Prodger" userId="e4ef2e75-b60b-401b-8ebe-291bdcf405f4" providerId="ADAL" clId="{6BCB1925-71DA-46E7-A599-2CDB989D9B96}"/>
    <pc:docChg chg="undo custSel modSld">
      <pc:chgData name="Caroline Prodger" userId="e4ef2e75-b60b-401b-8ebe-291bdcf405f4" providerId="ADAL" clId="{6BCB1925-71DA-46E7-A599-2CDB989D9B96}" dt="2022-09-23T10:03:56.597" v="182" actId="1076"/>
      <pc:docMkLst>
        <pc:docMk/>
      </pc:docMkLst>
      <pc:sldChg chg="addSp modSp mod modNotesTx">
        <pc:chgData name="Caroline Prodger" userId="e4ef2e75-b60b-401b-8ebe-291bdcf405f4" providerId="ADAL" clId="{6BCB1925-71DA-46E7-A599-2CDB989D9B96}" dt="2022-09-23T10:01:08.934" v="41" actId="114"/>
        <pc:sldMkLst>
          <pc:docMk/>
          <pc:sldMk cId="461215578" sldId="333"/>
        </pc:sldMkLst>
        <pc:spChg chg="add mod">
          <ac:chgData name="Caroline Prodger" userId="e4ef2e75-b60b-401b-8ebe-291bdcf405f4" providerId="ADAL" clId="{6BCB1925-71DA-46E7-A599-2CDB989D9B96}" dt="2022-09-23T10:01:08.934" v="41" actId="114"/>
          <ac:spMkLst>
            <pc:docMk/>
            <pc:sldMk cId="461215578" sldId="333"/>
            <ac:spMk id="4" creationId="{188A3B7D-3300-8614-B3D2-6B90FC268881}"/>
          </ac:spMkLst>
        </pc:spChg>
        <pc:spChg chg="mod">
          <ac:chgData name="Caroline Prodger" userId="e4ef2e75-b60b-401b-8ebe-291bdcf405f4" providerId="ADAL" clId="{6BCB1925-71DA-46E7-A599-2CDB989D9B96}" dt="2022-09-23T09:59:02.399" v="5"/>
          <ac:spMkLst>
            <pc:docMk/>
            <pc:sldMk cId="461215578" sldId="333"/>
            <ac:spMk id="6" creationId="{521C38FB-8D79-667F-5503-EBC561C57F84}"/>
          </ac:spMkLst>
        </pc:spChg>
        <pc:picChg chg="mod">
          <ac:chgData name="Caroline Prodger" userId="e4ef2e75-b60b-401b-8ebe-291bdcf405f4" providerId="ADAL" clId="{6BCB1925-71DA-46E7-A599-2CDB989D9B96}" dt="2022-09-23T09:59:40.954" v="29" actId="1076"/>
          <ac:picMkLst>
            <pc:docMk/>
            <pc:sldMk cId="461215578" sldId="333"/>
            <ac:picMk id="1026" creationId="{518EEBDE-108C-C57F-8BAC-B08197F923F2}"/>
          </ac:picMkLst>
        </pc:picChg>
      </pc:sldChg>
      <pc:sldChg chg="modNotesTx">
        <pc:chgData name="Caroline Prodger" userId="e4ef2e75-b60b-401b-8ebe-291bdcf405f4" providerId="ADAL" clId="{6BCB1925-71DA-46E7-A599-2CDB989D9B96}" dt="2022-09-23T10:01:42.381" v="42" actId="20577"/>
        <pc:sldMkLst>
          <pc:docMk/>
          <pc:sldMk cId="2837872326" sldId="336"/>
        </pc:sldMkLst>
      </pc:sldChg>
      <pc:sldChg chg="modNotesTx">
        <pc:chgData name="Caroline Prodger" userId="e4ef2e75-b60b-401b-8ebe-291bdcf405f4" providerId="ADAL" clId="{6BCB1925-71DA-46E7-A599-2CDB989D9B96}" dt="2022-09-23T09:58:17.616" v="0" actId="20577"/>
        <pc:sldMkLst>
          <pc:docMk/>
          <pc:sldMk cId="3756529083" sldId="338"/>
        </pc:sldMkLst>
      </pc:sldChg>
      <pc:sldChg chg="modSp mod">
        <pc:chgData name="Caroline Prodger" userId="e4ef2e75-b60b-401b-8ebe-291bdcf405f4" providerId="ADAL" clId="{6BCB1925-71DA-46E7-A599-2CDB989D9B96}" dt="2022-09-23T10:00:44.212" v="38" actId="1076"/>
        <pc:sldMkLst>
          <pc:docMk/>
          <pc:sldMk cId="3403526746" sldId="340"/>
        </pc:sldMkLst>
        <pc:spChg chg="mod">
          <ac:chgData name="Caroline Prodger" userId="e4ef2e75-b60b-401b-8ebe-291bdcf405f4" providerId="ADAL" clId="{6BCB1925-71DA-46E7-A599-2CDB989D9B96}" dt="2022-09-23T10:00:44.212" v="38" actId="1076"/>
          <ac:spMkLst>
            <pc:docMk/>
            <pc:sldMk cId="3403526746" sldId="340"/>
            <ac:spMk id="6" creationId="{C11C8D4F-9086-D68A-5581-3C77DF6D269C}"/>
          </ac:spMkLst>
        </pc:spChg>
      </pc:sldChg>
      <pc:sldChg chg="modSp mod modNotesTx">
        <pc:chgData name="Caroline Prodger" userId="e4ef2e75-b60b-401b-8ebe-291bdcf405f4" providerId="ADAL" clId="{6BCB1925-71DA-46E7-A599-2CDB989D9B96}" dt="2022-09-23T10:03:56.597" v="182" actId="1076"/>
        <pc:sldMkLst>
          <pc:docMk/>
          <pc:sldMk cId="6124662" sldId="341"/>
        </pc:sldMkLst>
        <pc:spChg chg="mod">
          <ac:chgData name="Caroline Prodger" userId="e4ef2e75-b60b-401b-8ebe-291bdcf405f4" providerId="ADAL" clId="{6BCB1925-71DA-46E7-A599-2CDB989D9B96}" dt="2022-09-23T10:03:56.597" v="182" actId="1076"/>
          <ac:spMkLst>
            <pc:docMk/>
            <pc:sldMk cId="6124662" sldId="341"/>
            <ac:spMk id="7" creationId="{33E9994D-140D-6671-E369-16167273DE91}"/>
          </ac:spMkLst>
        </pc:spChg>
        <pc:spChg chg="mod">
          <ac:chgData name="Caroline Prodger" userId="e4ef2e75-b60b-401b-8ebe-291bdcf405f4" providerId="ADAL" clId="{6BCB1925-71DA-46E7-A599-2CDB989D9B96}" dt="2022-09-23T10:02:50.143" v="173" actId="1076"/>
          <ac:spMkLst>
            <pc:docMk/>
            <pc:sldMk cId="6124662" sldId="341"/>
            <ac:spMk id="9" creationId="{936AB038-AB13-3134-23F5-FB31990FC324}"/>
          </ac:spMkLst>
        </pc:spChg>
        <pc:spChg chg="mod">
          <ac:chgData name="Caroline Prodger" userId="e4ef2e75-b60b-401b-8ebe-291bdcf405f4" providerId="ADAL" clId="{6BCB1925-71DA-46E7-A599-2CDB989D9B96}" dt="2022-09-23T10:03:15.179" v="177" actId="1076"/>
          <ac:spMkLst>
            <pc:docMk/>
            <pc:sldMk cId="6124662" sldId="341"/>
            <ac:spMk id="14" creationId="{6D651667-4DFD-4BF6-B57A-2690371B0EAA}"/>
          </ac:spMkLst>
        </pc:spChg>
        <pc:picChg chg="mod">
          <ac:chgData name="Caroline Prodger" userId="e4ef2e75-b60b-401b-8ebe-291bdcf405f4" providerId="ADAL" clId="{6BCB1925-71DA-46E7-A599-2CDB989D9B96}" dt="2022-09-23T10:03:50.122" v="181" actId="1076"/>
          <ac:picMkLst>
            <pc:docMk/>
            <pc:sldMk cId="6124662" sldId="341"/>
            <ac:picMk id="11" creationId="{C13266DB-4EE8-882B-9F96-F49BCC9CD913}"/>
          </ac:picMkLst>
        </pc:picChg>
        <pc:picChg chg="mod">
          <ac:chgData name="Caroline Prodger" userId="e4ef2e75-b60b-401b-8ebe-291bdcf405f4" providerId="ADAL" clId="{6BCB1925-71DA-46E7-A599-2CDB989D9B96}" dt="2022-09-23T10:02:52.478" v="174" actId="1076"/>
          <ac:picMkLst>
            <pc:docMk/>
            <pc:sldMk cId="6124662" sldId="341"/>
            <ac:picMk id="1028" creationId="{1DE89F81-8ACC-FED2-4DBC-664A3D8171D9}"/>
          </ac:picMkLst>
        </pc:picChg>
        <pc:picChg chg="mod">
          <ac:chgData name="Caroline Prodger" userId="e4ef2e75-b60b-401b-8ebe-291bdcf405f4" providerId="ADAL" clId="{6BCB1925-71DA-46E7-A599-2CDB989D9B96}" dt="2022-09-23T10:03:42.937" v="180" actId="1076"/>
          <ac:picMkLst>
            <pc:docMk/>
            <pc:sldMk cId="6124662" sldId="341"/>
            <ac:picMk id="1030" creationId="{5CCE5DA4-061C-6A25-4759-3FA2C57111C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793551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96297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611595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36671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62520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8219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385183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Images used with permission of Engineerfix.com (https://engineerfix.com/a-complete-guide-to-linkage-mechanisms/).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293627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42380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11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280444" y="5921639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690511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9. Mechatronics</a:t>
            </a:r>
          </a:p>
          <a:p>
            <a:endParaRPr lang="en-GB" sz="2400" b="1" dirty="0"/>
          </a:p>
          <a:p>
            <a:r>
              <a:rPr lang="en-GB" sz="2400" b="1" dirty="0"/>
              <a:t>9.1 The key components of a mechatronics system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171526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1: Mechanical components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Parallel motion linkage example">
            <a:extLst>
              <a:ext uri="{FF2B5EF4-FFF2-40B4-BE49-F238E27FC236}">
                <a16:creationId xmlns:a16="http://schemas.microsoft.com/office/drawing/2014/main" id="{1DE89F81-8ACC-FED2-4DBC-664A3D8171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99"/>
          <a:stretch/>
        </p:blipFill>
        <p:spPr bwMode="auto">
          <a:xfrm>
            <a:off x="377991" y="3419489"/>
            <a:ext cx="4194009" cy="2403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61E5B47-D002-6FD1-7BBB-478314DD3E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 turn</a:t>
            </a:r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6AB038-AB13-3134-23F5-FB31990FC324}"/>
              </a:ext>
            </a:extLst>
          </p:cNvPr>
          <p:cNvSpPr txBox="1"/>
          <p:nvPr/>
        </p:nvSpPr>
        <p:spPr>
          <a:xfrm>
            <a:off x="501428" y="3090446"/>
            <a:ext cx="297333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Parallel motion linkages</a:t>
            </a:r>
            <a:endParaRPr lang="en-GB" sz="16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13266DB-4EE8-882B-9F96-F49BCC9CD9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9239" y="3089044"/>
            <a:ext cx="3102276" cy="286150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6D651667-4DFD-4BF6-B57A-2690371B0EAA}"/>
              </a:ext>
            </a:extLst>
          </p:cNvPr>
          <p:cNvSpPr txBox="1"/>
          <p:nvPr/>
        </p:nvSpPr>
        <p:spPr>
          <a:xfrm>
            <a:off x="5328743" y="3630696"/>
            <a:ext cx="165012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Bell crank</a:t>
            </a:r>
            <a:endParaRPr lang="en-GB" sz="1600" dirty="0"/>
          </a:p>
        </p:txBody>
      </p:sp>
      <p:pic>
        <p:nvPicPr>
          <p:cNvPr id="1030" name="Picture 6" descr="Reverse motion linkage example">
            <a:extLst>
              <a:ext uri="{FF2B5EF4-FFF2-40B4-BE49-F238E27FC236}">
                <a16:creationId xmlns:a16="http://schemas.microsoft.com/office/drawing/2014/main" id="{5CCE5DA4-061C-6A25-4759-3FA2C57111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2340" y="1034773"/>
            <a:ext cx="4000456" cy="2500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3E9994D-140D-6671-E369-16167273DE91}"/>
              </a:ext>
            </a:extLst>
          </p:cNvPr>
          <p:cNvSpPr txBox="1"/>
          <p:nvPr/>
        </p:nvSpPr>
        <p:spPr>
          <a:xfrm>
            <a:off x="6916438" y="1550239"/>
            <a:ext cx="185507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sz="1600" dirty="0"/>
              <a:t>Reverse motion linkages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687767E-4BB4-8672-61C1-5E0803C0123B}"/>
              </a:ext>
            </a:extLst>
          </p:cNvPr>
          <p:cNvSpPr txBox="1"/>
          <p:nvPr/>
        </p:nvSpPr>
        <p:spPr>
          <a:xfrm>
            <a:off x="457200" y="1504193"/>
            <a:ext cx="346261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indent="0">
              <a:buNone/>
            </a:pPr>
            <a:r>
              <a:rPr lang="en-US" dirty="0"/>
              <a:t>Investigate how each of these linkage types changes the type/direction of motion and the size of a force.</a:t>
            </a:r>
          </a:p>
        </p:txBody>
      </p:sp>
    </p:spTree>
    <p:extLst>
      <p:ext uri="{BB962C8B-B14F-4D97-AF65-F5344CB8AC3E}">
        <p14:creationId xmlns:p14="http://schemas.microsoft.com/office/powerpoint/2010/main" val="61246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1901730" y="5979086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72201E-EB6E-7B8E-0218-FFD8AB4629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51EB67-F61C-8A21-A165-DF0AAF7E40F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By the end of this session learners should be able to: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define a mechatronic system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describe the key mechanical components of a mechatronics system: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/>
              <a:t>gears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/>
              <a:t>cams and followers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/>
              <a:t>linkages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/>
              <a:t>levers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/>
              <a:t>pulleys.</a:t>
            </a:r>
            <a:endParaRPr lang="en-US" dirty="0"/>
          </a:p>
          <a:p>
            <a:endParaRPr lang="en-GB" dirty="0"/>
          </a:p>
        </p:txBody>
      </p:sp>
      <p:pic>
        <p:nvPicPr>
          <p:cNvPr id="5" name="Picture 4" descr="A picture containing metalware, gear, silver&#10;&#10;Description automatically generated">
            <a:extLst>
              <a:ext uri="{FF2B5EF4-FFF2-40B4-BE49-F238E27FC236}">
                <a16:creationId xmlns:a16="http://schemas.microsoft.com/office/drawing/2014/main" id="{3A8C6FFB-75DD-E7EF-BD06-2EDB661E56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1503" y="3278342"/>
            <a:ext cx="3095297" cy="2067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8480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mechatronics?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21C38FB-8D79-667F-5503-EBC561C57F84}"/>
              </a:ext>
            </a:extLst>
          </p:cNvPr>
          <p:cNvSpPr txBox="1">
            <a:spLocks/>
          </p:cNvSpPr>
          <p:nvPr/>
        </p:nvSpPr>
        <p:spPr bwMode="auto">
          <a:xfrm>
            <a:off x="457200" y="1466723"/>
            <a:ext cx="8229600" cy="1578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Mechatronics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is the integration of mechanical and electronic systems to produce a functioning system.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Mechatronic systems are therefore made up of both mechanical and electronic components.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5A875AE-630A-92AC-C17D-0C343D858D1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3044757"/>
            <a:ext cx="5085644" cy="2946362"/>
          </a:xfrm>
        </p:spPr>
        <p:txBody>
          <a:bodyPr/>
          <a:lstStyle/>
          <a:p>
            <a:r>
              <a:rPr lang="en-US" dirty="0"/>
              <a:t>Examples of mechatronic systems include:</a:t>
            </a:r>
          </a:p>
          <a:p>
            <a:pPr lvl="1"/>
            <a:r>
              <a:rPr lang="en-US" dirty="0"/>
              <a:t>robotic arms</a:t>
            </a:r>
          </a:p>
          <a:p>
            <a:pPr lvl="1"/>
            <a:r>
              <a:rPr lang="en-US" dirty="0"/>
              <a:t>computer numerical control (CNC) machines</a:t>
            </a:r>
          </a:p>
          <a:p>
            <a:pPr lvl="1"/>
            <a:r>
              <a:rPr lang="en-US" dirty="0"/>
              <a:t>automated locking systems</a:t>
            </a:r>
          </a:p>
          <a:p>
            <a:pPr lvl="1"/>
            <a:r>
              <a:rPr lang="en-US" dirty="0"/>
              <a:t>car anti-lock braking systems</a:t>
            </a:r>
          </a:p>
          <a:p>
            <a:pPr lvl="1"/>
            <a:r>
              <a:rPr lang="en-US" dirty="0"/>
              <a:t>moving camera systems.</a:t>
            </a:r>
          </a:p>
          <a:p>
            <a:pPr lvl="1"/>
            <a:endParaRPr lang="en-US" dirty="0"/>
          </a:p>
        </p:txBody>
      </p:sp>
      <p:pic>
        <p:nvPicPr>
          <p:cNvPr id="2050" name="Picture 2" descr="Free illustrations of Robot">
            <a:extLst>
              <a:ext uri="{FF2B5EF4-FFF2-40B4-BE49-F238E27FC236}">
                <a16:creationId xmlns:a16="http://schemas.microsoft.com/office/drawing/2014/main" id="{3C90330B-5F96-182E-AE73-EF4D0FE3CF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9667" y="4115416"/>
            <a:ext cx="3317132" cy="1734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65290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Gears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3922499"/>
            <a:ext cx="4811486" cy="1547229"/>
          </a:xfrm>
        </p:spPr>
        <p:txBody>
          <a:bodyPr/>
          <a:lstStyle/>
          <a:p>
            <a:pPr lvl="1"/>
            <a:r>
              <a:rPr lang="en-GB" dirty="0"/>
              <a:t>Gear ratio = number of teeth on </a:t>
            </a:r>
            <a:r>
              <a:rPr lang="en-GB" b="1" dirty="0"/>
              <a:t>driven gear</a:t>
            </a:r>
            <a:r>
              <a:rPr lang="en-GB" dirty="0"/>
              <a:t>/number of teeth on </a:t>
            </a:r>
            <a:r>
              <a:rPr lang="en-GB" b="1" dirty="0"/>
              <a:t>driver gear</a:t>
            </a:r>
            <a:r>
              <a:rPr lang="en-GB" dirty="0"/>
              <a:t>.</a:t>
            </a:r>
            <a:endParaRPr lang="en-US" dirty="0"/>
          </a:p>
          <a:p>
            <a:pPr lvl="1"/>
            <a:r>
              <a:rPr lang="en-US" dirty="0"/>
              <a:t>The gear ratio must be expressed as a ratio (eg 3:1), not just a number. 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21C38FB-8D79-667F-5503-EBC561C57F84}"/>
              </a:ext>
            </a:extLst>
          </p:cNvPr>
          <p:cNvSpPr txBox="1">
            <a:spLocks/>
          </p:cNvSpPr>
          <p:nvPr/>
        </p:nvSpPr>
        <p:spPr bwMode="auto">
          <a:xfrm>
            <a:off x="457200" y="1466723"/>
            <a:ext cx="8229600" cy="1547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Gears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are toothed wheels that are arranged in gear trains to increase or decrease speed and torque.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 larger gear driving a smaller gear increases speed but reduces torque.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 smaller gear driving a larger gear increases torque but decreases speed.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This is represented by calculating the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gear ratio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.</a:t>
            </a:r>
          </a:p>
        </p:txBody>
      </p:sp>
      <p:pic>
        <p:nvPicPr>
          <p:cNvPr id="1026" name="Picture 2" descr="Gear, Gears, Cogwheels">
            <a:extLst>
              <a:ext uri="{FF2B5EF4-FFF2-40B4-BE49-F238E27FC236}">
                <a16:creationId xmlns:a16="http://schemas.microsoft.com/office/drawing/2014/main" id="{518EEBDE-108C-C57F-8BAC-B08197F923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4963" y="3161957"/>
            <a:ext cx="2163535" cy="230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88A3B7D-3300-8614-B3D2-6B90FC268881}"/>
              </a:ext>
            </a:extLst>
          </p:cNvPr>
          <p:cNvSpPr txBox="1"/>
          <p:nvPr/>
        </p:nvSpPr>
        <p:spPr>
          <a:xfrm>
            <a:off x="6432331" y="5479233"/>
            <a:ext cx="22544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Two gears in a train</a:t>
            </a:r>
            <a:r>
              <a:rPr lang="en-US" sz="1200" i="1" dirty="0"/>
              <a:t>.</a:t>
            </a:r>
            <a:endParaRPr lang="en-GB" sz="1200" i="1" dirty="0"/>
          </a:p>
        </p:txBody>
      </p:sp>
    </p:spTree>
    <p:extLst>
      <p:ext uri="{BB962C8B-B14F-4D97-AF65-F5344CB8AC3E}">
        <p14:creationId xmlns:p14="http://schemas.microsoft.com/office/powerpoint/2010/main" val="4612155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Cams and followers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21C38FB-8D79-667F-5503-EBC561C57F84}"/>
              </a:ext>
            </a:extLst>
          </p:cNvPr>
          <p:cNvSpPr txBox="1">
            <a:spLocks/>
          </p:cNvSpPr>
          <p:nvPr/>
        </p:nvSpPr>
        <p:spPr bwMode="auto">
          <a:xfrm>
            <a:off x="457200" y="1466722"/>
            <a:ext cx="7461115" cy="4383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Cams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and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followers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turn rotary motion into reciprocating motion.</a:t>
            </a:r>
            <a:endParaRPr lang="en-US" dirty="0"/>
          </a:p>
          <a:p>
            <a:pPr lvl="1"/>
            <a:r>
              <a:rPr lang="en-GB" b="1" dirty="0"/>
              <a:t>Rotary motion</a:t>
            </a:r>
            <a:r>
              <a:rPr lang="en-GB" dirty="0"/>
              <a:t> is motion in a circle.</a:t>
            </a:r>
          </a:p>
          <a:p>
            <a:pPr lvl="1"/>
            <a:r>
              <a:rPr lang="en-GB" b="1" dirty="0"/>
              <a:t>Reciprocating motion</a:t>
            </a:r>
            <a:r>
              <a:rPr lang="en-GB" dirty="0"/>
              <a:t> is motion that goes back and forth.</a:t>
            </a:r>
          </a:p>
          <a:p>
            <a:pPr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As the cam rotates it pushes the follower up and down. The cam can be turned by hand or automatically using an electric motor.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Cams come in a range of different shapes, each affecting the motion of the follower in a different way. </a:t>
            </a:r>
          </a:p>
          <a:p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2723851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57323D-DE4C-6C14-4FB8-26F0AA12FB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Gears and cams</a:t>
            </a:r>
            <a:endParaRPr lang="en-GB" dirty="0"/>
          </a:p>
        </p:txBody>
      </p:sp>
      <p:pic>
        <p:nvPicPr>
          <p:cNvPr id="5" name="Content Placeholder 4" descr="A close-up of a pen&#10;&#10;Description automatically generated with low confidence">
            <a:extLst>
              <a:ext uri="{FF2B5EF4-FFF2-40B4-BE49-F238E27FC236}">
                <a16:creationId xmlns:a16="http://schemas.microsoft.com/office/drawing/2014/main" id="{12024B73-7E29-1FBD-A111-D0C1A5F76E22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4914548" y="3429000"/>
            <a:ext cx="3772252" cy="2150183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11C8D4F-9086-D68A-5581-3C77DF6D269C}"/>
              </a:ext>
            </a:extLst>
          </p:cNvPr>
          <p:cNvSpPr txBox="1"/>
          <p:nvPr/>
        </p:nvSpPr>
        <p:spPr>
          <a:xfrm>
            <a:off x="4914548" y="3024933"/>
            <a:ext cx="30690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Cam shaft</a:t>
            </a:r>
            <a:endParaRPr lang="en-GB" sz="1600" dirty="0"/>
          </a:p>
        </p:txBody>
      </p:sp>
      <p:pic>
        <p:nvPicPr>
          <p:cNvPr id="8" name="Picture 7" descr="A close-up of a gearshift&#10;&#10;Description automatically generated with low confidence">
            <a:extLst>
              <a:ext uri="{FF2B5EF4-FFF2-40B4-BE49-F238E27FC236}">
                <a16:creationId xmlns:a16="http://schemas.microsoft.com/office/drawing/2014/main" id="{51FFEF4C-8287-BD72-E19D-D78C5257E3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650590"/>
            <a:ext cx="4114800" cy="274868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7D11776-76E7-BDAE-AD79-B5CA4BF7D4C2}"/>
              </a:ext>
            </a:extLst>
          </p:cNvPr>
          <p:cNvSpPr txBox="1"/>
          <p:nvPr/>
        </p:nvSpPr>
        <p:spPr>
          <a:xfrm>
            <a:off x="354023" y="4399277"/>
            <a:ext cx="30690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Gear wheels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4035267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Linkages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3090087"/>
            <a:ext cx="4571420" cy="2946362"/>
          </a:xfrm>
        </p:spPr>
        <p:txBody>
          <a:bodyPr/>
          <a:lstStyle/>
          <a:p>
            <a:r>
              <a:rPr lang="en-US" dirty="0"/>
              <a:t>Commonly used linkages in mechanical and mechatronic systems include:</a:t>
            </a:r>
          </a:p>
          <a:p>
            <a:pPr lvl="1"/>
            <a:r>
              <a:rPr lang="en-US" dirty="0"/>
              <a:t>reverse motion linkages (shown right)</a:t>
            </a:r>
          </a:p>
          <a:p>
            <a:pPr lvl="1"/>
            <a:r>
              <a:rPr lang="en-US" dirty="0"/>
              <a:t>parallel motion linkages</a:t>
            </a:r>
          </a:p>
          <a:p>
            <a:pPr lvl="1"/>
            <a:r>
              <a:rPr lang="en-US" dirty="0"/>
              <a:t>bell cranks.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21C38FB-8D79-667F-5503-EBC561C57F84}"/>
              </a:ext>
            </a:extLst>
          </p:cNvPr>
          <p:cNvSpPr txBox="1">
            <a:spLocks/>
          </p:cNvSpPr>
          <p:nvPr/>
        </p:nvSpPr>
        <p:spPr bwMode="auto">
          <a:xfrm>
            <a:off x="457200" y="1466723"/>
            <a:ext cx="8452756" cy="1547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Linkages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are used to change the type or direction of motion, and/or the size of a force.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Rods are joined together via fixed or moveable pivots that either restrict or allow their movement.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D32B808-0947-897F-1ADE-01DCBA47B906}"/>
              </a:ext>
            </a:extLst>
          </p:cNvPr>
          <p:cNvGrpSpPr/>
          <p:nvPr/>
        </p:nvGrpSpPr>
        <p:grpSpPr>
          <a:xfrm>
            <a:off x="5366657" y="3390561"/>
            <a:ext cx="3543299" cy="2000716"/>
            <a:chOff x="5600701" y="3628417"/>
            <a:chExt cx="3543299" cy="2000716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95D16BC-F6B9-9C94-9581-3867C8BAF806}"/>
                </a:ext>
              </a:extLst>
            </p:cNvPr>
            <p:cNvSpPr/>
            <p:nvPr/>
          </p:nvSpPr>
          <p:spPr>
            <a:xfrm>
              <a:off x="5778230" y="3844050"/>
              <a:ext cx="1585608" cy="23184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5402A17-DC9E-FFDF-2AEB-F211889D3695}"/>
                </a:ext>
              </a:extLst>
            </p:cNvPr>
            <p:cNvSpPr/>
            <p:nvPr/>
          </p:nvSpPr>
          <p:spPr>
            <a:xfrm rot="5400000">
              <a:off x="6455114" y="4520934"/>
              <a:ext cx="1585608" cy="23184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5BDB797-B08E-D589-075A-C8AE6BB6FB49}"/>
                </a:ext>
              </a:extLst>
            </p:cNvPr>
            <p:cNvSpPr/>
            <p:nvPr/>
          </p:nvSpPr>
          <p:spPr>
            <a:xfrm>
              <a:off x="7131998" y="5197818"/>
              <a:ext cx="1585608" cy="23184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5FCA09F7-1283-C00A-3658-34384A0E1283}"/>
                </a:ext>
              </a:extLst>
            </p:cNvPr>
            <p:cNvSpPr/>
            <p:nvPr/>
          </p:nvSpPr>
          <p:spPr>
            <a:xfrm>
              <a:off x="7203332" y="3918096"/>
              <a:ext cx="87549" cy="76135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74F18A1B-DA13-1CDA-F036-BBFF51F10BF2}"/>
                </a:ext>
              </a:extLst>
            </p:cNvPr>
            <p:cNvSpPr/>
            <p:nvPr/>
          </p:nvSpPr>
          <p:spPr>
            <a:xfrm>
              <a:off x="7203332" y="5277509"/>
              <a:ext cx="87549" cy="76135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D6EC471C-D863-7C42-B966-EB8641B89735}"/>
                </a:ext>
              </a:extLst>
            </p:cNvPr>
            <p:cNvSpPr/>
            <p:nvPr/>
          </p:nvSpPr>
          <p:spPr>
            <a:xfrm>
              <a:off x="7203332" y="4525200"/>
              <a:ext cx="87549" cy="76135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D6F4A83-3044-FCB9-6A2B-9AF4E33C19CF}"/>
                </a:ext>
              </a:extLst>
            </p:cNvPr>
            <p:cNvSpPr txBox="1"/>
            <p:nvPr/>
          </p:nvSpPr>
          <p:spPr>
            <a:xfrm>
              <a:off x="7435173" y="4377325"/>
              <a:ext cx="147478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/>
                <a:t>Fixed pivot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8583E24-22BC-339B-3C35-F8ADD487A0AF}"/>
                </a:ext>
              </a:extLst>
            </p:cNvPr>
            <p:cNvSpPr txBox="1"/>
            <p:nvPr/>
          </p:nvSpPr>
          <p:spPr>
            <a:xfrm>
              <a:off x="7435173" y="3743409"/>
              <a:ext cx="170882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/>
                <a:t>Moving pivot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5DDC0E4-63CA-1F3C-B7D1-C6015EA133D8}"/>
                </a:ext>
              </a:extLst>
            </p:cNvPr>
            <p:cNvSpPr txBox="1"/>
            <p:nvPr/>
          </p:nvSpPr>
          <p:spPr>
            <a:xfrm>
              <a:off x="5600701" y="5108232"/>
              <a:ext cx="170882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/>
                <a:t>Moving pivot</a:t>
              </a:r>
            </a:p>
          </p:txBody>
        </p: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90E042DB-A2E6-4B8B-CF47-25709EA75D9B}"/>
                </a:ext>
              </a:extLst>
            </p:cNvPr>
            <p:cNvCxnSpPr/>
            <p:nvPr/>
          </p:nvCxnSpPr>
          <p:spPr>
            <a:xfrm>
              <a:off x="5904689" y="3628417"/>
              <a:ext cx="1154351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319C7098-D32E-8A14-E905-A73E98A5A0C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435173" y="5629133"/>
              <a:ext cx="1167319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037454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Levers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74756" y="2615574"/>
            <a:ext cx="4761993" cy="2946362"/>
          </a:xfrm>
        </p:spPr>
        <p:txBody>
          <a:bodyPr/>
          <a:lstStyle/>
          <a:p>
            <a:r>
              <a:rPr lang="en-US" dirty="0"/>
              <a:t>There are three main types of lever used in mechanical systems:</a:t>
            </a:r>
          </a:p>
          <a:p>
            <a:pPr lvl="1"/>
            <a:r>
              <a:rPr lang="en-US" dirty="0"/>
              <a:t>1st class lever, eg a seesaw or a pair of scissors</a:t>
            </a:r>
          </a:p>
          <a:p>
            <a:pPr lvl="1"/>
            <a:r>
              <a:rPr lang="en-US" dirty="0"/>
              <a:t>2nd class lever, eg a wheelbarrow or car door</a:t>
            </a:r>
          </a:p>
          <a:p>
            <a:pPr lvl="1"/>
            <a:r>
              <a:rPr lang="en-US" dirty="0"/>
              <a:t>3rd class lever, eg a broom or fishing rod.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21C38FB-8D79-667F-5503-EBC561C57F84}"/>
              </a:ext>
            </a:extLst>
          </p:cNvPr>
          <p:cNvSpPr txBox="1">
            <a:spLocks/>
          </p:cNvSpPr>
          <p:nvPr/>
        </p:nvSpPr>
        <p:spPr bwMode="auto">
          <a:xfrm>
            <a:off x="457200" y="1466724"/>
            <a:ext cx="8452756" cy="998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Levers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are used to move a big force using a smaller, </a:t>
            </a: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effort force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. Levers are constructed using a rigid rod that turns on a pivot.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5A9A090-B50D-D3FF-69E9-F725CB710338}"/>
              </a:ext>
            </a:extLst>
          </p:cNvPr>
          <p:cNvGrpSpPr/>
          <p:nvPr/>
        </p:nvGrpSpPr>
        <p:grpSpPr>
          <a:xfrm>
            <a:off x="5517497" y="2329872"/>
            <a:ext cx="3038780" cy="2139840"/>
            <a:chOff x="5853618" y="3493348"/>
            <a:chExt cx="3038780" cy="2139840"/>
          </a:xfrm>
        </p:grpSpPr>
        <p:pic>
          <p:nvPicPr>
            <p:cNvPr id="3074" name="Picture 2" descr="Scissors, Tool, Sever, Cut, Two Against Each Other">
              <a:extLst>
                <a:ext uri="{FF2B5EF4-FFF2-40B4-BE49-F238E27FC236}">
                  <a16:creationId xmlns:a16="http://schemas.microsoft.com/office/drawing/2014/main" id="{D23A21B1-1FEA-9272-C2FB-0B4AC912E37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47881" y="3493348"/>
              <a:ext cx="2648052" cy="21398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9FBF8AE-52A0-186A-6732-0780D7569AB3}"/>
                </a:ext>
              </a:extLst>
            </p:cNvPr>
            <p:cNvSpPr txBox="1"/>
            <p:nvPr/>
          </p:nvSpPr>
          <p:spPr>
            <a:xfrm>
              <a:off x="6244346" y="4408327"/>
              <a:ext cx="11478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/>
                <a:t>Fulcrum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9C9EA71-80B3-09A0-207B-E18BAE1BA1DF}"/>
                </a:ext>
              </a:extLst>
            </p:cNvPr>
            <p:cNvSpPr txBox="1"/>
            <p:nvPr/>
          </p:nvSpPr>
          <p:spPr>
            <a:xfrm>
              <a:off x="8026636" y="4608382"/>
              <a:ext cx="8657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/>
                <a:t>Effort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FEA1624-D769-E924-470A-10204AD75C76}"/>
                </a:ext>
              </a:extLst>
            </p:cNvPr>
            <p:cNvSpPr txBox="1"/>
            <p:nvPr/>
          </p:nvSpPr>
          <p:spPr>
            <a:xfrm>
              <a:off x="5853618" y="3620529"/>
              <a:ext cx="7814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/>
                <a:t>Load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4BB9089E-7F3A-B5BE-2FEB-A9E1C133FECB}"/>
              </a:ext>
            </a:extLst>
          </p:cNvPr>
          <p:cNvSpPr txBox="1"/>
          <p:nvPr/>
        </p:nvSpPr>
        <p:spPr>
          <a:xfrm>
            <a:off x="6264836" y="4494873"/>
            <a:ext cx="26451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Scissors are an example of a 1st class lever</a:t>
            </a:r>
          </a:p>
        </p:txBody>
      </p:sp>
    </p:spTree>
    <p:extLst>
      <p:ext uri="{BB962C8B-B14F-4D97-AF65-F5344CB8AC3E}">
        <p14:creationId xmlns:p14="http://schemas.microsoft.com/office/powerpoint/2010/main" val="21843367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Pulleys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4020549"/>
            <a:ext cx="4811486" cy="1547229"/>
          </a:xfrm>
        </p:spPr>
        <p:txBody>
          <a:bodyPr/>
          <a:lstStyle/>
          <a:p>
            <a:pPr lvl="1"/>
            <a:r>
              <a:rPr lang="en-GB" dirty="0"/>
              <a:t>mechanical advantage </a:t>
            </a:r>
            <a:r>
              <a:rPr lang="it-IT" dirty="0"/>
              <a:t>= load force/effort force</a:t>
            </a:r>
            <a:endParaRPr lang="en-US" dirty="0"/>
          </a:p>
          <a:p>
            <a:pPr marL="0" lvl="1" indent="0">
              <a:buNone/>
            </a:pPr>
            <a:r>
              <a:rPr lang="en-US" dirty="0"/>
              <a:t>It is expressed as a simple number, eg 3.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21C38FB-8D79-667F-5503-EBC561C57F84}"/>
              </a:ext>
            </a:extLst>
          </p:cNvPr>
          <p:cNvSpPr txBox="1">
            <a:spLocks/>
          </p:cNvSpPr>
          <p:nvPr/>
        </p:nvSpPr>
        <p:spPr bwMode="auto">
          <a:xfrm>
            <a:off x="457200" y="1466723"/>
            <a:ext cx="8229600" cy="2169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Pulleys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are used to reduce effort when lifting loads.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They do this by using wheels, an axle and a rope to increase the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mechanical advantage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mechanical advantage of a pulley 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is its ability to lift a large load with a small effort force. </a:t>
            </a: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This is calculated using the formula:</a:t>
            </a:r>
          </a:p>
        </p:txBody>
      </p:sp>
      <p:pic>
        <p:nvPicPr>
          <p:cNvPr id="1026" name="Picture 2" descr="Physics, Simple Machines, Force, Work">
            <a:extLst>
              <a:ext uri="{FF2B5EF4-FFF2-40B4-BE49-F238E27FC236}">
                <a16:creationId xmlns:a16="http://schemas.microsoft.com/office/drawing/2014/main" id="{41EE3C93-51D1-F80E-6C5A-A58936D361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246" y="3429000"/>
            <a:ext cx="1667555" cy="2314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787232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</TotalTime>
  <Words>615</Words>
  <Application>Microsoft Office PowerPoint</Application>
  <PresentationFormat>On-screen Show (4:3)</PresentationFormat>
  <Paragraphs>87</Paragraphs>
  <Slides>11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ＭＳ Ｐゴシック</vt:lpstr>
      <vt:lpstr>Arial</vt:lpstr>
      <vt:lpstr>Calibri</vt:lpstr>
      <vt:lpstr>Lucida Grande</vt:lpstr>
      <vt:lpstr>Times New Roman</vt:lpstr>
      <vt:lpstr>Default Design</vt:lpstr>
      <vt:lpstr>PowerPoint 1: Mechanical components</vt:lpstr>
      <vt:lpstr>Objectives</vt:lpstr>
      <vt:lpstr>What is mechatronics?</vt:lpstr>
      <vt:lpstr>Gears</vt:lpstr>
      <vt:lpstr>Cams and followers</vt:lpstr>
      <vt:lpstr>Gears and cams</vt:lpstr>
      <vt:lpstr>Linkages</vt:lpstr>
      <vt:lpstr>Levers</vt:lpstr>
      <vt:lpstr>Pulleys</vt:lpstr>
      <vt:lpstr>You turn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68</cp:revision>
  <dcterms:created xsi:type="dcterms:W3CDTF">2013-05-28T00:38:54Z</dcterms:created>
  <dcterms:modified xsi:type="dcterms:W3CDTF">2025-11-12T09:17:23Z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