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7" r:id="rId6"/>
    <p:sldId id="332" r:id="rId7"/>
    <p:sldId id="333" r:id="rId8"/>
    <p:sldId id="336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85FCBD-61C6-48BA-BB4E-D0085DA08E05}" v="1" dt="2022-09-23T10:31:13.9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88367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B283712-834E-4421-B190-37BC1BFF0417}"/>
    <pc:docChg chg="custSel addSld modSld">
      <pc:chgData name="Caroline Prodger" userId="e4ef2e75-b60b-401b-8ebe-291bdcf405f4" providerId="ADAL" clId="{4B283712-834E-4421-B190-37BC1BFF0417}" dt="2022-09-16T12:00:40.473" v="287" actId="113"/>
      <pc:docMkLst>
        <pc:docMk/>
      </pc:docMkLst>
      <pc:sldChg chg="delSp mod">
        <pc:chgData name="Caroline Prodger" userId="e4ef2e75-b60b-401b-8ebe-291bdcf405f4" providerId="ADAL" clId="{4B283712-834E-4421-B190-37BC1BFF0417}" dt="2022-09-16T11:55:33.976" v="0" actId="21"/>
        <pc:sldMkLst>
          <pc:docMk/>
          <pc:sldMk cId="0" sldId="256"/>
        </pc:sldMkLst>
        <pc:spChg chg="del">
          <ac:chgData name="Caroline Prodger" userId="e4ef2e75-b60b-401b-8ebe-291bdcf405f4" providerId="ADAL" clId="{4B283712-834E-4421-B190-37BC1BFF0417}" dt="2022-09-16T11:55:33.976" v="0" actId="21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 modNotesTx">
        <pc:chgData name="Caroline Prodger" userId="e4ef2e75-b60b-401b-8ebe-291bdcf405f4" providerId="ADAL" clId="{4B283712-834E-4421-B190-37BC1BFF0417}" dt="2022-09-16T12:00:40.473" v="287" actId="113"/>
        <pc:sldMkLst>
          <pc:docMk/>
          <pc:sldMk cId="3466748969" sldId="337"/>
        </pc:sldMkLst>
        <pc:spChg chg="mod">
          <ac:chgData name="Caroline Prodger" userId="e4ef2e75-b60b-401b-8ebe-291bdcf405f4" providerId="ADAL" clId="{4B283712-834E-4421-B190-37BC1BFF0417}" dt="2022-09-16T11:55:43.399" v="21" actId="20577"/>
          <ac:spMkLst>
            <pc:docMk/>
            <pc:sldMk cId="3466748969" sldId="337"/>
            <ac:spMk id="2" creationId="{E0C3A089-F330-40D9-88E3-E1AE313AD803}"/>
          </ac:spMkLst>
        </pc:spChg>
        <pc:spChg chg="mod">
          <ac:chgData name="Caroline Prodger" userId="e4ef2e75-b60b-401b-8ebe-291bdcf405f4" providerId="ADAL" clId="{4B283712-834E-4421-B190-37BC1BFF0417}" dt="2022-09-16T11:57:54.966" v="243" actId="15"/>
          <ac:spMkLst>
            <pc:docMk/>
            <pc:sldMk cId="3466748969" sldId="337"/>
            <ac:spMk id="3" creationId="{ABE69B08-F783-E046-0458-44C500A035E3}"/>
          </ac:spMkLst>
        </pc:spChg>
        <pc:picChg chg="add mod">
          <ac:chgData name="Caroline Prodger" userId="e4ef2e75-b60b-401b-8ebe-291bdcf405f4" providerId="ADAL" clId="{4B283712-834E-4421-B190-37BC1BFF0417}" dt="2022-09-16T11:59:56.872" v="248" actId="14100"/>
          <ac:picMkLst>
            <pc:docMk/>
            <pc:sldMk cId="3466748969" sldId="337"/>
            <ac:picMk id="5" creationId="{1A1173B2-4EBC-5BF2-682F-BECF73F978D4}"/>
          </ac:picMkLst>
        </pc:picChg>
      </pc:sldChg>
    </pc:docChg>
  </pc:docChgLst>
  <pc:docChgLst>
    <pc:chgData name="Caroline Prodger" userId="e4ef2e75-b60b-401b-8ebe-291bdcf405f4" providerId="ADAL" clId="{8885FCBD-61C6-48BA-BB4E-D0085DA08E05}"/>
    <pc:docChg chg="modSld">
      <pc:chgData name="Caroline Prodger" userId="e4ef2e75-b60b-401b-8ebe-291bdcf405f4" providerId="ADAL" clId="{8885FCBD-61C6-48BA-BB4E-D0085DA08E05}" dt="2022-09-23T10:32:30.176" v="13" actId="20577"/>
      <pc:docMkLst>
        <pc:docMk/>
      </pc:docMkLst>
      <pc:sldChg chg="modNotesTx">
        <pc:chgData name="Caroline Prodger" userId="e4ef2e75-b60b-401b-8ebe-291bdcf405f4" providerId="ADAL" clId="{8885FCBD-61C6-48BA-BB4E-D0085DA08E05}" dt="2022-09-23T10:32:22.797" v="12" actId="20577"/>
        <pc:sldMkLst>
          <pc:docMk/>
          <pc:sldMk cId="1499482756" sldId="333"/>
        </pc:sldMkLst>
      </pc:sldChg>
      <pc:sldChg chg="modNotesTx">
        <pc:chgData name="Caroline Prodger" userId="e4ef2e75-b60b-401b-8ebe-291bdcf405f4" providerId="ADAL" clId="{8885FCBD-61C6-48BA-BB4E-D0085DA08E05}" dt="2022-09-23T10:32:30.176" v="13" actId="20577"/>
        <pc:sldMkLst>
          <pc:docMk/>
          <pc:sldMk cId="2756740306" sldId="336"/>
        </pc:sldMkLst>
      </pc:sldChg>
      <pc:sldChg chg="addSp modSp mod modNotesTx">
        <pc:chgData name="Caroline Prodger" userId="e4ef2e75-b60b-401b-8ebe-291bdcf405f4" providerId="ADAL" clId="{8885FCBD-61C6-48BA-BB4E-D0085DA08E05}" dt="2022-09-23T10:32:11.572" v="11" actId="1076"/>
        <pc:sldMkLst>
          <pc:docMk/>
          <pc:sldMk cId="3466748969" sldId="337"/>
        </pc:sldMkLst>
        <pc:spChg chg="add mod">
          <ac:chgData name="Caroline Prodger" userId="e4ef2e75-b60b-401b-8ebe-291bdcf405f4" providerId="ADAL" clId="{8885FCBD-61C6-48BA-BB4E-D0085DA08E05}" dt="2022-09-23T10:32:11.572" v="11" actId="1076"/>
          <ac:spMkLst>
            <pc:docMk/>
            <pc:sldMk cId="3466748969" sldId="337"/>
            <ac:spMk id="4" creationId="{2C67871B-6162-E06D-E78D-E73C80D350E6}"/>
          </ac:spMkLst>
        </pc:spChg>
        <pc:picChg chg="mod">
          <ac:chgData name="Caroline Prodger" userId="e4ef2e75-b60b-401b-8ebe-291bdcf405f4" providerId="ADAL" clId="{8885FCBD-61C6-48BA-BB4E-D0085DA08E05}" dt="2022-09-23T10:32:07.142" v="10" actId="1076"/>
          <ac:picMkLst>
            <pc:docMk/>
            <pc:sldMk cId="3466748969" sldId="337"/>
            <ac:picMk id="5" creationId="{1A1173B2-4EBC-5BF2-682F-BECF73F978D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000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914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732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4864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2974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Drive devices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3A089-F330-40D9-88E3-E1AE313AD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69B08-F783-E046-0458-44C500A035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22510"/>
            <a:ext cx="8229600" cy="4248000"/>
          </a:xfrm>
        </p:spPr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common drive devices in mechatronics systems,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standard electrical motors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servo motors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stepper motors.</a:t>
            </a:r>
          </a:p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5" name="Picture 4" descr="A close-up of a camera&#10;&#10;Description automatically generated with low confidence">
            <a:extLst>
              <a:ext uri="{FF2B5EF4-FFF2-40B4-BE49-F238E27FC236}">
                <a16:creationId xmlns:a16="http://schemas.microsoft.com/office/drawing/2014/main" id="{1A1173B2-4EBC-5BF2-682F-BECF73F97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331" y="2591410"/>
            <a:ext cx="3589283" cy="23976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67871B-6162-E06D-E78D-E73C80D350E6}"/>
              </a:ext>
            </a:extLst>
          </p:cNvPr>
          <p:cNvSpPr txBox="1"/>
          <p:nvPr/>
        </p:nvSpPr>
        <p:spPr>
          <a:xfrm>
            <a:off x="4908331" y="5087393"/>
            <a:ext cx="3778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 servo motor, DC brush-less motor, and stepping motor.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748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electrical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86829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convert electrical energy into movement.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standard DC motor creates rotary movement when a direct current flows through it.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If the direction of current is reversed, so is the direction of rotation. When a motor works in reverse it acts as a generator.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speed of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direct current (DC)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motor can be controlled by varying the supply voltage or by changing the strength of current in its field windings.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Solar motors are small, cheap DC motors that can run directly from solar panels.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circuit symbol for a motor is shown on the right.</a:t>
            </a:r>
          </a:p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304936-0A20-85BE-E92B-6DFB7BF29A3E}"/>
              </a:ext>
            </a:extLst>
          </p:cNvPr>
          <p:cNvCxnSpPr>
            <a:stCxn id="4" idx="0"/>
          </p:cNvCxnSpPr>
          <p:nvPr/>
        </p:nvCxnSpPr>
        <p:spPr>
          <a:xfrm flipV="1">
            <a:off x="7557247" y="1512000"/>
            <a:ext cx="5379" cy="105100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B2EEBE-616B-F787-7FD8-E722FDD46AF0}"/>
              </a:ext>
            </a:extLst>
          </p:cNvPr>
          <p:cNvCxnSpPr/>
          <p:nvPr/>
        </p:nvCxnSpPr>
        <p:spPr>
          <a:xfrm flipV="1">
            <a:off x="7551868" y="4294990"/>
            <a:ext cx="5379" cy="1051009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084B5205-CA87-BF56-C45C-3FFBAB18009C}"/>
              </a:ext>
            </a:extLst>
          </p:cNvPr>
          <p:cNvSpPr/>
          <p:nvPr/>
        </p:nvSpPr>
        <p:spPr>
          <a:xfrm>
            <a:off x="6669741" y="2563009"/>
            <a:ext cx="1775012" cy="17319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B3A247-B916-23AF-F2B8-A7102AAE22C8}"/>
              </a:ext>
            </a:extLst>
          </p:cNvPr>
          <p:cNvSpPr txBox="1"/>
          <p:nvPr/>
        </p:nvSpPr>
        <p:spPr>
          <a:xfrm>
            <a:off x="6938682" y="2828835"/>
            <a:ext cx="1226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Servo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08702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Servo 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through a precise angle, which is controlled by a series of pulses.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width of the pulses controls the angle through which it turns. </a:t>
            </a:r>
          </a:p>
          <a:p>
            <a:pPr lvl="1">
              <a:spcAft>
                <a:spcPts val="10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microcontroller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often used to provide these pulses via a suitable motor driver circuit.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used when precise position, acceleration and/or velocity control are required.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commonly used in robotics applications and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computer numerical control (CNC)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machinery.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 descr="Robot, Arm, Technology, Robot Arm, Robotics, Kawasaki">
            <a:extLst>
              <a:ext uri="{FF2B5EF4-FFF2-40B4-BE49-F238E27FC236}">
                <a16:creationId xmlns:a16="http://schemas.microsoft.com/office/drawing/2014/main" id="{B60B2CD9-A84B-5644-FE91-C4F7AE9A9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712" y="1512000"/>
            <a:ext cx="2538088" cy="380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482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Stepper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5294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Stepper motors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through precise steps.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achieved by dividing each full rotation into a sequence of equal steps. A suitable motor driver circuit is required for successful operation.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used when something needs to be moved through an exact angle or distance.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Servo motors are commonly used in precision movement equipment such as moving cameras, CNC machinery and printers.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Stepper Motor, Motor, Stepper, Cnc">
            <a:extLst>
              <a:ext uri="{FF2B5EF4-FFF2-40B4-BE49-F238E27FC236}">
                <a16:creationId xmlns:a16="http://schemas.microsoft.com/office/drawing/2014/main" id="{BCE8A648-6D45-DFD3-9FEB-0DC74354D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355" y="1645815"/>
            <a:ext cx="2932771" cy="219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740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67046" y="600087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369</Words>
  <Application>Microsoft Office PowerPoint</Application>
  <PresentationFormat>On-screen Show (4:3)</PresentationFormat>
  <Paragraphs>41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4: Drive devices</vt:lpstr>
      <vt:lpstr>Objectives</vt:lpstr>
      <vt:lpstr>Standard electrical motors</vt:lpstr>
      <vt:lpstr>Servo motors</vt:lpstr>
      <vt:lpstr>Stepper motors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48</cp:revision>
  <dcterms:created xsi:type="dcterms:W3CDTF">2013-05-28T00:38:54Z</dcterms:created>
  <dcterms:modified xsi:type="dcterms:W3CDTF">2025-11-12T09:16:27Z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