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9" r:id="rId6"/>
    <p:sldId id="338" r:id="rId7"/>
    <p:sldId id="332" r:id="rId8"/>
    <p:sldId id="340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94A6B6-66D0-4C5E-94B4-0430283A1D41}" v="7" dt="2022-09-23T11:24:33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549" autoAdjust="0"/>
    <p:restoredTop sz="89116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894A6B6-66D0-4C5E-94B4-0430283A1D41}"/>
    <pc:docChg chg="undo custSel addSld modSld modMainMaster">
      <pc:chgData name="Caroline Prodger" userId="e4ef2e75-b60b-401b-8ebe-291bdcf405f4" providerId="ADAL" clId="{5894A6B6-66D0-4C5E-94B4-0430283A1D41}" dt="2022-09-23T11:24:39.849" v="174"/>
      <pc:docMkLst>
        <pc:docMk/>
      </pc:docMkLst>
      <pc:sldChg chg="addSp delSp modSp mod modNotesTx">
        <pc:chgData name="Caroline Prodger" userId="e4ef2e75-b60b-401b-8ebe-291bdcf405f4" providerId="ADAL" clId="{5894A6B6-66D0-4C5E-94B4-0430283A1D41}" dt="2022-09-23T11:24:39.849" v="174"/>
        <pc:sldMkLst>
          <pc:docMk/>
          <pc:sldMk cId="2272385125" sldId="332"/>
        </pc:sldMkLst>
        <pc:spChg chg="mod">
          <ac:chgData name="Caroline Prodger" userId="e4ef2e75-b60b-401b-8ebe-291bdcf405f4" providerId="ADAL" clId="{5894A6B6-66D0-4C5E-94B4-0430283A1D41}" dt="2022-09-23T11:09:58.635" v="18" actId="14100"/>
          <ac:spMkLst>
            <pc:docMk/>
            <pc:sldMk cId="2272385125" sldId="332"/>
            <ac:spMk id="5" creationId="{0B6CAFBA-E1BF-68D3-3D06-FB01E3A0A310}"/>
          </ac:spMkLst>
        </pc:spChg>
        <pc:picChg chg="add del mod">
          <ac:chgData name="Caroline Prodger" userId="e4ef2e75-b60b-401b-8ebe-291bdcf405f4" providerId="ADAL" clId="{5894A6B6-66D0-4C5E-94B4-0430283A1D41}" dt="2022-09-23T11:09:57.835" v="17" actId="931"/>
          <ac:picMkLst>
            <pc:docMk/>
            <pc:sldMk cId="2272385125" sldId="332"/>
            <ac:picMk id="6" creationId="{592FB932-F80C-3E7A-818E-11EB0EB0A9AF}"/>
          </ac:picMkLst>
        </pc:picChg>
      </pc:sldChg>
      <pc:sldChg chg="modNotesTx">
        <pc:chgData name="Caroline Prodger" userId="e4ef2e75-b60b-401b-8ebe-291bdcf405f4" providerId="ADAL" clId="{5894A6B6-66D0-4C5E-94B4-0430283A1D41}" dt="2022-09-23T11:01:19.902" v="5" actId="20577"/>
        <pc:sldMkLst>
          <pc:docMk/>
          <pc:sldMk cId="3756529083" sldId="338"/>
        </pc:sldMkLst>
      </pc:sldChg>
      <pc:sldChg chg="addSp modSp mod">
        <pc:chgData name="Caroline Prodger" userId="e4ef2e75-b60b-401b-8ebe-291bdcf405f4" providerId="ADAL" clId="{5894A6B6-66D0-4C5E-94B4-0430283A1D41}" dt="2022-09-23T11:01:01.574" v="4" actId="1076"/>
        <pc:sldMkLst>
          <pc:docMk/>
          <pc:sldMk cId="2229242964" sldId="339"/>
        </pc:sldMkLst>
        <pc:spChg chg="add mod">
          <ac:chgData name="Caroline Prodger" userId="e4ef2e75-b60b-401b-8ebe-291bdcf405f4" providerId="ADAL" clId="{5894A6B6-66D0-4C5E-94B4-0430283A1D41}" dt="2022-09-23T11:01:01.574" v="4" actId="1076"/>
          <ac:spMkLst>
            <pc:docMk/>
            <pc:sldMk cId="2229242964" sldId="339"/>
            <ac:spMk id="4" creationId="{2B9DFAA9-178C-30A6-BA8B-764F10506EEC}"/>
          </ac:spMkLst>
        </pc:spChg>
        <pc:picChg chg="mod">
          <ac:chgData name="Caroline Prodger" userId="e4ef2e75-b60b-401b-8ebe-291bdcf405f4" providerId="ADAL" clId="{5894A6B6-66D0-4C5E-94B4-0430283A1D41}" dt="2022-09-23T11:00:52.052" v="3" actId="1076"/>
          <ac:picMkLst>
            <pc:docMk/>
            <pc:sldMk cId="2229242964" sldId="339"/>
            <ac:picMk id="5" creationId="{6681A15C-7CD9-AD1F-8ED3-01170F00928D}"/>
          </ac:picMkLst>
        </pc:picChg>
      </pc:sldChg>
      <pc:sldChg chg="addSp delSp modSp new mod modNotesTx">
        <pc:chgData name="Caroline Prodger" userId="e4ef2e75-b60b-401b-8ebe-291bdcf405f4" providerId="ADAL" clId="{5894A6B6-66D0-4C5E-94B4-0430283A1D41}" dt="2022-09-23T11:19:57.711" v="171" actId="20577"/>
        <pc:sldMkLst>
          <pc:docMk/>
          <pc:sldMk cId="204733719" sldId="340"/>
        </pc:sldMkLst>
        <pc:spChg chg="mod">
          <ac:chgData name="Caroline Prodger" userId="e4ef2e75-b60b-401b-8ebe-291bdcf405f4" providerId="ADAL" clId="{5894A6B6-66D0-4C5E-94B4-0430283A1D41}" dt="2022-09-23T11:10:08.722" v="31" actId="20577"/>
          <ac:spMkLst>
            <pc:docMk/>
            <pc:sldMk cId="204733719" sldId="340"/>
            <ac:spMk id="2" creationId="{27949F28-7406-3386-3687-6A880FD4D520}"/>
          </ac:spMkLst>
        </pc:spChg>
        <pc:spChg chg="del">
          <ac:chgData name="Caroline Prodger" userId="e4ef2e75-b60b-401b-8ebe-291bdcf405f4" providerId="ADAL" clId="{5894A6B6-66D0-4C5E-94B4-0430283A1D41}" dt="2022-09-23T11:10:10.837" v="32"/>
          <ac:spMkLst>
            <pc:docMk/>
            <pc:sldMk cId="204733719" sldId="340"/>
            <ac:spMk id="3" creationId="{F03F5CAE-76FF-8C72-4529-1F8219680E22}"/>
          </ac:spMkLst>
        </pc:spChg>
        <pc:spChg chg="add del mod">
          <ac:chgData name="Caroline Prodger" userId="e4ef2e75-b60b-401b-8ebe-291bdcf405f4" providerId="ADAL" clId="{5894A6B6-66D0-4C5E-94B4-0430283A1D41}" dt="2022-09-23T11:12:14.936" v="36" actId="931"/>
          <ac:spMkLst>
            <pc:docMk/>
            <pc:sldMk cId="204733719" sldId="340"/>
            <ac:spMk id="6" creationId="{30E12F6D-DCBC-9BF2-05AB-798C0E03E8A6}"/>
          </ac:spMkLst>
        </pc:spChg>
        <pc:picChg chg="add del mod">
          <ac:chgData name="Caroline Prodger" userId="e4ef2e75-b60b-401b-8ebe-291bdcf405f4" providerId="ADAL" clId="{5894A6B6-66D0-4C5E-94B4-0430283A1D41}" dt="2022-09-23T11:10:37.219" v="35" actId="478"/>
          <ac:picMkLst>
            <pc:docMk/>
            <pc:sldMk cId="204733719" sldId="340"/>
            <ac:picMk id="4" creationId="{D742949A-66B4-EFE3-6B42-FA410405DC75}"/>
          </ac:picMkLst>
        </pc:picChg>
        <pc:picChg chg="add mod">
          <ac:chgData name="Caroline Prodger" userId="e4ef2e75-b60b-401b-8ebe-291bdcf405f4" providerId="ADAL" clId="{5894A6B6-66D0-4C5E-94B4-0430283A1D41}" dt="2022-09-23T11:12:59.334" v="45" actId="1076"/>
          <ac:picMkLst>
            <pc:docMk/>
            <pc:sldMk cId="204733719" sldId="340"/>
            <ac:picMk id="8" creationId="{DD359B74-B550-2EB3-F3DF-7E26179C0A76}"/>
          </ac:picMkLst>
        </pc:picChg>
      </pc:sldChg>
      <pc:sldMasterChg chg="modSp mod">
        <pc:chgData name="Caroline Prodger" userId="e4ef2e75-b60b-401b-8ebe-291bdcf405f4" providerId="ADAL" clId="{5894A6B6-66D0-4C5E-94B4-0430283A1D41}" dt="2022-09-23T11:20:46.160" v="17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5894A6B6-66D0-4C5E-94B4-0430283A1D41}" dt="2022-09-23T11:20:46.160" v="17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E766FA0-641F-45EF-B00D-D506A21C4D12}"/>
    <pc:docChg chg="custSel addSld modSld">
      <pc:chgData name="Caroline Prodger" userId="e4ef2e75-b60b-401b-8ebe-291bdcf405f4" providerId="ADAL" clId="{CE766FA0-641F-45EF-B00D-D506A21C4D12}" dt="2022-09-16T13:19:13.034" v="406" actId="20577"/>
      <pc:docMkLst>
        <pc:docMk/>
      </pc:docMkLst>
      <pc:sldChg chg="delSp modSp mod">
        <pc:chgData name="Caroline Prodger" userId="e4ef2e75-b60b-401b-8ebe-291bdcf405f4" providerId="ADAL" clId="{CE766FA0-641F-45EF-B00D-D506A21C4D12}" dt="2022-09-16T12:57:09.058" v="3"/>
        <pc:sldMkLst>
          <pc:docMk/>
          <pc:sldMk cId="0" sldId="256"/>
        </pc:sldMkLst>
        <pc:spChg chg="del mod">
          <ac:chgData name="Caroline Prodger" userId="e4ef2e75-b60b-401b-8ebe-291bdcf405f4" providerId="ADAL" clId="{CE766FA0-641F-45EF-B00D-D506A21C4D12}" dt="2022-09-16T12:57:09.058" v="3"/>
          <ac:spMkLst>
            <pc:docMk/>
            <pc:sldMk cId="0" sldId="256"/>
            <ac:spMk id="3" creationId="{7C379A34-ED8D-4918-9E2C-E0EA0EB4650D}"/>
          </ac:spMkLst>
        </pc:spChg>
      </pc:sldChg>
      <pc:sldChg chg="modNotesTx">
        <pc:chgData name="Caroline Prodger" userId="e4ef2e75-b60b-401b-8ebe-291bdcf405f4" providerId="ADAL" clId="{CE766FA0-641F-45EF-B00D-D506A21C4D12}" dt="2022-09-16T13:19:13.034" v="406" actId="20577"/>
        <pc:sldMkLst>
          <pc:docMk/>
          <pc:sldMk cId="3756529083" sldId="338"/>
        </pc:sldMkLst>
      </pc:sldChg>
      <pc:sldChg chg="addSp modSp new mod modNotesTx">
        <pc:chgData name="Caroline Prodger" userId="e4ef2e75-b60b-401b-8ebe-291bdcf405f4" providerId="ADAL" clId="{CE766FA0-641F-45EF-B00D-D506A21C4D12}" dt="2022-09-16T13:02:18.109" v="166" actId="14100"/>
        <pc:sldMkLst>
          <pc:docMk/>
          <pc:sldMk cId="2229242964" sldId="339"/>
        </pc:sldMkLst>
        <pc:spChg chg="mod">
          <ac:chgData name="Caroline Prodger" userId="e4ef2e75-b60b-401b-8ebe-291bdcf405f4" providerId="ADAL" clId="{CE766FA0-641F-45EF-B00D-D506A21C4D12}" dt="2022-09-16T12:57:18.739" v="27" actId="20577"/>
          <ac:spMkLst>
            <pc:docMk/>
            <pc:sldMk cId="2229242964" sldId="339"/>
            <ac:spMk id="2" creationId="{4753EAF3-6ADA-4F77-0797-60E26DB874F0}"/>
          </ac:spMkLst>
        </pc:spChg>
        <pc:spChg chg="mod">
          <ac:chgData name="Caroline Prodger" userId="e4ef2e75-b60b-401b-8ebe-291bdcf405f4" providerId="ADAL" clId="{CE766FA0-641F-45EF-B00D-D506A21C4D12}" dt="2022-09-16T12:58:12.912" v="98" actId="20577"/>
          <ac:spMkLst>
            <pc:docMk/>
            <pc:sldMk cId="2229242964" sldId="339"/>
            <ac:spMk id="3" creationId="{2EE43257-8419-EE33-EC8D-587B5A09699D}"/>
          </ac:spMkLst>
        </pc:spChg>
        <pc:picChg chg="add mod">
          <ac:chgData name="Caroline Prodger" userId="e4ef2e75-b60b-401b-8ebe-291bdcf405f4" providerId="ADAL" clId="{CE766FA0-641F-45EF-B00D-D506A21C4D12}" dt="2022-09-16T13:02:18.109" v="166" actId="14100"/>
          <ac:picMkLst>
            <pc:docMk/>
            <pc:sldMk cId="2229242964" sldId="339"/>
            <ac:picMk id="5" creationId="{6681A15C-7CD9-AD1F-8ED3-01170F00928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6068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Discuss the main parts of a SCADA system, what they do and how they work.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courtesy of allaboutcircuits.com (https://www.allaboutcircuits.com/technical-articles/an-introduction-to-scada-systems/).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1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24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Applications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3EAF3-6ADA-4F77-0797-60E26DB87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43257-8419-EE33-EC8D-587B5A0969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applications and </a:t>
            </a:r>
            <a:r>
              <a:rPr lang="en-GB" dirty="0"/>
              <a:t>typical uses of </a:t>
            </a:r>
            <a:r>
              <a:rPr lang="en-US" dirty="0"/>
              <a:t>programmable logic controllers (PLCs)</a:t>
            </a:r>
            <a:r>
              <a:rPr lang="en-GB" dirty="0"/>
              <a:t> in engineering and manufacturing.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 </a:t>
            </a:r>
            <a:endParaRPr lang="en-GB" dirty="0"/>
          </a:p>
        </p:txBody>
      </p:sp>
      <p:pic>
        <p:nvPicPr>
          <p:cNvPr id="5" name="Picture 4" descr="A picture containing indoor, sink&#10;&#10;Description automatically generated">
            <a:extLst>
              <a:ext uri="{FF2B5EF4-FFF2-40B4-BE49-F238E27FC236}">
                <a16:creationId xmlns:a16="http://schemas.microsoft.com/office/drawing/2014/main" id="{6681A15C-7CD9-AD1F-8ED3-01170F009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656" y="2911612"/>
            <a:ext cx="3402645" cy="227296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9DFAA9-178C-30A6-BA8B-764F10506EEC}"/>
              </a:ext>
            </a:extLst>
          </p:cNvPr>
          <p:cNvSpPr txBox="1"/>
          <p:nvPr/>
        </p:nvSpPr>
        <p:spPr>
          <a:xfrm>
            <a:off x="2849656" y="5313724"/>
            <a:ext cx="367862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Mechatronics in use on a conveyor belt in manufacturing.</a:t>
            </a: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242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PLCs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11F41-2064-31A2-24C6-6731BEEDB1EA}"/>
              </a:ext>
            </a:extLst>
          </p:cNvPr>
          <p:cNvSpPr txBox="1">
            <a:spLocks/>
          </p:cNvSpPr>
          <p:nvPr/>
        </p:nvSpPr>
        <p:spPr bwMode="auto">
          <a:xfrm>
            <a:off x="457200" y="1525668"/>
            <a:ext cx="6251944" cy="411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dirty="0"/>
              <a:t>Programmable logic controllers (PLCs)</a:t>
            </a:r>
            <a:r>
              <a:rPr lang="en-GB" kern="0" dirty="0"/>
              <a:t> are widely used in a range of engineering and manufacturing applications. For example:</a:t>
            </a:r>
            <a:endParaRPr lang="en-US" kern="0" dirty="0"/>
          </a:p>
          <a:p>
            <a:pPr lvl="1"/>
            <a:r>
              <a:rPr lang="en-GB" kern="0" dirty="0"/>
              <a:t>controlling the movement of robotic arms  </a:t>
            </a:r>
          </a:p>
          <a:p>
            <a:pPr lvl="1"/>
            <a:r>
              <a:rPr lang="en-GB" kern="0" dirty="0"/>
              <a:t>sensing, measurement and sorting on conveyor belts </a:t>
            </a:r>
          </a:p>
          <a:p>
            <a:pPr lvl="1"/>
            <a:r>
              <a:rPr lang="en-GB" kern="0" dirty="0"/>
              <a:t>automated packaging of products</a:t>
            </a:r>
          </a:p>
          <a:p>
            <a:pPr lvl="1"/>
            <a:r>
              <a:rPr lang="en-GB" b="1" kern="0" dirty="0"/>
              <a:t>supervisory control and data acquisition (SCADA)</a:t>
            </a:r>
          </a:p>
          <a:p>
            <a:pPr lvl="1"/>
            <a:r>
              <a:rPr lang="en-GB" kern="0" dirty="0"/>
              <a:t>remote technical units used to 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connect various hardware modules to distributed control systems</a:t>
            </a:r>
            <a:endParaRPr lang="en-GB" kern="0" dirty="0"/>
          </a:p>
          <a:p>
            <a:pPr lvl="1"/>
            <a:r>
              <a:rPr lang="en-GB" kern="0" dirty="0"/>
              <a:t>controlling the movement of animatronic devices.</a:t>
            </a:r>
            <a:endParaRPr lang="en-US" dirty="0"/>
          </a:p>
          <a:p>
            <a:pPr lvl="1"/>
            <a:endParaRPr lang="en-US" kern="0" dirty="0"/>
          </a:p>
          <a:p>
            <a:pPr lvl="1"/>
            <a:endParaRPr lang="en-US" kern="0" dirty="0"/>
          </a:p>
        </p:txBody>
      </p:sp>
      <p:pic>
        <p:nvPicPr>
          <p:cNvPr id="1026" name="Picture 2" descr="Hand, Robot, Machine, Artificial Intelligence">
            <a:extLst>
              <a:ext uri="{FF2B5EF4-FFF2-40B4-BE49-F238E27FC236}">
                <a16:creationId xmlns:a16="http://schemas.microsoft.com/office/drawing/2014/main" id="{7F7DBC48-D4C2-EA9A-5153-6E0E161D3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15001">
            <a:off x="6223259" y="2867911"/>
            <a:ext cx="2901289" cy="163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159457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SCADA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(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supervisory control and data acquisition) is a category of software that is used to supervise, monitor and control industrial processes.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6CAFBA-E1BF-68D3-3D06-FB01E3A0A310}"/>
              </a:ext>
            </a:extLst>
          </p:cNvPr>
          <p:cNvSpPr txBox="1">
            <a:spLocks/>
          </p:cNvSpPr>
          <p:nvPr/>
        </p:nvSpPr>
        <p:spPr bwMode="auto">
          <a:xfrm>
            <a:off x="457200" y="2639395"/>
            <a:ext cx="8229600" cy="278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kern="0" dirty="0"/>
              <a:t>A SCADA system typically consists of the following elements:</a:t>
            </a:r>
            <a:endParaRPr lang="en-US" kern="0" dirty="0"/>
          </a:p>
          <a:p>
            <a:pPr lvl="1"/>
            <a:r>
              <a:rPr lang="en-GB" kern="0" dirty="0"/>
              <a:t>supervisory computers – the main core of the system  </a:t>
            </a:r>
          </a:p>
          <a:p>
            <a:pPr lvl="1"/>
            <a:r>
              <a:rPr lang="en-GB" kern="0" dirty="0"/>
              <a:t>remote terminal units</a:t>
            </a:r>
          </a:p>
          <a:p>
            <a:pPr lvl="1"/>
            <a:r>
              <a:rPr lang="en-GB" kern="0" dirty="0"/>
              <a:t>PLCs connected to sensors and actuators</a:t>
            </a:r>
          </a:p>
          <a:p>
            <a:pPr lvl="1"/>
            <a:r>
              <a:rPr lang="en-GB" kern="0" dirty="0"/>
              <a:t>communications devices and infrastructure</a:t>
            </a:r>
          </a:p>
          <a:p>
            <a:pPr lvl="1"/>
            <a:r>
              <a:rPr lang="en-GB" kern="0" dirty="0"/>
              <a:t>a </a:t>
            </a:r>
            <a:r>
              <a:rPr lang="en-GB" b="1" kern="0" dirty="0"/>
              <a:t>human-machine interface (HMI)</a:t>
            </a:r>
            <a:r>
              <a:rPr lang="en-GB" kern="0" dirty="0"/>
              <a:t>.</a:t>
            </a:r>
            <a:endParaRPr lang="en-US" kern="0" dirty="0"/>
          </a:p>
          <a:p>
            <a:pPr lvl="1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49F28-7406-3386-3687-6A880FD4D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SCADA system</a:t>
            </a:r>
            <a:endParaRPr lang="en-GB" dirty="0"/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DD359B74-B550-2EB3-F3DF-7E26179C0A7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2857586" y="1237554"/>
            <a:ext cx="3428828" cy="4612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733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23502" y="602264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286</Words>
  <Application>Microsoft Office PowerPoint</Application>
  <PresentationFormat>On-screen Show (4:3)</PresentationFormat>
  <Paragraphs>41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Arial</vt:lpstr>
      <vt:lpstr>Calibri</vt:lpstr>
      <vt:lpstr>Lucida Grande</vt:lpstr>
      <vt:lpstr>Times New Roman</vt:lpstr>
      <vt:lpstr>Default Design</vt:lpstr>
      <vt:lpstr>PowerPoint 8: Applications of PLCs</vt:lpstr>
      <vt:lpstr>Objectives</vt:lpstr>
      <vt:lpstr>Applications of PLCs</vt:lpstr>
      <vt:lpstr>SCADA</vt:lpstr>
      <vt:lpstr>SCADA system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91</cp:revision>
  <dcterms:created xsi:type="dcterms:W3CDTF">2013-05-28T00:38:54Z</dcterms:created>
  <dcterms:modified xsi:type="dcterms:W3CDTF">2025-11-12T09:18:25Z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