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1"/>
  </p:notesMasterIdLst>
  <p:handoutMasterIdLst>
    <p:handoutMasterId r:id="rId12"/>
  </p:handoutMasterIdLst>
  <p:sldIdLst>
    <p:sldId id="256" r:id="rId5"/>
    <p:sldId id="339" r:id="rId6"/>
    <p:sldId id="338" r:id="rId7"/>
    <p:sldId id="333" r:id="rId8"/>
    <p:sldId id="340" r:id="rId9"/>
    <p:sldId id="267" r:id="rId10"/>
  </p:sldIdLst>
  <p:sldSz cx="9144000" cy="6858000" type="screen4x3"/>
  <p:notesSz cx="6858000" cy="9144000"/>
  <p:custDataLst>
    <p:tags r:id="rId1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9286" autoAdjust="0"/>
    <p:restoredTop sz="89184" autoAdjust="0"/>
  </p:normalViewPr>
  <p:slideViewPr>
    <p:cSldViewPr snapToGrid="0">
      <p:cViewPr varScale="1">
        <p:scale>
          <a:sx n="64" d="100"/>
          <a:sy n="64" d="100"/>
        </p:scale>
        <p:origin x="120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DC57B0FD-0F4E-4354-A61E-3B5B9C8E2978}"/>
    <pc:docChg chg="modSld">
      <pc:chgData name="Caroline Prodger" userId="e4ef2e75-b60b-401b-8ebe-291bdcf405f4" providerId="ADAL" clId="{DC57B0FD-0F4E-4354-A61E-3B5B9C8E2978}" dt="2022-09-23T10:40:22.853" v="177" actId="20577"/>
      <pc:docMkLst>
        <pc:docMk/>
      </pc:docMkLst>
      <pc:sldChg chg="modNotesTx">
        <pc:chgData name="Caroline Prodger" userId="e4ef2e75-b60b-401b-8ebe-291bdcf405f4" providerId="ADAL" clId="{DC57B0FD-0F4E-4354-A61E-3B5B9C8E2978}" dt="2022-09-23T10:33:05.770" v="0" actId="20577"/>
        <pc:sldMkLst>
          <pc:docMk/>
          <pc:sldMk cId="3756529083" sldId="338"/>
        </pc:sldMkLst>
      </pc:sldChg>
      <pc:sldChg chg="delCm modNotesTx">
        <pc:chgData name="Caroline Prodger" userId="e4ef2e75-b60b-401b-8ebe-291bdcf405f4" providerId="ADAL" clId="{DC57B0FD-0F4E-4354-A61E-3B5B9C8E2978}" dt="2022-09-23T10:40:22.853" v="177" actId="20577"/>
        <pc:sldMkLst>
          <pc:docMk/>
          <pc:sldMk cId="853011540" sldId="340"/>
        </pc:sldMkLst>
      </pc:sldChg>
    </pc:docChg>
  </pc:docChgLst>
  <pc:docChgLst>
    <pc:chgData name="Caroline Prodger" userId="e4ef2e75-b60b-401b-8ebe-291bdcf405f4" providerId="ADAL" clId="{CB8846DB-B2B2-4F10-9FCE-FBF263E0756B}"/>
    <pc:docChg chg="custSel addSld modSld">
      <pc:chgData name="Caroline Prodger" userId="e4ef2e75-b60b-401b-8ebe-291bdcf405f4" providerId="ADAL" clId="{CB8846DB-B2B2-4F10-9FCE-FBF263E0756B}" dt="2022-09-16T14:40:04.506" v="298"/>
      <pc:docMkLst>
        <pc:docMk/>
      </pc:docMkLst>
      <pc:sldChg chg="delSp mod">
        <pc:chgData name="Caroline Prodger" userId="e4ef2e75-b60b-401b-8ebe-291bdcf405f4" providerId="ADAL" clId="{CB8846DB-B2B2-4F10-9FCE-FBF263E0756B}" dt="2022-09-16T14:28:31.587" v="295" actId="478"/>
        <pc:sldMkLst>
          <pc:docMk/>
          <pc:sldMk cId="0" sldId="256"/>
        </pc:sldMkLst>
        <pc:spChg chg="del">
          <ac:chgData name="Caroline Prodger" userId="e4ef2e75-b60b-401b-8ebe-291bdcf405f4" providerId="ADAL" clId="{CB8846DB-B2B2-4F10-9FCE-FBF263E0756B}" dt="2022-09-16T14:28:31.587" v="295" actId="478"/>
          <ac:spMkLst>
            <pc:docMk/>
            <pc:sldMk cId="0" sldId="256"/>
            <ac:spMk id="3" creationId="{7C379A34-ED8D-4918-9E2C-E0EA0EB4650D}"/>
          </ac:spMkLst>
        </pc:spChg>
      </pc:sldChg>
      <pc:sldChg chg="addSp modSp new mod addCm modCm modNotesTx">
        <pc:chgData name="Caroline Prodger" userId="e4ef2e75-b60b-401b-8ebe-291bdcf405f4" providerId="ADAL" clId="{CB8846DB-B2B2-4F10-9FCE-FBF263E0756B}" dt="2022-09-16T14:29:32.565" v="296"/>
        <pc:sldMkLst>
          <pc:docMk/>
          <pc:sldMk cId="65294116" sldId="339"/>
        </pc:sldMkLst>
        <pc:spChg chg="mod">
          <ac:chgData name="Caroline Prodger" userId="e4ef2e75-b60b-401b-8ebe-291bdcf405f4" providerId="ADAL" clId="{CB8846DB-B2B2-4F10-9FCE-FBF263E0756B}" dt="2022-09-16T12:08:00.859" v="20" actId="20577"/>
          <ac:spMkLst>
            <pc:docMk/>
            <pc:sldMk cId="65294116" sldId="339"/>
            <ac:spMk id="2" creationId="{E6EC5F20-0517-8282-5362-E1D9FFB74C75}"/>
          </ac:spMkLst>
        </pc:spChg>
        <pc:spChg chg="mod">
          <ac:chgData name="Caroline Prodger" userId="e4ef2e75-b60b-401b-8ebe-291bdcf405f4" providerId="ADAL" clId="{CB8846DB-B2B2-4F10-9FCE-FBF263E0756B}" dt="2022-09-16T12:08:52.519" v="119" actId="20577"/>
          <ac:spMkLst>
            <pc:docMk/>
            <pc:sldMk cId="65294116" sldId="339"/>
            <ac:spMk id="3" creationId="{B48D5DC1-221A-54D2-2B25-470C4FE0496A}"/>
          </ac:spMkLst>
        </pc:spChg>
        <pc:picChg chg="add mod">
          <ac:chgData name="Caroline Prodger" userId="e4ef2e75-b60b-401b-8ebe-291bdcf405f4" providerId="ADAL" clId="{CB8846DB-B2B2-4F10-9FCE-FBF263E0756B}" dt="2022-09-16T12:11:28.599" v="125" actId="1076"/>
          <ac:picMkLst>
            <pc:docMk/>
            <pc:sldMk cId="65294116" sldId="339"/>
            <ac:picMk id="5" creationId="{6AED7EC5-44E1-0189-6463-3F4555F9C042}"/>
          </ac:picMkLst>
        </pc:picChg>
      </pc:sldChg>
      <pc:sldChg chg="addSp delSp modSp new mod addCm modCm modNotesTx">
        <pc:chgData name="Caroline Prodger" userId="e4ef2e75-b60b-401b-8ebe-291bdcf405f4" providerId="ADAL" clId="{CB8846DB-B2B2-4F10-9FCE-FBF263E0756B}" dt="2022-09-16T14:40:04.506" v="298"/>
        <pc:sldMkLst>
          <pc:docMk/>
          <pc:sldMk cId="853011540" sldId="340"/>
        </pc:sldMkLst>
        <pc:spChg chg="mod">
          <ac:chgData name="Caroline Prodger" userId="e4ef2e75-b60b-401b-8ebe-291bdcf405f4" providerId="ADAL" clId="{CB8846DB-B2B2-4F10-9FCE-FBF263E0756B}" dt="2022-09-16T12:16:01.455" v="287" actId="20577"/>
          <ac:spMkLst>
            <pc:docMk/>
            <pc:sldMk cId="853011540" sldId="340"/>
            <ac:spMk id="2" creationId="{4CE0F1B1-38F5-66FF-CEF4-2F6EEA66AA2C}"/>
          </ac:spMkLst>
        </pc:spChg>
        <pc:spChg chg="del mod">
          <ac:chgData name="Caroline Prodger" userId="e4ef2e75-b60b-401b-8ebe-291bdcf405f4" providerId="ADAL" clId="{CB8846DB-B2B2-4F10-9FCE-FBF263E0756B}" dt="2022-09-16T12:17:31.552" v="294"/>
          <ac:spMkLst>
            <pc:docMk/>
            <pc:sldMk cId="853011540" sldId="340"/>
            <ac:spMk id="3" creationId="{42A35E85-23CE-9532-975D-70A53D360D6C}"/>
          </ac:spMkLst>
        </pc:spChg>
        <pc:picChg chg="add mod">
          <ac:chgData name="Caroline Prodger" userId="e4ef2e75-b60b-401b-8ebe-291bdcf405f4" providerId="ADAL" clId="{CB8846DB-B2B2-4F10-9FCE-FBF263E0756B}" dt="2022-09-16T12:17:31.552" v="294"/>
          <ac:picMkLst>
            <pc:docMk/>
            <pc:sldMk cId="853011540" sldId="340"/>
            <ac:picMk id="1026" creationId="{CE866144-695C-62A6-0DC9-7559A156E62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9355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28109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96297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11595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courtesy of </a:t>
            </a:r>
            <a:r>
              <a:rPr lang="en-GB" dirty="0" err="1"/>
              <a:t>Messung</a:t>
            </a:r>
            <a:r>
              <a:rPr lang="en-GB" dirty="0"/>
              <a:t> Industrial Automation </a:t>
            </a:r>
            <a:r>
              <a:rPr lang="en-GB"/>
              <a:t>and Controls (https://www.messungautomation.co.in/knowledge-bank/what-is-a-plc-understanding-programmable-logic-controllers-all-about-plc-systems/).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9556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5958000"/>
            <a:ext cx="4572000" cy="4334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771459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Mechatronics</a:t>
            </a:r>
          </a:p>
          <a:p>
            <a:endParaRPr lang="en-GB" sz="2400" b="1" dirty="0"/>
          </a:p>
          <a:p>
            <a:r>
              <a:rPr lang="en-GB" sz="2400" b="1" dirty="0"/>
              <a:t>9.2 </a:t>
            </a:r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The operation, function and applications of programmable logic controllers (PLCs) in mechatronic systems</a:t>
            </a:r>
            <a:r>
              <a:rPr lang="en-GB" sz="2400" b="1" dirty="0">
                <a:effectLst/>
              </a:rPr>
              <a:t> </a:t>
            </a: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932399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5: Programmable logic controllers (PLCs)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C5F20-0517-8282-5362-E1D9FFB74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8D5DC1-221A-54D2-2B25-470C4FE0496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By the end of this session, learners should be able to: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the types and functions of </a:t>
            </a:r>
            <a:r>
              <a:rPr lang="en-GB" dirty="0">
                <a:ea typeface="ＭＳ Ｐゴシック" pitchFamily="-105" charset="-128"/>
              </a:rPr>
              <a:t>p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rogrammable logic controllers (PLCs).</a:t>
            </a:r>
            <a:endParaRPr lang="en-US" dirty="0"/>
          </a:p>
          <a:p>
            <a:endParaRPr lang="en-GB" dirty="0"/>
          </a:p>
        </p:txBody>
      </p:sp>
      <p:pic>
        <p:nvPicPr>
          <p:cNvPr id="5" name="Picture 4" descr="A picture containing text, indoor, electronics, shelf&#10;&#10;Description automatically generated">
            <a:extLst>
              <a:ext uri="{FF2B5EF4-FFF2-40B4-BE49-F238E27FC236}">
                <a16:creationId xmlns:a16="http://schemas.microsoft.com/office/drawing/2014/main" id="{6AED7EC5-44E1-0189-6463-3F4555F9C0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115" y="3050681"/>
            <a:ext cx="3657770" cy="242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94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PLCs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C38FB-8D79-667F-5503-EBC561C57F84}"/>
              </a:ext>
            </a:extLst>
          </p:cNvPr>
          <p:cNvSpPr txBox="1">
            <a:spLocks/>
          </p:cNvSpPr>
          <p:nvPr/>
        </p:nvSpPr>
        <p:spPr bwMode="auto">
          <a:xfrm>
            <a:off x="457200" y="1466722"/>
            <a:ext cx="8229600" cy="250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Programmable logic controllers (PLCs)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are programmable devices used in control systems. They are programmed to respond to inputs, and control different output devices.</a:t>
            </a:r>
          </a:p>
          <a:p>
            <a:r>
              <a:rPr lang="en-US" dirty="0"/>
              <a:t>PLCs are particularly suitable for use in engineering and manufacturing environments because they are: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5A875AE-630A-92AC-C17D-0C343D858D1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3306748"/>
            <a:ext cx="4865914" cy="2506563"/>
          </a:xfrm>
        </p:spPr>
        <p:txBody>
          <a:bodyPr/>
          <a:lstStyle/>
          <a:p>
            <a:pPr lvl="1"/>
            <a:r>
              <a:rPr lang="en-US" dirty="0"/>
              <a:t>reliable</a:t>
            </a:r>
          </a:p>
          <a:p>
            <a:pPr lvl="1"/>
            <a:r>
              <a:rPr lang="en-US" dirty="0"/>
              <a:t>rugged</a:t>
            </a:r>
          </a:p>
          <a:p>
            <a:pPr lvl="1"/>
            <a:r>
              <a:rPr lang="en-US" dirty="0"/>
              <a:t>easy to program</a:t>
            </a:r>
          </a:p>
          <a:p>
            <a:pPr lvl="1"/>
            <a:r>
              <a:rPr lang="en-US" dirty="0"/>
              <a:t>capable of working with a large number of input and output devices.</a:t>
            </a:r>
          </a:p>
        </p:txBody>
      </p:sp>
      <p:pic>
        <p:nvPicPr>
          <p:cNvPr id="1026" name="Picture 2" descr="Rack, Industry, Controller, Switches, Control Cabinet">
            <a:extLst>
              <a:ext uri="{FF2B5EF4-FFF2-40B4-BE49-F238E27FC236}">
                <a16:creationId xmlns:a16="http://schemas.microsoft.com/office/drawing/2014/main" id="{4A17069C-3AE2-AA6F-E824-7D55F2618F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0071" y="3536772"/>
            <a:ext cx="3069771" cy="204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529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PLC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C38FB-8D79-667F-5503-EBC561C57F84}"/>
              </a:ext>
            </a:extLst>
          </p:cNvPr>
          <p:cNvSpPr txBox="1">
            <a:spLocks/>
          </p:cNvSpPr>
          <p:nvPr/>
        </p:nvSpPr>
        <p:spPr bwMode="auto">
          <a:xfrm>
            <a:off x="457200" y="1489301"/>
            <a:ext cx="8610600" cy="244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unitary PLC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has all the components contained within a single housing.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Modular PLCs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are made up of different modules that are connected together to form a customised device. This usually consists of a base module to which others can then be added or removed.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Rack mounted PLCs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have characteristics of both unitary and modular PLCs.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ADCF5C3-AA3F-B234-0E07-C5E03034DDA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3305408"/>
            <a:ext cx="8131629" cy="2243913"/>
          </a:xfrm>
        </p:spPr>
        <p:txBody>
          <a:bodyPr/>
          <a:lstStyle/>
          <a:p>
            <a:r>
              <a:rPr lang="en-US" dirty="0"/>
              <a:t>The main components of a PLC are:</a:t>
            </a:r>
          </a:p>
          <a:p>
            <a:pPr lvl="1"/>
            <a:r>
              <a:rPr lang="en-GB" dirty="0"/>
              <a:t>power supply</a:t>
            </a:r>
          </a:p>
          <a:p>
            <a:pPr lvl="1"/>
            <a:r>
              <a:rPr lang="en-GB" dirty="0"/>
              <a:t>central processing unit (CPU)</a:t>
            </a:r>
          </a:p>
          <a:p>
            <a:pPr lvl="1"/>
            <a:r>
              <a:rPr lang="en-GB" dirty="0"/>
              <a:t>programming device</a:t>
            </a:r>
          </a:p>
          <a:p>
            <a:pPr lvl="1"/>
            <a:r>
              <a:rPr lang="en-GB" dirty="0"/>
              <a:t>input and output (I/O) modules/devices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61215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0F1B1-38F5-66FF-CEF4-2F6EEA66A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Diagram of a PLC</a:t>
            </a:r>
            <a:endParaRPr lang="en-GB" dirty="0"/>
          </a:p>
        </p:txBody>
      </p:sp>
      <p:pic>
        <p:nvPicPr>
          <p:cNvPr id="1026" name="Picture 2" descr="Inside-PLC">
            <a:extLst>
              <a:ext uri="{FF2B5EF4-FFF2-40B4-BE49-F238E27FC236}">
                <a16:creationId xmlns:a16="http://schemas.microsoft.com/office/drawing/2014/main" id="{CE866144-695C-62A6-0DC9-7559A156E623}"/>
              </a:ext>
            </a:extLst>
          </p:cNvPr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480" y="1511300"/>
            <a:ext cx="6797040" cy="424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3011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1912616" y="601175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283</Words>
  <Application>Microsoft Office PowerPoint</Application>
  <PresentationFormat>On-screen Show (4:3)</PresentationFormat>
  <Paragraphs>35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5: Programmable logic controllers (PLCs)</vt:lpstr>
      <vt:lpstr>Objectives</vt:lpstr>
      <vt:lpstr>PLCs</vt:lpstr>
      <vt:lpstr>Types of PLC</vt:lpstr>
      <vt:lpstr>Diagram of a PLC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74</cp:revision>
  <dcterms:created xsi:type="dcterms:W3CDTF">2013-05-28T00:38:54Z</dcterms:created>
  <dcterms:modified xsi:type="dcterms:W3CDTF">2025-11-12T09:15:51Z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