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0" r:id="rId6"/>
    <p:sldId id="339" r:id="rId7"/>
    <p:sldId id="341" r:id="rId8"/>
    <p:sldId id="333" r:id="rId9"/>
    <p:sldId id="342" r:id="rId10"/>
    <p:sldId id="33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5710E8-E956-47CA-AFB2-BAA15F23C865}" v="2" dt="2022-09-23T11:27:00.3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743" autoAdjust="0"/>
    <p:restoredTop sz="90884" autoAdjust="0"/>
  </p:normalViewPr>
  <p:slideViewPr>
    <p:cSldViewPr snapToGrid="0">
      <p:cViewPr varScale="1">
        <p:scale>
          <a:sx n="64" d="100"/>
          <a:sy n="64" d="100"/>
        </p:scale>
        <p:origin x="125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15710E8-E956-47CA-AFB2-BAA15F23C865}"/>
    <pc:docChg chg="modSld">
      <pc:chgData name="Caroline Prodger" userId="e4ef2e75-b60b-401b-8ebe-291bdcf405f4" providerId="ADAL" clId="{D15710E8-E956-47CA-AFB2-BAA15F23C865}" dt="2022-09-23T11:33:40.341" v="19" actId="20577"/>
      <pc:docMkLst>
        <pc:docMk/>
      </pc:docMkLst>
      <pc:sldChg chg="modNotesTx">
        <pc:chgData name="Caroline Prodger" userId="e4ef2e75-b60b-401b-8ebe-291bdcf405f4" providerId="ADAL" clId="{D15710E8-E956-47CA-AFB2-BAA15F23C865}" dt="2022-09-23T11:33:40.341" v="19" actId="20577"/>
        <pc:sldMkLst>
          <pc:docMk/>
          <pc:sldMk cId="1603203119" sldId="337"/>
        </pc:sldMkLst>
      </pc:sldChg>
      <pc:sldChg chg="addSp modSp mod">
        <pc:chgData name="Caroline Prodger" userId="e4ef2e75-b60b-401b-8ebe-291bdcf405f4" providerId="ADAL" clId="{D15710E8-E956-47CA-AFB2-BAA15F23C865}" dt="2022-09-23T11:27:20.040" v="8" actId="1076"/>
        <pc:sldMkLst>
          <pc:docMk/>
          <pc:sldMk cId="941778068" sldId="340"/>
        </pc:sldMkLst>
        <pc:spChg chg="add mod">
          <ac:chgData name="Caroline Prodger" userId="e4ef2e75-b60b-401b-8ebe-291bdcf405f4" providerId="ADAL" clId="{D15710E8-E956-47CA-AFB2-BAA15F23C865}" dt="2022-09-23T11:27:20.040" v="8" actId="1076"/>
          <ac:spMkLst>
            <pc:docMk/>
            <pc:sldMk cId="941778068" sldId="340"/>
            <ac:spMk id="4" creationId="{CCBC1A0F-B2EE-C9C7-DEE0-4DD1042C34C2}"/>
          </ac:spMkLst>
        </pc:spChg>
        <pc:picChg chg="mod">
          <ac:chgData name="Caroline Prodger" userId="e4ef2e75-b60b-401b-8ebe-291bdcf405f4" providerId="ADAL" clId="{D15710E8-E956-47CA-AFB2-BAA15F23C865}" dt="2022-09-23T11:26:53.774" v="0" actId="1076"/>
          <ac:picMkLst>
            <pc:docMk/>
            <pc:sldMk cId="941778068" sldId="340"/>
            <ac:picMk id="5" creationId="{778247F7-EB1D-8817-1B80-C6EC980B9A52}"/>
          </ac:picMkLst>
        </pc:picChg>
      </pc:sldChg>
    </pc:docChg>
  </pc:docChgLst>
  <pc:docChgLst>
    <pc:chgData name="Caroline Prodger" userId="e4ef2e75-b60b-401b-8ebe-291bdcf405f4" providerId="ADAL" clId="{158DE257-5B3F-4C04-BC3B-C9C77624606A}"/>
    <pc:docChg chg="custSel addSld modSld">
      <pc:chgData name="Caroline Prodger" userId="e4ef2e75-b60b-401b-8ebe-291bdcf405f4" providerId="ADAL" clId="{158DE257-5B3F-4C04-BC3B-C9C77624606A}" dt="2022-09-16T14:45:47.299" v="340" actId="20577"/>
      <pc:docMkLst>
        <pc:docMk/>
      </pc:docMkLst>
      <pc:sldChg chg="delSp modSp mod">
        <pc:chgData name="Caroline Prodger" userId="e4ef2e75-b60b-401b-8ebe-291bdcf405f4" providerId="ADAL" clId="{158DE257-5B3F-4C04-BC3B-C9C77624606A}" dt="2022-09-16T13:31:03.634" v="1" actId="478"/>
        <pc:sldMkLst>
          <pc:docMk/>
          <pc:sldMk cId="0" sldId="256"/>
        </pc:sldMkLst>
        <pc:spChg chg="del mod">
          <ac:chgData name="Caroline Prodger" userId="e4ef2e75-b60b-401b-8ebe-291bdcf405f4" providerId="ADAL" clId="{158DE257-5B3F-4C04-BC3B-C9C77624606A}" dt="2022-09-16T13:31:03.634" v="1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mod modNotesTx">
        <pc:chgData name="Caroline Prodger" userId="e4ef2e75-b60b-401b-8ebe-291bdcf405f4" providerId="ADAL" clId="{158DE257-5B3F-4C04-BC3B-C9C77624606A}" dt="2022-09-16T14:45:47.299" v="340" actId="20577"/>
        <pc:sldMkLst>
          <pc:docMk/>
          <pc:sldMk cId="3712194359" sldId="333"/>
        </pc:sldMkLst>
        <pc:spChg chg="mod">
          <ac:chgData name="Caroline Prodger" userId="e4ef2e75-b60b-401b-8ebe-291bdcf405f4" providerId="ADAL" clId="{158DE257-5B3F-4C04-BC3B-C9C77624606A}" dt="2022-09-16T13:47:22.369" v="320" actId="14100"/>
          <ac:spMkLst>
            <pc:docMk/>
            <pc:sldMk cId="3712194359" sldId="333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158DE257-5B3F-4C04-BC3B-C9C77624606A}" dt="2022-09-16T13:47:17.996" v="319" actId="1076"/>
          <ac:picMkLst>
            <pc:docMk/>
            <pc:sldMk cId="3712194359" sldId="333"/>
            <ac:picMk id="4" creationId="{056736FA-9E1D-DAE7-8291-C9ED604D0ACA}"/>
          </ac:picMkLst>
        </pc:picChg>
      </pc:sldChg>
      <pc:sldChg chg="addSp delSp modSp mod modNotesTx">
        <pc:chgData name="Caroline Prodger" userId="e4ef2e75-b60b-401b-8ebe-291bdcf405f4" providerId="ADAL" clId="{158DE257-5B3F-4C04-BC3B-C9C77624606A}" dt="2022-09-16T13:38:23.026" v="290" actId="113"/>
        <pc:sldMkLst>
          <pc:docMk/>
          <pc:sldMk cId="995893588" sldId="339"/>
        </pc:sldMkLst>
        <pc:spChg chg="mod">
          <ac:chgData name="Caroline Prodger" userId="e4ef2e75-b60b-401b-8ebe-291bdcf405f4" providerId="ADAL" clId="{158DE257-5B3F-4C04-BC3B-C9C77624606A}" dt="2022-09-16T13:36:37.467" v="245" actId="20577"/>
          <ac:spMkLst>
            <pc:docMk/>
            <pc:sldMk cId="995893588" sldId="339"/>
            <ac:spMk id="2" creationId="{00000000-0000-0000-0000-000000000000}"/>
          </ac:spMkLst>
        </pc:spChg>
        <pc:spChg chg="mod">
          <ac:chgData name="Caroline Prodger" userId="e4ef2e75-b60b-401b-8ebe-291bdcf405f4" providerId="ADAL" clId="{158DE257-5B3F-4C04-BC3B-C9C77624606A}" dt="2022-09-16T13:36:24.841" v="232" actId="21"/>
          <ac:spMkLst>
            <pc:docMk/>
            <pc:sldMk cId="995893588" sldId="339"/>
            <ac:spMk id="3" creationId="{00000000-0000-0000-0000-000000000000}"/>
          </ac:spMkLst>
        </pc:spChg>
        <pc:grpChg chg="del">
          <ac:chgData name="Caroline Prodger" userId="e4ef2e75-b60b-401b-8ebe-291bdcf405f4" providerId="ADAL" clId="{158DE257-5B3F-4C04-BC3B-C9C77624606A}" dt="2022-09-16T13:36:41.964" v="246" actId="21"/>
          <ac:grpSpMkLst>
            <pc:docMk/>
            <pc:sldMk cId="995893588" sldId="339"/>
            <ac:grpSpMk id="13" creationId="{54CF927C-BED0-C278-DCF3-FF2B25C0ABEA}"/>
          </ac:grpSpMkLst>
        </pc:grpChg>
        <pc:picChg chg="add mod">
          <ac:chgData name="Caroline Prodger" userId="e4ef2e75-b60b-401b-8ebe-291bdcf405f4" providerId="ADAL" clId="{158DE257-5B3F-4C04-BC3B-C9C77624606A}" dt="2022-09-16T13:37:50.814" v="268" actId="1076"/>
          <ac:picMkLst>
            <pc:docMk/>
            <pc:sldMk cId="995893588" sldId="339"/>
            <ac:picMk id="7" creationId="{9DCB406A-CEAE-84CF-336C-0EE12275248C}"/>
          </ac:picMkLst>
        </pc:picChg>
      </pc:sldChg>
      <pc:sldChg chg="addSp modSp new mod modNotesTx">
        <pc:chgData name="Caroline Prodger" userId="e4ef2e75-b60b-401b-8ebe-291bdcf405f4" providerId="ADAL" clId="{158DE257-5B3F-4C04-BC3B-C9C77624606A}" dt="2022-09-16T13:34:26.422" v="230" actId="20577"/>
        <pc:sldMkLst>
          <pc:docMk/>
          <pc:sldMk cId="941778068" sldId="340"/>
        </pc:sldMkLst>
        <pc:spChg chg="mod">
          <ac:chgData name="Caroline Prodger" userId="e4ef2e75-b60b-401b-8ebe-291bdcf405f4" providerId="ADAL" clId="{158DE257-5B3F-4C04-BC3B-C9C77624606A}" dt="2022-09-16T13:31:11.567" v="22" actId="20577"/>
          <ac:spMkLst>
            <pc:docMk/>
            <pc:sldMk cId="941778068" sldId="340"/>
            <ac:spMk id="2" creationId="{3BE94EAC-814A-09B8-B0CD-ACBD91AF4D43}"/>
          </ac:spMkLst>
        </pc:spChg>
        <pc:spChg chg="mod">
          <ac:chgData name="Caroline Prodger" userId="e4ef2e75-b60b-401b-8ebe-291bdcf405f4" providerId="ADAL" clId="{158DE257-5B3F-4C04-BC3B-C9C77624606A}" dt="2022-09-16T13:32:44.572" v="170" actId="15"/>
          <ac:spMkLst>
            <pc:docMk/>
            <pc:sldMk cId="941778068" sldId="340"/>
            <ac:spMk id="3" creationId="{CFBE526E-1C21-22B3-8F9A-9DA5366A5B2B}"/>
          </ac:spMkLst>
        </pc:spChg>
        <pc:picChg chg="add mod">
          <ac:chgData name="Caroline Prodger" userId="e4ef2e75-b60b-401b-8ebe-291bdcf405f4" providerId="ADAL" clId="{158DE257-5B3F-4C04-BC3B-C9C77624606A}" dt="2022-09-16T13:34:11.486" v="175" actId="1076"/>
          <ac:picMkLst>
            <pc:docMk/>
            <pc:sldMk cId="941778068" sldId="340"/>
            <ac:picMk id="5" creationId="{778247F7-EB1D-8817-1B80-C6EC980B9A52}"/>
          </ac:picMkLst>
        </pc:picChg>
      </pc:sldChg>
      <pc:sldChg chg="addSp modSp new mod modNotesTx">
        <pc:chgData name="Caroline Prodger" userId="e4ef2e75-b60b-401b-8ebe-291bdcf405f4" providerId="ADAL" clId="{158DE257-5B3F-4C04-BC3B-C9C77624606A}" dt="2022-09-16T13:37:15.927" v="259" actId="20577"/>
        <pc:sldMkLst>
          <pc:docMk/>
          <pc:sldMk cId="2767814029" sldId="341"/>
        </pc:sldMkLst>
        <pc:spChg chg="mod">
          <ac:chgData name="Caroline Prodger" userId="e4ef2e75-b60b-401b-8ebe-291bdcf405f4" providerId="ADAL" clId="{158DE257-5B3F-4C04-BC3B-C9C77624606A}" dt="2022-09-16T13:36:31.430" v="244" actId="20577"/>
          <ac:spMkLst>
            <pc:docMk/>
            <pc:sldMk cId="2767814029" sldId="341"/>
            <ac:spMk id="2" creationId="{87387C56-C22C-7115-5F68-8CDB932C45A7}"/>
          </ac:spMkLst>
        </pc:spChg>
        <pc:spChg chg="mod">
          <ac:chgData name="Caroline Prodger" userId="e4ef2e75-b60b-401b-8ebe-291bdcf405f4" providerId="ADAL" clId="{158DE257-5B3F-4C04-BC3B-C9C77624606A}" dt="2022-09-16T13:36:49.064" v="248" actId="14100"/>
          <ac:spMkLst>
            <pc:docMk/>
            <pc:sldMk cId="2767814029" sldId="341"/>
            <ac:spMk id="3" creationId="{FD94EC2C-71CA-D78D-7B29-E7C9E7A41F1F}"/>
          </ac:spMkLst>
        </pc:spChg>
        <pc:spChg chg="mod">
          <ac:chgData name="Caroline Prodger" userId="e4ef2e75-b60b-401b-8ebe-291bdcf405f4" providerId="ADAL" clId="{158DE257-5B3F-4C04-BC3B-C9C77624606A}" dt="2022-09-16T13:36:45.363" v="247"/>
          <ac:spMkLst>
            <pc:docMk/>
            <pc:sldMk cId="2767814029" sldId="341"/>
            <ac:spMk id="5" creationId="{11590236-CE79-29FB-9A19-D07D5D99C027}"/>
          </ac:spMkLst>
        </pc:spChg>
        <pc:grpChg chg="add mod">
          <ac:chgData name="Caroline Prodger" userId="e4ef2e75-b60b-401b-8ebe-291bdcf405f4" providerId="ADAL" clId="{158DE257-5B3F-4C04-BC3B-C9C77624606A}" dt="2022-09-16T13:36:50.815" v="249" actId="1076"/>
          <ac:grpSpMkLst>
            <pc:docMk/>
            <pc:sldMk cId="2767814029" sldId="341"/>
            <ac:grpSpMk id="4" creationId="{086213A2-D7EF-184A-BB81-8DFDB315BF7C}"/>
          </ac:grpSpMkLst>
        </pc:grpChg>
        <pc:cxnChg chg="mod">
          <ac:chgData name="Caroline Prodger" userId="e4ef2e75-b60b-401b-8ebe-291bdcf405f4" providerId="ADAL" clId="{158DE257-5B3F-4C04-BC3B-C9C77624606A}" dt="2022-09-16T13:36:45.363" v="247"/>
          <ac:cxnSpMkLst>
            <pc:docMk/>
            <pc:sldMk cId="2767814029" sldId="341"/>
            <ac:cxnSpMk id="6" creationId="{859DBD32-6A54-0B7D-A4AA-3C686CBAB5DB}"/>
          </ac:cxnSpMkLst>
        </pc:cxnChg>
        <pc:cxnChg chg="mod">
          <ac:chgData name="Caroline Prodger" userId="e4ef2e75-b60b-401b-8ebe-291bdcf405f4" providerId="ADAL" clId="{158DE257-5B3F-4C04-BC3B-C9C77624606A}" dt="2022-09-16T13:36:45.363" v="247"/>
          <ac:cxnSpMkLst>
            <pc:docMk/>
            <pc:sldMk cId="2767814029" sldId="341"/>
            <ac:cxnSpMk id="7" creationId="{2546F234-2C4F-00B9-2BC0-A1334D49C3B5}"/>
          </ac:cxnSpMkLst>
        </pc:cxnChg>
      </pc:sldChg>
      <pc:sldChg chg="addSp delSp modSp new mod">
        <pc:chgData name="Caroline Prodger" userId="e4ef2e75-b60b-401b-8ebe-291bdcf405f4" providerId="ADAL" clId="{158DE257-5B3F-4C04-BC3B-C9C77624606A}" dt="2022-09-16T13:46:58.135" v="316"/>
        <pc:sldMkLst>
          <pc:docMk/>
          <pc:sldMk cId="250006696" sldId="342"/>
        </pc:sldMkLst>
        <pc:spChg chg="mod">
          <ac:chgData name="Caroline Prodger" userId="e4ef2e75-b60b-401b-8ebe-291bdcf405f4" providerId="ADAL" clId="{158DE257-5B3F-4C04-BC3B-C9C77624606A}" dt="2022-09-16T13:46:58.135" v="316"/>
          <ac:spMkLst>
            <pc:docMk/>
            <pc:sldMk cId="250006696" sldId="342"/>
            <ac:spMk id="2" creationId="{F6CC9191-1DFE-8E60-A027-B651871C898B}"/>
          </ac:spMkLst>
        </pc:spChg>
        <pc:spChg chg="del">
          <ac:chgData name="Caroline Prodger" userId="e4ef2e75-b60b-401b-8ebe-291bdcf405f4" providerId="ADAL" clId="{158DE257-5B3F-4C04-BC3B-C9C77624606A}" dt="2022-09-16T13:46:16.479" v="292" actId="931"/>
          <ac:spMkLst>
            <pc:docMk/>
            <pc:sldMk cId="250006696" sldId="342"/>
            <ac:spMk id="3" creationId="{58C3FFCB-2E89-A796-7BB5-D9136507C2C3}"/>
          </ac:spMkLst>
        </pc:spChg>
        <pc:spChg chg="add mod">
          <ac:chgData name="Caroline Prodger" userId="e4ef2e75-b60b-401b-8ebe-291bdcf405f4" providerId="ADAL" clId="{158DE257-5B3F-4C04-BC3B-C9C77624606A}" dt="2022-09-16T13:46:43.587" v="315"/>
          <ac:spMkLst>
            <pc:docMk/>
            <pc:sldMk cId="250006696" sldId="342"/>
            <ac:spMk id="7" creationId="{F12CC0BE-7746-CF0F-4D6A-906851AAD3CA}"/>
          </ac:spMkLst>
        </pc:spChg>
        <pc:picChg chg="add del mod">
          <ac:chgData name="Caroline Prodger" userId="e4ef2e75-b60b-401b-8ebe-291bdcf405f4" providerId="ADAL" clId="{158DE257-5B3F-4C04-BC3B-C9C77624606A}" dt="2022-09-16T13:46:22.574" v="294" actId="21"/>
          <ac:picMkLst>
            <pc:docMk/>
            <pc:sldMk cId="250006696" sldId="342"/>
            <ac:picMk id="5" creationId="{F200389F-9768-FFD3-ACF3-3ED95B610C8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picture shows.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812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6476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795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523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18332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9.3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basic principles of hydraulics and pneumatics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305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Hydraulic and pneumatic components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94EAC-814A-09B8-B0CD-ACBD91AF4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BE526E-1C21-22B3-8F9A-9DA5366A5B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form and function of the following hydraulic and pneumatic components: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pumps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compressors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valves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actuators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cylinders.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sink&#10;&#10;Description automatically generated">
            <a:extLst>
              <a:ext uri="{FF2B5EF4-FFF2-40B4-BE49-F238E27FC236}">
                <a16:creationId xmlns:a16="http://schemas.microsoft.com/office/drawing/2014/main" id="{778247F7-EB1D-8817-1B80-C6EC980B9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638" y="2636656"/>
            <a:ext cx="3341162" cy="24858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BC1A0F-B2EE-C9C7-DEE0-4DD1042C34C2}"/>
              </a:ext>
            </a:extLst>
          </p:cNvPr>
          <p:cNvSpPr txBox="1"/>
          <p:nvPr/>
        </p:nvSpPr>
        <p:spPr>
          <a:xfrm>
            <a:off x="5423962" y="5176723"/>
            <a:ext cx="330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Pneumatic compact air cylinders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941778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Pumps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556325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Pumps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devices that convert electrical or mechanical energy into hydraulic energy.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purpose of a pump is to create fluid flow by overcoming the pressure induced by a resistive load.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A319E47-DCDB-5C9B-08A2-A7428D0C01D8}"/>
              </a:ext>
            </a:extLst>
          </p:cNvPr>
          <p:cNvSpPr/>
          <p:nvPr/>
        </p:nvSpPr>
        <p:spPr>
          <a:xfrm>
            <a:off x="6526529" y="1390588"/>
            <a:ext cx="1775012" cy="173198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A1125809-A307-6A6C-721B-4A319E5B6DA1}"/>
              </a:ext>
            </a:extLst>
          </p:cNvPr>
          <p:cNvSpPr/>
          <p:nvPr/>
        </p:nvSpPr>
        <p:spPr>
          <a:xfrm rot="5400000">
            <a:off x="7819474" y="2014877"/>
            <a:ext cx="480732" cy="48340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A picture containing toy&#10;&#10;Description automatically generated">
            <a:extLst>
              <a:ext uri="{FF2B5EF4-FFF2-40B4-BE49-F238E27FC236}">
                <a16:creationId xmlns:a16="http://schemas.microsoft.com/office/drawing/2014/main" id="{9DCB406A-CEAE-84CF-336C-0EE122752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850" y="3525477"/>
            <a:ext cx="3318299" cy="20772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37C855-1093-914D-69A5-E8B7970825D6}"/>
              </a:ext>
            </a:extLst>
          </p:cNvPr>
          <p:cNvSpPr txBox="1"/>
          <p:nvPr/>
        </p:nvSpPr>
        <p:spPr>
          <a:xfrm>
            <a:off x="6717290" y="3259723"/>
            <a:ext cx="1584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Pump symbol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424E8-2DB4-D26C-469D-D01F327982BB}"/>
              </a:ext>
            </a:extLst>
          </p:cNvPr>
          <p:cNvSpPr txBox="1"/>
          <p:nvPr/>
        </p:nvSpPr>
        <p:spPr>
          <a:xfrm>
            <a:off x="1110975" y="3979329"/>
            <a:ext cx="1584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+mn-lt"/>
              </a:rPr>
              <a:t>A</a:t>
            </a:r>
            <a:r>
              <a:rPr lang="en-GB" sz="1600" b="0" i="0" dirty="0">
                <a:effectLst/>
                <a:latin typeface="+mn-lt"/>
              </a:rPr>
              <a:t>xial piston hydraulic pump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5893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87C56-C22C-7115-5F68-8CDB932C4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Compressors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4EC2C-71CA-D78D-7B29-E7C9E7A41F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069329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Compressors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perform a similar function in pneumatic systems by converting electrical or mechanical energy into pressurised air.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Compressors can be categorised in terms of the pressure they can deliver – high, medium and low.</a:t>
            </a:r>
          </a:p>
          <a:p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86213A2-D7EF-184A-BB81-8DFDB315BF7C}"/>
              </a:ext>
            </a:extLst>
          </p:cNvPr>
          <p:cNvGrpSpPr/>
          <p:nvPr/>
        </p:nvGrpSpPr>
        <p:grpSpPr>
          <a:xfrm>
            <a:off x="6526529" y="1512000"/>
            <a:ext cx="1775012" cy="1731981"/>
            <a:chOff x="6634106" y="1422776"/>
            <a:chExt cx="1775012" cy="173198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1590236-CE79-29FB-9A19-D07D5D99C027}"/>
                </a:ext>
              </a:extLst>
            </p:cNvPr>
            <p:cNvSpPr/>
            <p:nvPr/>
          </p:nvSpPr>
          <p:spPr>
            <a:xfrm>
              <a:off x="6634106" y="1422776"/>
              <a:ext cx="1775012" cy="1731981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859DBD32-6A54-0B7D-A4AA-3C686CBAB5D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121562" y="1512000"/>
              <a:ext cx="1215614" cy="445892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546F234-2C4F-00B9-2BC0-A1334D49C3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21562" y="2592593"/>
              <a:ext cx="1215614" cy="451821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F3DC8CD-A694-0B73-A889-A4AE2669B9AD}"/>
              </a:ext>
            </a:extLst>
          </p:cNvPr>
          <p:cNvSpPr txBox="1"/>
          <p:nvPr/>
        </p:nvSpPr>
        <p:spPr>
          <a:xfrm>
            <a:off x="6397695" y="3429000"/>
            <a:ext cx="20326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0" i="0" dirty="0">
                <a:effectLst/>
                <a:latin typeface="+mn-lt"/>
              </a:rPr>
              <a:t>Compressor symbol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7814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003040" y="1512000"/>
            <a:ext cx="4683759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fluid power systems,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valves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control the direction of the fluid.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Hydraulic valves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actuated by a liquid, such as water or oil.</a:t>
            </a:r>
          </a:p>
          <a:p>
            <a:pPr marL="0" lvl="1" indent="0">
              <a:buNone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Pneumatic valves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actuated by compressed air.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 each case, this in turn allows the valves to control the movement of cylinders, actuators and even other valves.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056736FA-9E1D-DAE7-8291-C9ED604D0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" y="1512000"/>
            <a:ext cx="3282215" cy="221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D6AF33-0B8C-048F-6EFF-F654082B0A68}"/>
              </a:ext>
            </a:extLst>
          </p:cNvPr>
          <p:cNvSpPr txBox="1"/>
          <p:nvPr/>
        </p:nvSpPr>
        <p:spPr>
          <a:xfrm>
            <a:off x="329609" y="3845625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b="0" i="0" dirty="0">
                <a:effectLst/>
                <a:latin typeface="+mn-lt"/>
              </a:rPr>
              <a:t>Pneumatic solenoid valve assembly</a:t>
            </a:r>
            <a:endParaRPr lang="en-GB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C9191-1DFE-8E60-A027-B651871C8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Connecting valves with simple fluid power logic circuits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12CC0BE-7746-CF0F-4D6A-906851AAD3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Simple fluid power logic circuits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can be created by connecting valves in different arrangements: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circuit is created by connecting two valves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in series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OR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circuit is created by connecting two valves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in parallel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006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Actuators and cylinders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50715" cy="4248000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turn the hydraulic or pneumatic energy within a system back into mechanical energy.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Cylinders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actuators that use fluid power to force a piston to move in a certain direction.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piston rod moves back and forth within a barrel to create the movement.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output force of a cylinder can be calculated by using the formula: force (F) = pressure (P) x area (A), where A = πr</a:t>
            </a:r>
            <a:r>
              <a:rPr lang="en-GB" baseline="30000" dirty="0">
                <a:ea typeface="ＭＳ Ｐゴシック" pitchFamily="-105" charset="-128"/>
                <a:cs typeface="ＭＳ Ｐゴシック" pitchFamily="-105" charset="-128"/>
              </a:rPr>
              <a:t>2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and r is the radius of the cylinder.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2050" name="Picture 2" descr="Pneumatics, Compressed Air, Steering, Festo">
            <a:extLst>
              <a:ext uri="{FF2B5EF4-FFF2-40B4-BE49-F238E27FC236}">
                <a16:creationId xmlns:a16="http://schemas.microsoft.com/office/drawing/2014/main" id="{868CE5FA-8EC9-29C1-FE8A-058CF7286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637" y="1541584"/>
            <a:ext cx="3031518" cy="404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203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3248" y="597733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385</Words>
  <Application>Microsoft Office PowerPoint</Application>
  <PresentationFormat>On-screen Show (4:3)</PresentationFormat>
  <Paragraphs>48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10: Hydraulic and pneumatic components</vt:lpstr>
      <vt:lpstr>Objectives</vt:lpstr>
      <vt:lpstr>Pumps</vt:lpstr>
      <vt:lpstr>Compressors</vt:lpstr>
      <vt:lpstr>Valves</vt:lpstr>
      <vt:lpstr>Connecting valves with simple fluid power logic circuits</vt:lpstr>
      <vt:lpstr>Actuators and cylinders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104</cp:revision>
  <dcterms:created xsi:type="dcterms:W3CDTF">2013-05-28T00:38:54Z</dcterms:created>
  <dcterms:modified xsi:type="dcterms:W3CDTF">2025-11-12T09:18:01Z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