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44" r:id="rId6"/>
    <p:sldId id="331" r:id="rId7"/>
    <p:sldId id="341" r:id="rId8"/>
    <p:sldId id="342" r:id="rId9"/>
    <p:sldId id="343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4C5C6C8-3F43-43EF-95F1-B72EEF4C4EC0}" v="2" dt="2022-06-21T10:39:07.2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0816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4C5C6C8-3F43-43EF-95F1-B72EEF4C4EC0}"/>
    <pc:docChg chg="undo custSel addSld modSld">
      <pc:chgData name="Caroline Prodger" userId="e4ef2e75-b60b-401b-8ebe-291bdcf405f4" providerId="ADAL" clId="{24C5C6C8-3F43-43EF-95F1-B72EEF4C4EC0}" dt="2022-06-21T10:53:01.921" v="126" actId="1076"/>
      <pc:docMkLst>
        <pc:docMk/>
      </pc:docMkLst>
      <pc:sldChg chg="delSp modSp mod">
        <pc:chgData name="Caroline Prodger" userId="e4ef2e75-b60b-401b-8ebe-291bdcf405f4" providerId="ADAL" clId="{24C5C6C8-3F43-43EF-95F1-B72EEF4C4EC0}" dt="2022-06-21T10:37:46.137" v="6" actId="21"/>
        <pc:sldMkLst>
          <pc:docMk/>
          <pc:sldMk cId="0" sldId="256"/>
        </pc:sldMkLst>
        <pc:spChg chg="del">
          <ac:chgData name="Caroline Prodger" userId="e4ef2e75-b60b-401b-8ebe-291bdcf405f4" providerId="ADAL" clId="{24C5C6C8-3F43-43EF-95F1-B72EEF4C4EC0}" dt="2022-06-21T10:37:46.137" v="6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24C5C6C8-3F43-43EF-95F1-B72EEF4C4EC0}" dt="2022-06-21T10:37:36.841" v="5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24C5C6C8-3F43-43EF-95F1-B72EEF4C4EC0}" dt="2022-06-21T10:37:32.952" v="4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24C5C6C8-3F43-43EF-95F1-B72EEF4C4EC0}" dt="2022-06-21T10:49:30.636" v="99" actId="1076"/>
        <pc:sldMkLst>
          <pc:docMk/>
          <pc:sldMk cId="102470327" sldId="341"/>
        </pc:sldMkLst>
        <pc:spChg chg="mod">
          <ac:chgData name="Caroline Prodger" userId="e4ef2e75-b60b-401b-8ebe-291bdcf405f4" providerId="ADAL" clId="{24C5C6C8-3F43-43EF-95F1-B72EEF4C4EC0}" dt="2022-06-21T10:47:03.613" v="81" actId="1076"/>
          <ac:spMkLst>
            <pc:docMk/>
            <pc:sldMk cId="102470327" sldId="341"/>
            <ac:spMk id="6" creationId="{04717262-9BD8-46B8-A9B5-32B1447B1F69}"/>
          </ac:spMkLst>
        </pc:spChg>
        <pc:spChg chg="mod">
          <ac:chgData name="Caroline Prodger" userId="e4ef2e75-b60b-401b-8ebe-291bdcf405f4" providerId="ADAL" clId="{24C5C6C8-3F43-43EF-95F1-B72EEF4C4EC0}" dt="2022-06-21T10:49:24.076" v="98" actId="1076"/>
          <ac:spMkLst>
            <pc:docMk/>
            <pc:sldMk cId="102470327" sldId="341"/>
            <ac:spMk id="7" creationId="{25D6171A-8886-40E6-9D1F-8BBB2729AFF8}"/>
          </ac:spMkLst>
        </pc:spChg>
        <pc:spChg chg="mod">
          <ac:chgData name="Caroline Prodger" userId="e4ef2e75-b60b-401b-8ebe-291bdcf405f4" providerId="ADAL" clId="{24C5C6C8-3F43-43EF-95F1-B72EEF4C4EC0}" dt="2022-06-21T10:49:30.636" v="99" actId="1076"/>
          <ac:spMkLst>
            <pc:docMk/>
            <pc:sldMk cId="102470327" sldId="341"/>
            <ac:spMk id="8" creationId="{6D28D9B6-1DFC-4A7F-94F8-1EDF8B1AA647}"/>
          </ac:spMkLst>
        </pc:spChg>
        <pc:picChg chg="add del">
          <ac:chgData name="Caroline Prodger" userId="e4ef2e75-b60b-401b-8ebe-291bdcf405f4" providerId="ADAL" clId="{24C5C6C8-3F43-43EF-95F1-B72EEF4C4EC0}" dt="2022-06-21T10:48:55.998" v="90" actId="478"/>
          <ac:picMkLst>
            <pc:docMk/>
            <pc:sldMk cId="102470327" sldId="341"/>
            <ac:picMk id="5" creationId="{01FB29D1-A0D5-4370-A1C1-D140E753F143}"/>
          </ac:picMkLst>
        </pc:picChg>
        <pc:picChg chg="add del mod ord">
          <ac:chgData name="Caroline Prodger" userId="e4ef2e75-b60b-401b-8ebe-291bdcf405f4" providerId="ADAL" clId="{24C5C6C8-3F43-43EF-95F1-B72EEF4C4EC0}" dt="2022-06-21T10:47:09.656" v="88" actId="22"/>
          <ac:picMkLst>
            <pc:docMk/>
            <pc:sldMk cId="102470327" sldId="341"/>
            <ac:picMk id="11" creationId="{39B8D7E4-B808-8F86-AD30-C725DA3D5F06}"/>
          </ac:picMkLst>
        </pc:picChg>
        <pc:picChg chg="add mod ord">
          <ac:chgData name="Caroline Prodger" userId="e4ef2e75-b60b-401b-8ebe-291bdcf405f4" providerId="ADAL" clId="{24C5C6C8-3F43-43EF-95F1-B72EEF4C4EC0}" dt="2022-06-21T10:49:16.967" v="97" actId="167"/>
          <ac:picMkLst>
            <pc:docMk/>
            <pc:sldMk cId="102470327" sldId="341"/>
            <ac:picMk id="13" creationId="{713F22B8-F5FE-229A-2833-406CFC3A3BA6}"/>
          </ac:picMkLst>
        </pc:picChg>
      </pc:sldChg>
      <pc:sldChg chg="addSp delSp modSp mod">
        <pc:chgData name="Caroline Prodger" userId="e4ef2e75-b60b-401b-8ebe-291bdcf405f4" providerId="ADAL" clId="{24C5C6C8-3F43-43EF-95F1-B72EEF4C4EC0}" dt="2022-06-21T10:51:42.706" v="115" actId="1076"/>
        <pc:sldMkLst>
          <pc:docMk/>
          <pc:sldMk cId="196650580" sldId="342"/>
        </pc:sldMkLst>
        <pc:spChg chg="mod">
          <ac:chgData name="Caroline Prodger" userId="e4ef2e75-b60b-401b-8ebe-291bdcf405f4" providerId="ADAL" clId="{24C5C6C8-3F43-43EF-95F1-B72EEF4C4EC0}" dt="2022-06-21T10:50:57.122" v="107" actId="1076"/>
          <ac:spMkLst>
            <pc:docMk/>
            <pc:sldMk cId="196650580" sldId="342"/>
            <ac:spMk id="12" creationId="{8A227EC1-65E2-4F7E-B7E5-89D8A3E5868A}"/>
          </ac:spMkLst>
        </pc:spChg>
        <pc:spChg chg="mod">
          <ac:chgData name="Caroline Prodger" userId="e4ef2e75-b60b-401b-8ebe-291bdcf405f4" providerId="ADAL" clId="{24C5C6C8-3F43-43EF-95F1-B72EEF4C4EC0}" dt="2022-06-21T10:51:42.706" v="115" actId="1076"/>
          <ac:spMkLst>
            <pc:docMk/>
            <pc:sldMk cId="196650580" sldId="342"/>
            <ac:spMk id="13" creationId="{17CC5AFA-617A-4568-B778-1D1FAFF48F31}"/>
          </ac:spMkLst>
        </pc:spChg>
        <pc:spChg chg="mod">
          <ac:chgData name="Caroline Prodger" userId="e4ef2e75-b60b-401b-8ebe-291bdcf405f4" providerId="ADAL" clId="{24C5C6C8-3F43-43EF-95F1-B72EEF4C4EC0}" dt="2022-06-21T10:50:54.055" v="106" actId="1076"/>
          <ac:spMkLst>
            <pc:docMk/>
            <pc:sldMk cId="196650580" sldId="342"/>
            <ac:spMk id="14" creationId="{7C262740-02A8-4779-A8E6-622C04056E2D}"/>
          </ac:spMkLst>
        </pc:spChg>
        <pc:picChg chg="add del mod">
          <ac:chgData name="Caroline Prodger" userId="e4ef2e75-b60b-401b-8ebe-291bdcf405f4" providerId="ADAL" clId="{24C5C6C8-3F43-43EF-95F1-B72EEF4C4EC0}" dt="2022-06-21T10:50:26.450" v="103" actId="21"/>
          <ac:picMkLst>
            <pc:docMk/>
            <pc:sldMk cId="196650580" sldId="342"/>
            <ac:picMk id="5" creationId="{A7EC4A9E-432D-6705-FB73-D603AB46E401}"/>
          </ac:picMkLst>
        </pc:picChg>
        <pc:picChg chg="add mod ord">
          <ac:chgData name="Caroline Prodger" userId="e4ef2e75-b60b-401b-8ebe-291bdcf405f4" providerId="ADAL" clId="{24C5C6C8-3F43-43EF-95F1-B72EEF4C4EC0}" dt="2022-06-21T10:51:37.675" v="114" actId="14100"/>
          <ac:picMkLst>
            <pc:docMk/>
            <pc:sldMk cId="196650580" sldId="342"/>
            <ac:picMk id="7" creationId="{3F13725B-ECE4-23D0-299E-C0D514F2D554}"/>
          </ac:picMkLst>
        </pc:picChg>
        <pc:picChg chg="del">
          <ac:chgData name="Caroline Prodger" userId="e4ef2e75-b60b-401b-8ebe-291bdcf405f4" providerId="ADAL" clId="{24C5C6C8-3F43-43EF-95F1-B72EEF4C4EC0}" dt="2022-06-21T10:50:07.972" v="100" actId="478"/>
          <ac:picMkLst>
            <pc:docMk/>
            <pc:sldMk cId="196650580" sldId="342"/>
            <ac:picMk id="11" creationId="{44B11150-AF82-4D02-B629-BCC8F256B3D9}"/>
          </ac:picMkLst>
        </pc:picChg>
      </pc:sldChg>
      <pc:sldChg chg="addSp delSp modSp mod">
        <pc:chgData name="Caroline Prodger" userId="e4ef2e75-b60b-401b-8ebe-291bdcf405f4" providerId="ADAL" clId="{24C5C6C8-3F43-43EF-95F1-B72EEF4C4EC0}" dt="2022-06-21T10:53:01.921" v="126" actId="1076"/>
        <pc:sldMkLst>
          <pc:docMk/>
          <pc:sldMk cId="519319557" sldId="343"/>
        </pc:sldMkLst>
        <pc:spChg chg="mod">
          <ac:chgData name="Caroline Prodger" userId="e4ef2e75-b60b-401b-8ebe-291bdcf405f4" providerId="ADAL" clId="{24C5C6C8-3F43-43EF-95F1-B72EEF4C4EC0}" dt="2022-06-21T10:52:42.506" v="122" actId="1076"/>
          <ac:spMkLst>
            <pc:docMk/>
            <pc:sldMk cId="519319557" sldId="343"/>
            <ac:spMk id="17" creationId="{8E0CAB22-C5B1-4383-9A8B-F0AD2BDE0577}"/>
          </ac:spMkLst>
        </pc:spChg>
        <pc:spChg chg="mod">
          <ac:chgData name="Caroline Prodger" userId="e4ef2e75-b60b-401b-8ebe-291bdcf405f4" providerId="ADAL" clId="{24C5C6C8-3F43-43EF-95F1-B72EEF4C4EC0}" dt="2022-06-21T10:53:01.921" v="126" actId="1076"/>
          <ac:spMkLst>
            <pc:docMk/>
            <pc:sldMk cId="519319557" sldId="343"/>
            <ac:spMk id="18" creationId="{4F98F77D-394E-44B8-8F15-3DB79CAF640D}"/>
          </ac:spMkLst>
        </pc:spChg>
        <pc:picChg chg="add mod ord">
          <ac:chgData name="Caroline Prodger" userId="e4ef2e75-b60b-401b-8ebe-291bdcf405f4" providerId="ADAL" clId="{24C5C6C8-3F43-43EF-95F1-B72EEF4C4EC0}" dt="2022-06-21T10:52:53.336" v="125" actId="167"/>
          <ac:picMkLst>
            <pc:docMk/>
            <pc:sldMk cId="519319557" sldId="343"/>
            <ac:picMk id="5" creationId="{DE3C6AD6-FBB2-14E3-D555-05368352D811}"/>
          </ac:picMkLst>
        </pc:picChg>
        <pc:picChg chg="del">
          <ac:chgData name="Caroline Prodger" userId="e4ef2e75-b60b-401b-8ebe-291bdcf405f4" providerId="ADAL" clId="{24C5C6C8-3F43-43EF-95F1-B72EEF4C4EC0}" dt="2022-06-21T10:52:20.045" v="116" actId="478"/>
          <ac:picMkLst>
            <pc:docMk/>
            <pc:sldMk cId="519319557" sldId="343"/>
            <ac:picMk id="16" creationId="{127CEE5A-6779-40F2-B892-F446BD270858}"/>
          </ac:picMkLst>
        </pc:picChg>
      </pc:sldChg>
      <pc:sldChg chg="addSp modSp new mod">
        <pc:chgData name="Caroline Prodger" userId="e4ef2e75-b60b-401b-8ebe-291bdcf405f4" providerId="ADAL" clId="{24C5C6C8-3F43-43EF-95F1-B72EEF4C4EC0}" dt="2022-06-21T10:39:15.345" v="71" actId="14100"/>
        <pc:sldMkLst>
          <pc:docMk/>
          <pc:sldMk cId="45354800" sldId="344"/>
        </pc:sldMkLst>
        <pc:spChg chg="mod">
          <ac:chgData name="Caroline Prodger" userId="e4ef2e75-b60b-401b-8ebe-291bdcf405f4" providerId="ADAL" clId="{24C5C6C8-3F43-43EF-95F1-B72EEF4C4EC0}" dt="2022-06-21T10:37:54.453" v="19" actId="20577"/>
          <ac:spMkLst>
            <pc:docMk/>
            <pc:sldMk cId="45354800" sldId="344"/>
            <ac:spMk id="2" creationId="{8B2F42EE-DD1C-D621-1731-F885B46C3A8F}"/>
          </ac:spMkLst>
        </pc:spChg>
        <pc:spChg chg="mod">
          <ac:chgData name="Caroline Prodger" userId="e4ef2e75-b60b-401b-8ebe-291bdcf405f4" providerId="ADAL" clId="{24C5C6C8-3F43-43EF-95F1-B72EEF4C4EC0}" dt="2022-06-21T10:38:03.283" v="61" actId="20577"/>
          <ac:spMkLst>
            <pc:docMk/>
            <pc:sldMk cId="45354800" sldId="344"/>
            <ac:spMk id="3" creationId="{32081DC4-39A3-10F8-F878-132E02614057}"/>
          </ac:spMkLst>
        </pc:spChg>
        <pc:spChg chg="add mod">
          <ac:chgData name="Caroline Prodger" userId="e4ef2e75-b60b-401b-8ebe-291bdcf405f4" providerId="ADAL" clId="{24C5C6C8-3F43-43EF-95F1-B72EEF4C4EC0}" dt="2022-06-21T10:38:26.453" v="66" actId="20577"/>
          <ac:spMkLst>
            <pc:docMk/>
            <pc:sldMk cId="45354800" sldId="344"/>
            <ac:spMk id="4" creationId="{A4F5DDBB-0B70-F421-28CB-FB4DA277E1D3}"/>
          </ac:spMkLst>
        </pc:spChg>
        <pc:picChg chg="add mod">
          <ac:chgData name="Caroline Prodger" userId="e4ef2e75-b60b-401b-8ebe-291bdcf405f4" providerId="ADAL" clId="{24C5C6C8-3F43-43EF-95F1-B72EEF4C4EC0}" dt="2022-06-21T10:39:15.345" v="71" actId="14100"/>
          <ac:picMkLst>
            <pc:docMk/>
            <pc:sldMk cId="45354800" sldId="344"/>
            <ac:picMk id="6" creationId="{5BF843C7-AB0D-FCDD-2C15-D36FA8669E3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Applications for discussion could include sorting materials and parts on a production line, alarm and warning systems used in quality control (eg if incorrect measurements are detected) and lifting systems for products that are being prepared for distribution.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 gates are often referred to as inverters.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889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  <a:p>
            <a:r>
              <a:rPr lang="en-GB" sz="2400" b="1" dirty="0"/>
              <a:t>10.1 Principles and applications of control system theory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0953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Logic gates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F42EE-DD1C-D621-1731-F885B46C3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081DC4-39A3-10F8-F878-132E0261405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F5DDBB-0B70-F421-28CB-FB4DA277E1D3}"/>
              </a:ext>
            </a:extLst>
          </p:cNvPr>
          <p:cNvSpPr txBox="1"/>
          <p:nvPr/>
        </p:nvSpPr>
        <p:spPr>
          <a:xfrm>
            <a:off x="354294" y="2223978"/>
            <a:ext cx="3538291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purpose of function of AND, OR and NOT logic gates.</a:t>
            </a:r>
          </a:p>
        </p:txBody>
      </p:sp>
      <p:pic>
        <p:nvPicPr>
          <p:cNvPr id="6" name="Picture 5" descr="A picture containing person, indoor, group, people&#10;&#10;Description automatically generated">
            <a:extLst>
              <a:ext uri="{FF2B5EF4-FFF2-40B4-BE49-F238E27FC236}">
                <a16:creationId xmlns:a16="http://schemas.microsoft.com/office/drawing/2014/main" id="{5BF843C7-AB0D-FCDD-2C15-D36FA8669E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7138" y="2223978"/>
            <a:ext cx="3239411" cy="323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54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 gates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Logic gates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are digital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process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devices that respond to and emit (output) signals that are either high or low.</a:t>
            </a:r>
          </a:p>
          <a:p>
            <a:pPr lvl="1"/>
            <a:r>
              <a:rPr lang="en-US" dirty="0"/>
              <a:t>High signals are represented by logic 1, low signals by logic 0.</a:t>
            </a:r>
          </a:p>
          <a:p>
            <a:pPr lvl="1"/>
            <a:r>
              <a:rPr lang="en-US" b="1" dirty="0"/>
              <a:t>Truth tables</a:t>
            </a:r>
            <a:r>
              <a:rPr lang="en-US" dirty="0"/>
              <a:t> are used to show the output signals each type of logic gate produces for given input signals.</a:t>
            </a:r>
          </a:p>
          <a:p>
            <a:pPr marL="0" lvl="1" indent="0">
              <a:buNone/>
            </a:pPr>
            <a:r>
              <a:rPr lang="en-US" dirty="0"/>
              <a:t>You need to understand how AND, OR and NOT gates function when used in control systems.</a:t>
            </a:r>
          </a:p>
          <a:p>
            <a:pPr marL="0" lvl="1" indent="0">
              <a:buNone/>
            </a:pPr>
            <a:r>
              <a:rPr lang="en-US" dirty="0"/>
              <a:t>What applications can you think of that might use logic gates in a manufacturing control system context?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13F22B8-F5FE-229A-2833-406CFC3A3B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4662" y="3605382"/>
            <a:ext cx="2539190" cy="17837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gates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401545" cy="1843942"/>
          </a:xfrm>
        </p:spPr>
        <p:txBody>
          <a:bodyPr/>
          <a:lstStyle/>
          <a:p>
            <a:pPr lvl="1"/>
            <a:r>
              <a:rPr lang="en-US" dirty="0"/>
              <a:t>AND gates produce a high (1) output signal when both input signals are high (1). </a:t>
            </a:r>
          </a:p>
          <a:p>
            <a:pPr lvl="1"/>
            <a:r>
              <a:rPr lang="en-US" dirty="0"/>
              <a:t>They produce a low (0) output signal when either or both input signals are low (0).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3F459C57-EA2F-480E-A87A-19D7CC5D62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607554"/>
              </p:ext>
            </p:extLst>
          </p:nvPr>
        </p:nvGraphicFramePr>
        <p:xfrm>
          <a:off x="5086400" y="1466465"/>
          <a:ext cx="3600400" cy="33825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6968">
                  <a:extLst>
                    <a:ext uri="{9D8B030D-6E8A-4147-A177-3AD203B41FA5}">
                      <a16:colId xmlns:a16="http://schemas.microsoft.com/office/drawing/2014/main" val="2967720617"/>
                    </a:ext>
                  </a:extLst>
                </a:gridCol>
                <a:gridCol w="1231716">
                  <a:extLst>
                    <a:ext uri="{9D8B030D-6E8A-4147-A177-3AD203B41FA5}">
                      <a16:colId xmlns:a16="http://schemas.microsoft.com/office/drawing/2014/main" val="1124142154"/>
                    </a:ext>
                  </a:extLst>
                </a:gridCol>
                <a:gridCol w="1231716">
                  <a:extLst>
                    <a:ext uri="{9D8B030D-6E8A-4147-A177-3AD203B41FA5}">
                      <a16:colId xmlns:a16="http://schemas.microsoft.com/office/drawing/2014/main" val="2112753208"/>
                    </a:ext>
                  </a:extLst>
                </a:gridCol>
              </a:tblGrid>
              <a:tr h="583952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Input 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Input 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Output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0920232"/>
                  </a:ext>
                </a:extLst>
              </a:tr>
              <a:tr h="69739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3311809"/>
                  </a:ext>
                </a:extLst>
              </a:tr>
              <a:tr h="805016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169386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1104761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392255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4717262-9BD8-46B8-A9B5-32B1447B1F69}"/>
              </a:ext>
            </a:extLst>
          </p:cNvPr>
          <p:cNvSpPr txBox="1"/>
          <p:nvPr/>
        </p:nvSpPr>
        <p:spPr>
          <a:xfrm>
            <a:off x="684857" y="498900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Input B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5D6171A-8886-40E6-9D1F-8BBB2729AFF8}"/>
              </a:ext>
            </a:extLst>
          </p:cNvPr>
          <p:cNvSpPr txBox="1"/>
          <p:nvPr/>
        </p:nvSpPr>
        <p:spPr>
          <a:xfrm>
            <a:off x="3943446" y="4373524"/>
            <a:ext cx="1142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Output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28D9B6-1DFC-4A7F-94F8-1EDF8B1AA647}"/>
              </a:ext>
            </a:extLst>
          </p:cNvPr>
          <p:cNvSpPr txBox="1"/>
          <p:nvPr/>
        </p:nvSpPr>
        <p:spPr>
          <a:xfrm>
            <a:off x="684857" y="3772361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Input 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B39614-60A5-415A-95E2-B5522748FEC3}"/>
              </a:ext>
            </a:extLst>
          </p:cNvPr>
          <p:cNvSpPr txBox="1"/>
          <p:nvPr/>
        </p:nvSpPr>
        <p:spPr>
          <a:xfrm>
            <a:off x="6003861" y="4839911"/>
            <a:ext cx="176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+mn-lt"/>
              </a:rPr>
              <a:t>Truth table</a:t>
            </a:r>
          </a:p>
        </p:txBody>
      </p:sp>
    </p:spTree>
    <p:extLst>
      <p:ext uri="{BB962C8B-B14F-4D97-AF65-F5344CB8AC3E}">
        <p14:creationId xmlns:p14="http://schemas.microsoft.com/office/powerpoint/2010/main" val="1024703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F13725B-ECE4-23D0-299E-C0D514F2D5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162" y="3827080"/>
            <a:ext cx="2932132" cy="171662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 gates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256202" cy="1843942"/>
          </a:xfrm>
        </p:spPr>
        <p:txBody>
          <a:bodyPr/>
          <a:lstStyle/>
          <a:p>
            <a:pPr lvl="1"/>
            <a:r>
              <a:rPr lang="en-US" dirty="0"/>
              <a:t>OR gates produce a high (1) output signal when either or both input signals are high (1). </a:t>
            </a:r>
          </a:p>
          <a:p>
            <a:pPr lvl="1"/>
            <a:r>
              <a:rPr lang="en-US" dirty="0"/>
              <a:t>They produce a low (0) output signal when both input signals are low (0).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B39614-60A5-415A-95E2-B5522748FEC3}"/>
              </a:ext>
            </a:extLst>
          </p:cNvPr>
          <p:cNvSpPr txBox="1"/>
          <p:nvPr/>
        </p:nvSpPr>
        <p:spPr>
          <a:xfrm>
            <a:off x="6003861" y="4881990"/>
            <a:ext cx="176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+mn-lt"/>
              </a:rPr>
              <a:t>Truth table</a:t>
            </a:r>
          </a:p>
        </p:txBody>
      </p:sp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234A359C-9D9E-44B9-912B-FE01BE75FB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0354453"/>
              </p:ext>
            </p:extLst>
          </p:nvPr>
        </p:nvGraphicFramePr>
        <p:xfrm>
          <a:off x="5086400" y="1480862"/>
          <a:ext cx="3600400" cy="32975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36968">
                  <a:extLst>
                    <a:ext uri="{9D8B030D-6E8A-4147-A177-3AD203B41FA5}">
                      <a16:colId xmlns:a16="http://schemas.microsoft.com/office/drawing/2014/main" val="2967720617"/>
                    </a:ext>
                  </a:extLst>
                </a:gridCol>
                <a:gridCol w="1231716">
                  <a:extLst>
                    <a:ext uri="{9D8B030D-6E8A-4147-A177-3AD203B41FA5}">
                      <a16:colId xmlns:a16="http://schemas.microsoft.com/office/drawing/2014/main" val="1124142154"/>
                    </a:ext>
                  </a:extLst>
                </a:gridCol>
                <a:gridCol w="1231716">
                  <a:extLst>
                    <a:ext uri="{9D8B030D-6E8A-4147-A177-3AD203B41FA5}">
                      <a16:colId xmlns:a16="http://schemas.microsoft.com/office/drawing/2014/main" val="2112753208"/>
                    </a:ext>
                  </a:extLst>
                </a:gridCol>
              </a:tblGrid>
              <a:tr h="583952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rgbClr val="000000"/>
                          </a:solidFill>
                        </a:rPr>
                        <a:t>Input 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rgbClr val="000000"/>
                          </a:solidFill>
                        </a:rPr>
                        <a:t>Input 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>
                          <a:solidFill>
                            <a:srgbClr val="000000"/>
                          </a:solidFill>
                        </a:rPr>
                        <a:t>Output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0920232"/>
                  </a:ext>
                </a:extLst>
              </a:tr>
              <a:tr h="69739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3311809"/>
                  </a:ext>
                </a:extLst>
              </a:tr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169386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01104761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63922559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8A227EC1-65E2-4F7E-B7E5-89D8A3E5868A}"/>
              </a:ext>
            </a:extLst>
          </p:cNvPr>
          <p:cNvSpPr txBox="1"/>
          <p:nvPr/>
        </p:nvSpPr>
        <p:spPr>
          <a:xfrm>
            <a:off x="366550" y="5143600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Input B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7CC5AFA-617A-4568-B778-1D1FAFF48F31}"/>
              </a:ext>
            </a:extLst>
          </p:cNvPr>
          <p:cNvSpPr txBox="1"/>
          <p:nvPr/>
        </p:nvSpPr>
        <p:spPr>
          <a:xfrm>
            <a:off x="3959754" y="4578375"/>
            <a:ext cx="1142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262740-02A8-4779-A8E6-622C04056E2D}"/>
              </a:ext>
            </a:extLst>
          </p:cNvPr>
          <p:cNvSpPr txBox="1"/>
          <p:nvPr/>
        </p:nvSpPr>
        <p:spPr>
          <a:xfrm>
            <a:off x="379266" y="3827081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Input A</a:t>
            </a:r>
          </a:p>
        </p:txBody>
      </p:sp>
    </p:spTree>
    <p:extLst>
      <p:ext uri="{BB962C8B-B14F-4D97-AF65-F5344CB8AC3E}">
        <p14:creationId xmlns:p14="http://schemas.microsoft.com/office/powerpoint/2010/main" val="196650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E3C6AD6-FBB2-14E3-D555-05368352D8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339" y="3598747"/>
            <a:ext cx="2882855" cy="20100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 gates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256202" cy="1843942"/>
          </a:xfrm>
        </p:spPr>
        <p:txBody>
          <a:bodyPr/>
          <a:lstStyle/>
          <a:p>
            <a:pPr lvl="1"/>
            <a:r>
              <a:rPr lang="en-US" dirty="0"/>
              <a:t>NOT gates produce a high (1) output signal when the input signal is low (0).</a:t>
            </a:r>
          </a:p>
          <a:p>
            <a:pPr lvl="1"/>
            <a:r>
              <a:rPr lang="en-US" dirty="0"/>
              <a:t>They produce a low (0) output signal when the input signal is high (1).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2B39614-60A5-415A-95E2-B5522748FEC3}"/>
              </a:ext>
            </a:extLst>
          </p:cNvPr>
          <p:cNvSpPr txBox="1"/>
          <p:nvPr/>
        </p:nvSpPr>
        <p:spPr>
          <a:xfrm>
            <a:off x="6003861" y="4372947"/>
            <a:ext cx="17654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latin typeface="+mn-lt"/>
              </a:rPr>
              <a:t>Truth table</a:t>
            </a:r>
          </a:p>
        </p:txBody>
      </p:sp>
      <p:graphicFrame>
        <p:nvGraphicFramePr>
          <p:cNvPr id="15" name="Table 4">
            <a:extLst>
              <a:ext uri="{FF2B5EF4-FFF2-40B4-BE49-F238E27FC236}">
                <a16:creationId xmlns:a16="http://schemas.microsoft.com/office/drawing/2014/main" id="{73DC5130-6DB3-4BCA-A422-695347286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560096"/>
              </p:ext>
            </p:extLst>
          </p:nvPr>
        </p:nvGraphicFramePr>
        <p:xfrm>
          <a:off x="5086400" y="1490381"/>
          <a:ext cx="3600400" cy="27067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2967720617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val="1124142154"/>
                    </a:ext>
                  </a:extLst>
                </a:gridCol>
              </a:tblGrid>
              <a:tr h="583952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Input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/>
                        <a:t>Output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0920232"/>
                  </a:ext>
                </a:extLst>
              </a:tr>
              <a:tr h="1061376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3311809"/>
                  </a:ext>
                </a:extLst>
              </a:tr>
              <a:tr h="1061376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316938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8E0CAB22-C5B1-4383-9A8B-F0AD2BDE0577}"/>
              </a:ext>
            </a:extLst>
          </p:cNvPr>
          <p:cNvSpPr txBox="1"/>
          <p:nvPr/>
        </p:nvSpPr>
        <p:spPr>
          <a:xfrm>
            <a:off x="382582" y="4434502"/>
            <a:ext cx="874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Input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F98F77D-394E-44B8-8F15-3DB79CAF640D}"/>
              </a:ext>
            </a:extLst>
          </p:cNvPr>
          <p:cNvSpPr txBox="1"/>
          <p:nvPr/>
        </p:nvSpPr>
        <p:spPr>
          <a:xfrm>
            <a:off x="4010194" y="4449404"/>
            <a:ext cx="11429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5193195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69065" y="603048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</TotalTime>
  <Words>412</Words>
  <Application>Microsoft Office PowerPoint</Application>
  <PresentationFormat>On-screen Show (4:3)</PresentationFormat>
  <Paragraphs>79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3: Logic gates</vt:lpstr>
      <vt:lpstr>Objectives</vt:lpstr>
      <vt:lpstr>Logic gates</vt:lpstr>
      <vt:lpstr>AND gates</vt:lpstr>
      <vt:lpstr>OR gates</vt:lpstr>
      <vt:lpstr>NOT gates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29</cp:revision>
  <dcterms:created xsi:type="dcterms:W3CDTF">2013-05-28T00:38:54Z</dcterms:created>
  <dcterms:modified xsi:type="dcterms:W3CDTF">2025-11-12T09:34:20Z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