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342" r:id="rId5"/>
    <p:sldId id="354" r:id="rId6"/>
    <p:sldId id="352" r:id="rId7"/>
    <p:sldId id="365" r:id="rId8"/>
    <p:sldId id="367" r:id="rId9"/>
    <p:sldId id="366" r:id="rId10"/>
    <p:sldId id="368" r:id="rId11"/>
    <p:sldId id="355" r:id="rId12"/>
    <p:sldId id="353" r:id="rId13"/>
    <p:sldId id="335" r:id="rId14"/>
  </p:sldIdLst>
  <p:sldSz cx="9144000" cy="6858000" type="screen4x3"/>
  <p:notesSz cx="6797675" cy="9926638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284620-52DC-40BC-81AF-7C141DAFFBCE}" v="26" dt="2022-06-21T09:21:51.855"/>
    <p1510:client id="{7FD3D61F-24B6-4E63-9A11-EC069BA1B073}" v="3" dt="2022-06-21T09:22:14.6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S::fiona.freel@cityandguilds.com::3a7a7974-e831-4583-92ac-603bf88d4539" providerId="AD" clId="Web-{58284620-52DC-40BC-81AF-7C141DAFFBCE}"/>
    <pc:docChg chg="modSld">
      <pc:chgData name="Fiona Freel" userId="S::fiona.freel@cityandguilds.com::3a7a7974-e831-4583-92ac-603bf88d4539" providerId="AD" clId="Web-{58284620-52DC-40BC-81AF-7C141DAFFBCE}" dt="2022-06-21T09:21:51.855" v="20" actId="1076"/>
      <pc:docMkLst>
        <pc:docMk/>
      </pc:docMkLst>
      <pc:sldChg chg="addSp modSp">
        <pc:chgData name="Fiona Freel" userId="S::fiona.freel@cityandguilds.com::3a7a7974-e831-4583-92ac-603bf88d4539" providerId="AD" clId="Web-{58284620-52DC-40BC-81AF-7C141DAFFBCE}" dt="2022-06-21T09:21:51.855" v="20" actId="1076"/>
        <pc:sldMkLst>
          <pc:docMk/>
          <pc:sldMk cId="0" sldId="335"/>
        </pc:sldMkLst>
        <pc:spChg chg="add mod">
          <ac:chgData name="Fiona Freel" userId="S::fiona.freel@cityandguilds.com::3a7a7974-e831-4583-92ac-603bf88d4539" providerId="AD" clId="Web-{58284620-52DC-40BC-81AF-7C141DAFFBCE}" dt="2022-06-21T09:21:51.855" v="20" actId="1076"/>
          <ac:spMkLst>
            <pc:docMk/>
            <pc:sldMk cId="0" sldId="335"/>
            <ac:spMk id="2" creationId="{F7BE6693-F5A6-68AB-209D-8BC75942DD6D}"/>
          </ac:spMkLst>
        </pc:spChg>
      </pc:sldChg>
    </pc:docChg>
  </pc:docChgLst>
  <pc:docChgLst>
    <pc:chgData name="Fiona Freel" userId="3a7a7974-e831-4583-92ac-603bf88d4539" providerId="ADAL" clId="{7FD3D61F-24B6-4E63-9A11-EC069BA1B073}"/>
    <pc:docChg chg="modSld modMainMaster">
      <pc:chgData name="Fiona Freel" userId="3a7a7974-e831-4583-92ac-603bf88d4539" providerId="ADAL" clId="{7FD3D61F-24B6-4E63-9A11-EC069BA1B073}" dt="2022-06-21T09:23:16.353" v="3" actId="255"/>
      <pc:docMkLst>
        <pc:docMk/>
      </pc:docMkLst>
      <pc:sldChg chg="modSp mod">
        <pc:chgData name="Fiona Freel" userId="3a7a7974-e831-4583-92ac-603bf88d4539" providerId="ADAL" clId="{7FD3D61F-24B6-4E63-9A11-EC069BA1B073}" dt="2022-06-21T09:23:16.353" v="3" actId="255"/>
        <pc:sldMkLst>
          <pc:docMk/>
          <pc:sldMk cId="0" sldId="335"/>
        </pc:sldMkLst>
        <pc:spChg chg="mod">
          <ac:chgData name="Fiona Freel" userId="3a7a7974-e831-4583-92ac-603bf88d4539" providerId="ADAL" clId="{7FD3D61F-24B6-4E63-9A11-EC069BA1B073}" dt="2022-06-21T09:23:16.353" v="3" actId="255"/>
          <ac:spMkLst>
            <pc:docMk/>
            <pc:sldMk cId="0" sldId="335"/>
            <ac:spMk id="2" creationId="{F7BE6693-F5A6-68AB-209D-8BC75942DD6D}"/>
          </ac:spMkLst>
        </pc:spChg>
      </pc:sldChg>
      <pc:sldMasterChg chg="modSp mod">
        <pc:chgData name="Fiona Freel" userId="3a7a7974-e831-4583-92ac-603bf88d4539" providerId="ADAL" clId="{7FD3D61F-24B6-4E63-9A11-EC069BA1B073}" dt="2022-06-20T14:50:50.343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7FD3D61F-24B6-4E63-9A11-EC069BA1B073}" dt="2022-06-20T14:50:50.343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7FD3D61F-24B6-4E63-9A11-EC069BA1B073}" dt="2022-06-20T12:19:11.646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aroline Prodger" userId="e4ef2e75-b60b-401b-8ebe-291bdcf405f4" providerId="ADAL" clId="{937E8AA4-4401-4386-95C8-6DBD256860D1}"/>
    <pc:docChg chg="modSld">
      <pc:chgData name="Caroline Prodger" userId="e4ef2e75-b60b-401b-8ebe-291bdcf405f4" providerId="ADAL" clId="{937E8AA4-4401-4386-95C8-6DBD256860D1}" dt="2022-05-16T11:24:13.814" v="7" actId="12"/>
      <pc:docMkLst>
        <pc:docMk/>
      </pc:docMkLst>
      <pc:sldChg chg="modNotesTx">
        <pc:chgData name="Caroline Prodger" userId="e4ef2e75-b60b-401b-8ebe-291bdcf405f4" providerId="ADAL" clId="{937E8AA4-4401-4386-95C8-6DBD256860D1}" dt="2022-05-04T13:54:51.427" v="0" actId="20577"/>
        <pc:sldMkLst>
          <pc:docMk/>
          <pc:sldMk cId="670929600" sldId="342"/>
        </pc:sldMkLst>
      </pc:sldChg>
      <pc:sldChg chg="modSp mod">
        <pc:chgData name="Caroline Prodger" userId="e4ef2e75-b60b-401b-8ebe-291bdcf405f4" providerId="ADAL" clId="{937E8AA4-4401-4386-95C8-6DBD256860D1}" dt="2022-05-16T11:24:13.814" v="7" actId="12"/>
        <pc:sldMkLst>
          <pc:docMk/>
          <pc:sldMk cId="357897734" sldId="365"/>
        </pc:sldMkLst>
        <pc:spChg chg="mod">
          <ac:chgData name="Caroline Prodger" userId="e4ef2e75-b60b-401b-8ebe-291bdcf405f4" providerId="ADAL" clId="{937E8AA4-4401-4386-95C8-6DBD256860D1}" dt="2022-05-16T11:24:13.814" v="7" actId="12"/>
          <ac:spMkLst>
            <pc:docMk/>
            <pc:sldMk cId="357897734" sldId="365"/>
            <ac:spMk id="6" creationId="{22B0C5F0-DF90-44B6-9E89-C635A38CF08E}"/>
          </ac:spMkLst>
        </pc:spChg>
      </pc:sldChg>
      <pc:sldChg chg="addCm">
        <pc:chgData name="Caroline Prodger" userId="e4ef2e75-b60b-401b-8ebe-291bdcf405f4" providerId="ADAL" clId="{937E8AA4-4401-4386-95C8-6DBD256860D1}" dt="2022-05-04T13:55:40.292" v="1"/>
        <pc:sldMkLst>
          <pc:docMk/>
          <pc:sldMk cId="3273727042" sldId="366"/>
        </pc:sldMkLst>
      </pc:sldChg>
    </pc:docChg>
  </pc:docChgLst>
  <pc:docChgLst>
    <pc:chgData name="Caroline Prodger" userId="e4ef2e75-b60b-401b-8ebe-291bdcf405f4" providerId="ADAL" clId="{2A66A869-7D76-4E60-93F9-82F809BB53E8}"/>
    <pc:docChg chg="custSel addSld modSld">
      <pc:chgData name="Caroline Prodger" userId="e4ef2e75-b60b-401b-8ebe-291bdcf405f4" providerId="ADAL" clId="{2A66A869-7D76-4E60-93F9-82F809BB53E8}" dt="2022-04-20T11:10:44.223" v="110" actId="1076"/>
      <pc:docMkLst>
        <pc:docMk/>
      </pc:docMkLst>
      <pc:sldChg chg="addSp delSp modSp mod">
        <pc:chgData name="Caroline Prodger" userId="e4ef2e75-b60b-401b-8ebe-291bdcf405f4" providerId="ADAL" clId="{2A66A869-7D76-4E60-93F9-82F809BB53E8}" dt="2022-04-20T11:10:44.223" v="110" actId="1076"/>
        <pc:sldMkLst>
          <pc:docMk/>
          <pc:sldMk cId="2888978342" sldId="353"/>
        </pc:sldMkLst>
        <pc:spChg chg="mod">
          <ac:chgData name="Caroline Prodger" userId="e4ef2e75-b60b-401b-8ebe-291bdcf405f4" providerId="ADAL" clId="{2A66A869-7D76-4E60-93F9-82F809BB53E8}" dt="2022-04-20T11:04:09.672" v="96" actId="14100"/>
          <ac:spMkLst>
            <pc:docMk/>
            <pc:sldMk cId="2888978342" sldId="353"/>
            <ac:spMk id="3" creationId="{00000000-0000-0000-0000-000000000000}"/>
          </ac:spMkLst>
        </pc:spChg>
        <pc:spChg chg="add mod">
          <ac:chgData name="Caroline Prodger" userId="e4ef2e75-b60b-401b-8ebe-291bdcf405f4" providerId="ADAL" clId="{2A66A869-7D76-4E60-93F9-82F809BB53E8}" dt="2022-04-20T11:04:28.685" v="103" actId="1076"/>
          <ac:spMkLst>
            <pc:docMk/>
            <pc:sldMk cId="2888978342" sldId="353"/>
            <ac:spMk id="6" creationId="{1522CFC0-2B87-40F2-BA36-C69C34EF0F4F}"/>
          </ac:spMkLst>
        </pc:spChg>
        <pc:picChg chg="del mod">
          <ac:chgData name="Caroline Prodger" userId="e4ef2e75-b60b-401b-8ebe-291bdcf405f4" providerId="ADAL" clId="{2A66A869-7D76-4E60-93F9-82F809BB53E8}" dt="2022-04-20T11:10:26.788" v="105" actId="478"/>
          <ac:picMkLst>
            <pc:docMk/>
            <pc:sldMk cId="2888978342" sldId="353"/>
            <ac:picMk id="5" creationId="{378CB527-7715-436B-AED2-7A5A2FF47A93}"/>
          </ac:picMkLst>
        </pc:picChg>
        <pc:picChg chg="add mod">
          <ac:chgData name="Caroline Prodger" userId="e4ef2e75-b60b-401b-8ebe-291bdcf405f4" providerId="ADAL" clId="{2A66A869-7D76-4E60-93F9-82F809BB53E8}" dt="2022-04-20T11:10:44.223" v="110" actId="1076"/>
          <ac:picMkLst>
            <pc:docMk/>
            <pc:sldMk cId="2888978342" sldId="353"/>
            <ac:picMk id="8" creationId="{05AC623F-C889-4242-9853-C7BC76FBB8CE}"/>
          </ac:picMkLst>
        </pc:picChg>
      </pc:sldChg>
      <pc:sldChg chg="addSp modSp mod">
        <pc:chgData name="Caroline Prodger" userId="e4ef2e75-b60b-401b-8ebe-291bdcf405f4" providerId="ADAL" clId="{2A66A869-7D76-4E60-93F9-82F809BB53E8}" dt="2022-04-20T10:43:37.873" v="5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2A66A869-7D76-4E60-93F9-82F809BB53E8}" dt="2022-04-20T10:43:37.873" v="5" actId="1076"/>
          <ac:picMkLst>
            <pc:docMk/>
            <pc:sldMk cId="246462870" sldId="354"/>
            <ac:picMk id="3" creationId="{90226DAA-A81E-4EAB-9E2A-0CD714331646}"/>
          </ac:picMkLst>
        </pc:picChg>
      </pc:sldChg>
      <pc:sldChg chg="modSp mod">
        <pc:chgData name="Caroline Prodger" userId="e4ef2e75-b60b-401b-8ebe-291bdcf405f4" providerId="ADAL" clId="{2A66A869-7D76-4E60-93F9-82F809BB53E8}" dt="2022-04-20T11:03:44.535" v="94" actId="14100"/>
        <pc:sldMkLst>
          <pc:docMk/>
          <pc:sldMk cId="2445530768" sldId="355"/>
        </pc:sldMkLst>
        <pc:spChg chg="mod">
          <ac:chgData name="Caroline Prodger" userId="e4ef2e75-b60b-401b-8ebe-291bdcf405f4" providerId="ADAL" clId="{2A66A869-7D76-4E60-93F9-82F809BB53E8}" dt="2022-04-20T11:03:44.535" v="94" actId="14100"/>
          <ac:spMkLst>
            <pc:docMk/>
            <pc:sldMk cId="2445530768" sldId="355"/>
            <ac:spMk id="7" creationId="{504210BC-7C86-4DAA-9D2E-C7D476DB7E93}"/>
          </ac:spMkLst>
        </pc:spChg>
      </pc:sldChg>
      <pc:sldChg chg="modSp mod">
        <pc:chgData name="Caroline Prodger" userId="e4ef2e75-b60b-401b-8ebe-291bdcf405f4" providerId="ADAL" clId="{2A66A869-7D76-4E60-93F9-82F809BB53E8}" dt="2022-04-20T10:53:44.416" v="67" actId="113"/>
        <pc:sldMkLst>
          <pc:docMk/>
          <pc:sldMk cId="357897734" sldId="365"/>
        </pc:sldMkLst>
        <pc:spChg chg="mod">
          <ac:chgData name="Caroline Prodger" userId="e4ef2e75-b60b-401b-8ebe-291bdcf405f4" providerId="ADAL" clId="{2A66A869-7D76-4E60-93F9-82F809BB53E8}" dt="2022-04-20T10:46:30.847" v="43" actId="20577"/>
          <ac:spMkLst>
            <pc:docMk/>
            <pc:sldMk cId="357897734" sldId="365"/>
            <ac:spMk id="2" creationId="{00000000-0000-0000-0000-000000000000}"/>
          </ac:spMkLst>
        </pc:spChg>
        <pc:spChg chg="mod">
          <ac:chgData name="Caroline Prodger" userId="e4ef2e75-b60b-401b-8ebe-291bdcf405f4" providerId="ADAL" clId="{2A66A869-7D76-4E60-93F9-82F809BB53E8}" dt="2022-04-20T10:53:44.416" v="67" actId="113"/>
          <ac:spMkLst>
            <pc:docMk/>
            <pc:sldMk cId="357897734" sldId="365"/>
            <ac:spMk id="6" creationId="{22B0C5F0-DF90-44B6-9E89-C635A38CF08E}"/>
          </ac:spMkLst>
        </pc:spChg>
      </pc:sldChg>
      <pc:sldChg chg="addSp modSp mod">
        <pc:chgData name="Caroline Prodger" userId="e4ef2e75-b60b-401b-8ebe-291bdcf405f4" providerId="ADAL" clId="{2A66A869-7D76-4E60-93F9-82F809BB53E8}" dt="2022-04-20T10:58:20.676" v="87" actId="1076"/>
        <pc:sldMkLst>
          <pc:docMk/>
          <pc:sldMk cId="3273727042" sldId="366"/>
        </pc:sldMkLst>
        <pc:spChg chg="mod">
          <ac:chgData name="Caroline Prodger" userId="e4ef2e75-b60b-401b-8ebe-291bdcf405f4" providerId="ADAL" clId="{2A66A869-7D76-4E60-93F9-82F809BB53E8}" dt="2022-04-20T10:58:05.306" v="81" actId="255"/>
          <ac:spMkLst>
            <pc:docMk/>
            <pc:sldMk cId="3273727042" sldId="366"/>
            <ac:spMk id="6" creationId="{22B0C5F0-DF90-44B6-9E89-C635A38CF08E}"/>
          </ac:spMkLst>
        </pc:spChg>
        <pc:spChg chg="add mod">
          <ac:chgData name="Caroline Prodger" userId="e4ef2e75-b60b-401b-8ebe-291bdcf405f4" providerId="ADAL" clId="{2A66A869-7D76-4E60-93F9-82F809BB53E8}" dt="2022-04-20T10:58:12.376" v="83" actId="20577"/>
          <ac:spMkLst>
            <pc:docMk/>
            <pc:sldMk cId="3273727042" sldId="366"/>
            <ac:spMk id="8" creationId="{B77DF236-3960-4078-B1F0-A2E6AF0394BC}"/>
          </ac:spMkLst>
        </pc:spChg>
        <pc:picChg chg="mod">
          <ac:chgData name="Caroline Prodger" userId="e4ef2e75-b60b-401b-8ebe-291bdcf405f4" providerId="ADAL" clId="{2A66A869-7D76-4E60-93F9-82F809BB53E8}" dt="2022-04-20T10:58:20.676" v="87" actId="1076"/>
          <ac:picMkLst>
            <pc:docMk/>
            <pc:sldMk cId="3273727042" sldId="366"/>
            <ac:picMk id="7" creationId="{EA59B0BE-5999-4ADC-BD92-9AE120239821}"/>
          </ac:picMkLst>
        </pc:picChg>
      </pc:sldChg>
      <pc:sldChg chg="addSp modSp new mod">
        <pc:chgData name="Caroline Prodger" userId="e4ef2e75-b60b-401b-8ebe-291bdcf405f4" providerId="ADAL" clId="{2A66A869-7D76-4E60-93F9-82F809BB53E8}" dt="2022-04-20T10:53:06.830" v="61" actId="1076"/>
        <pc:sldMkLst>
          <pc:docMk/>
          <pc:sldMk cId="2001728468" sldId="367"/>
        </pc:sldMkLst>
        <pc:spChg chg="mod">
          <ac:chgData name="Caroline Prodger" userId="e4ef2e75-b60b-401b-8ebe-291bdcf405f4" providerId="ADAL" clId="{2A66A869-7D76-4E60-93F9-82F809BB53E8}" dt="2022-04-20T10:46:27.165" v="41" actId="20577"/>
          <ac:spMkLst>
            <pc:docMk/>
            <pc:sldMk cId="2001728468" sldId="367"/>
            <ac:spMk id="2" creationId="{6DEBE623-2682-43C0-BCBC-E24EA71140BE}"/>
          </ac:spMkLst>
        </pc:spChg>
        <pc:spChg chg="mod">
          <ac:chgData name="Caroline Prodger" userId="e4ef2e75-b60b-401b-8ebe-291bdcf405f4" providerId="ADAL" clId="{2A66A869-7D76-4E60-93F9-82F809BB53E8}" dt="2022-04-20T10:53:01.883" v="59" actId="14100"/>
          <ac:spMkLst>
            <pc:docMk/>
            <pc:sldMk cId="2001728468" sldId="367"/>
            <ac:spMk id="3" creationId="{5F7DD87D-E86F-4129-9145-0E673A1B8A65}"/>
          </ac:spMkLst>
        </pc:spChg>
        <pc:spChg chg="add mod">
          <ac:chgData name="Caroline Prodger" userId="e4ef2e75-b60b-401b-8ebe-291bdcf405f4" providerId="ADAL" clId="{2A66A869-7D76-4E60-93F9-82F809BB53E8}" dt="2022-04-20T10:53:06.830" v="61" actId="1076"/>
          <ac:spMkLst>
            <pc:docMk/>
            <pc:sldMk cId="2001728468" sldId="367"/>
            <ac:spMk id="7" creationId="{1C06E65E-C08A-4331-92E7-101212B95276}"/>
          </ac:spMkLst>
        </pc:spChg>
        <pc:picChg chg="add mod">
          <ac:chgData name="Caroline Prodger" userId="e4ef2e75-b60b-401b-8ebe-291bdcf405f4" providerId="ADAL" clId="{2A66A869-7D76-4E60-93F9-82F809BB53E8}" dt="2022-04-20T10:52:33.506" v="57" actId="1076"/>
          <ac:picMkLst>
            <pc:docMk/>
            <pc:sldMk cId="2001728468" sldId="367"/>
            <ac:picMk id="5" creationId="{7FC2C7CD-252F-4360-A851-7BE43C79FB61}"/>
          </ac:picMkLst>
        </pc:picChg>
      </pc:sldChg>
    </pc:docChg>
  </pc:docChgLst>
  <pc:docChgLst>
    <pc:chgData name="Caroline Prodger" userId="e4ef2e75-b60b-401b-8ebe-291bdcf405f4" providerId="ADAL" clId="{D411B84E-7462-4923-A618-1A484B4A29AA}"/>
    <pc:docChg chg="undo custSel addSld delSld modSld">
      <pc:chgData name="Caroline Prodger" userId="e4ef2e75-b60b-401b-8ebe-291bdcf405f4" providerId="ADAL" clId="{D411B84E-7462-4923-A618-1A484B4A29AA}" dt="2022-05-17T01:29:04.267" v="818" actId="20577"/>
      <pc:docMkLst>
        <pc:docMk/>
      </pc:docMkLst>
      <pc:sldChg chg="addSp delSp modSp mod">
        <pc:chgData name="Caroline Prodger" userId="e4ef2e75-b60b-401b-8ebe-291bdcf405f4" providerId="ADAL" clId="{D411B84E-7462-4923-A618-1A484B4A29AA}" dt="2022-05-16T12:28:06.840" v="428" actId="14100"/>
        <pc:sldMkLst>
          <pc:docMk/>
          <pc:sldMk cId="2888978342" sldId="353"/>
        </pc:sldMkLst>
        <pc:spChg chg="mod">
          <ac:chgData name="Caroline Prodger" userId="e4ef2e75-b60b-401b-8ebe-291bdcf405f4" providerId="ADAL" clId="{D411B84E-7462-4923-A618-1A484B4A29AA}" dt="2022-05-16T12:27:55.237" v="426" actId="14100"/>
          <ac:spMkLst>
            <pc:docMk/>
            <pc:sldMk cId="2888978342" sldId="353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D411B84E-7462-4923-A618-1A484B4A29AA}" dt="2022-05-16T12:28:06.840" v="428" actId="14100"/>
          <ac:picMkLst>
            <pc:docMk/>
            <pc:sldMk cId="2888978342" sldId="353"/>
            <ac:picMk id="5" creationId="{7558A647-FF7F-076C-F3C3-BB88893EF54B}"/>
          </ac:picMkLst>
        </pc:picChg>
        <pc:picChg chg="del">
          <ac:chgData name="Caroline Prodger" userId="e4ef2e75-b60b-401b-8ebe-291bdcf405f4" providerId="ADAL" clId="{D411B84E-7462-4923-A618-1A484B4A29AA}" dt="2022-05-16T12:27:30.197" v="419" actId="478"/>
          <ac:picMkLst>
            <pc:docMk/>
            <pc:sldMk cId="2888978342" sldId="353"/>
            <ac:picMk id="8" creationId="{05AC623F-C889-4242-9853-C7BC76FBB8CE}"/>
          </ac:picMkLst>
        </pc:picChg>
      </pc:sldChg>
      <pc:sldChg chg="addSp delSp modSp mod">
        <pc:chgData name="Caroline Prodger" userId="e4ef2e75-b60b-401b-8ebe-291bdcf405f4" providerId="ADAL" clId="{D411B84E-7462-4923-A618-1A484B4A29AA}" dt="2022-05-16T12:26:51.835" v="412" actId="1076"/>
        <pc:sldMkLst>
          <pc:docMk/>
          <pc:sldMk cId="246462870" sldId="354"/>
        </pc:sldMkLst>
        <pc:picChg chg="del">
          <ac:chgData name="Caroline Prodger" userId="e4ef2e75-b60b-401b-8ebe-291bdcf405f4" providerId="ADAL" clId="{D411B84E-7462-4923-A618-1A484B4A29AA}" dt="2022-05-16T12:26:27.781" v="407" actId="478"/>
          <ac:picMkLst>
            <pc:docMk/>
            <pc:sldMk cId="246462870" sldId="354"/>
            <ac:picMk id="3" creationId="{90226DAA-A81E-4EAB-9E2A-0CD714331646}"/>
          </ac:picMkLst>
        </pc:picChg>
        <pc:picChg chg="add mod">
          <ac:chgData name="Caroline Prodger" userId="e4ef2e75-b60b-401b-8ebe-291bdcf405f4" providerId="ADAL" clId="{D411B84E-7462-4923-A618-1A484B4A29AA}" dt="2022-05-16T12:26:51.835" v="412" actId="1076"/>
          <ac:picMkLst>
            <pc:docMk/>
            <pc:sldMk cId="246462870" sldId="354"/>
            <ac:picMk id="4" creationId="{E631F5FF-734D-9547-71CF-8AE74A96B9B5}"/>
          </ac:picMkLst>
        </pc:picChg>
      </pc:sldChg>
      <pc:sldChg chg="modSp mod">
        <pc:chgData name="Caroline Prodger" userId="e4ef2e75-b60b-401b-8ebe-291bdcf405f4" providerId="ADAL" clId="{D411B84E-7462-4923-A618-1A484B4A29AA}" dt="2022-05-16T11:34:27.461" v="173" actId="255"/>
        <pc:sldMkLst>
          <pc:docMk/>
          <pc:sldMk cId="2445530768" sldId="355"/>
        </pc:sldMkLst>
        <pc:spChg chg="mod">
          <ac:chgData name="Caroline Prodger" userId="e4ef2e75-b60b-401b-8ebe-291bdcf405f4" providerId="ADAL" clId="{D411B84E-7462-4923-A618-1A484B4A29AA}" dt="2022-05-16T11:34:27.461" v="173" actId="255"/>
          <ac:spMkLst>
            <pc:docMk/>
            <pc:sldMk cId="2445530768" sldId="355"/>
            <ac:spMk id="3" creationId="{00000000-0000-0000-0000-000000000000}"/>
          </ac:spMkLst>
        </pc:spChg>
      </pc:sldChg>
      <pc:sldChg chg="addSp modSp mod">
        <pc:chgData name="Caroline Prodger" userId="e4ef2e75-b60b-401b-8ebe-291bdcf405f4" providerId="ADAL" clId="{D411B84E-7462-4923-A618-1A484B4A29AA}" dt="2022-05-16T12:34:26.622" v="443" actId="1076"/>
        <pc:sldMkLst>
          <pc:docMk/>
          <pc:sldMk cId="357897734" sldId="365"/>
        </pc:sldMkLst>
        <pc:spChg chg="mod">
          <ac:chgData name="Caroline Prodger" userId="e4ef2e75-b60b-401b-8ebe-291bdcf405f4" providerId="ADAL" clId="{D411B84E-7462-4923-A618-1A484B4A29AA}" dt="2022-05-16T12:34:26.622" v="443" actId="1076"/>
          <ac:spMkLst>
            <pc:docMk/>
            <pc:sldMk cId="357897734" sldId="365"/>
            <ac:spMk id="6" creationId="{22B0C5F0-DF90-44B6-9E89-C635A38CF08E}"/>
          </ac:spMkLst>
        </pc:spChg>
        <pc:spChg chg="add mod">
          <ac:chgData name="Caroline Prodger" userId="e4ef2e75-b60b-401b-8ebe-291bdcf405f4" providerId="ADAL" clId="{D411B84E-7462-4923-A618-1A484B4A29AA}" dt="2022-05-16T12:34:18.464" v="442" actId="14100"/>
          <ac:spMkLst>
            <pc:docMk/>
            <pc:sldMk cId="357897734" sldId="365"/>
            <ac:spMk id="7" creationId="{1F2730CC-FAA1-C7E3-68F0-DDCBBDD6B212}"/>
          </ac:spMkLst>
        </pc:spChg>
        <pc:picChg chg="add mod">
          <ac:chgData name="Caroline Prodger" userId="e4ef2e75-b60b-401b-8ebe-291bdcf405f4" providerId="ADAL" clId="{D411B84E-7462-4923-A618-1A484B4A29AA}" dt="2022-05-16T12:33:55.654" v="436" actId="1076"/>
          <ac:picMkLst>
            <pc:docMk/>
            <pc:sldMk cId="357897734" sldId="365"/>
            <ac:picMk id="4" creationId="{277C6284-E5AD-656E-9A5A-D92ECFA597EB}"/>
          </ac:picMkLst>
        </pc:picChg>
      </pc:sldChg>
      <pc:sldChg chg="addSp delSp modSp mod delCm">
        <pc:chgData name="Caroline Prodger" userId="e4ef2e75-b60b-401b-8ebe-291bdcf405f4" providerId="ADAL" clId="{D411B84E-7462-4923-A618-1A484B4A29AA}" dt="2022-05-17T01:25:31.163" v="627" actId="14100"/>
        <pc:sldMkLst>
          <pc:docMk/>
          <pc:sldMk cId="3273727042" sldId="366"/>
        </pc:sldMkLst>
        <pc:spChg chg="mod">
          <ac:chgData name="Caroline Prodger" userId="e4ef2e75-b60b-401b-8ebe-291bdcf405f4" providerId="ADAL" clId="{D411B84E-7462-4923-A618-1A484B4A29AA}" dt="2022-05-17T01:20:25.819" v="608" actId="20577"/>
          <ac:spMkLst>
            <pc:docMk/>
            <pc:sldMk cId="3273727042" sldId="366"/>
            <ac:spMk id="2" creationId="{00000000-0000-0000-0000-000000000000}"/>
          </ac:spMkLst>
        </pc:spChg>
        <pc:spChg chg="add del mod">
          <ac:chgData name="Caroline Prodger" userId="e4ef2e75-b60b-401b-8ebe-291bdcf405f4" providerId="ADAL" clId="{D411B84E-7462-4923-A618-1A484B4A29AA}" dt="2022-05-17T01:25:25.983" v="626" actId="478"/>
          <ac:spMkLst>
            <pc:docMk/>
            <pc:sldMk cId="3273727042" sldId="366"/>
            <ac:spMk id="3" creationId="{3C299F26-3414-AE74-6E19-8C891681779B}"/>
          </ac:spMkLst>
        </pc:spChg>
        <pc:spChg chg="mod">
          <ac:chgData name="Caroline Prodger" userId="e4ef2e75-b60b-401b-8ebe-291bdcf405f4" providerId="ADAL" clId="{D411B84E-7462-4923-A618-1A484B4A29AA}" dt="2022-05-17T01:19:12.636" v="587" actId="1076"/>
          <ac:spMkLst>
            <pc:docMk/>
            <pc:sldMk cId="3273727042" sldId="366"/>
            <ac:spMk id="6" creationId="{22B0C5F0-DF90-44B6-9E89-C635A38CF08E}"/>
          </ac:spMkLst>
        </pc:spChg>
        <pc:spChg chg="mod">
          <ac:chgData name="Caroline Prodger" userId="e4ef2e75-b60b-401b-8ebe-291bdcf405f4" providerId="ADAL" clId="{D411B84E-7462-4923-A618-1A484B4A29AA}" dt="2022-05-17T01:25:31.163" v="627" actId="14100"/>
          <ac:spMkLst>
            <pc:docMk/>
            <pc:sldMk cId="3273727042" sldId="366"/>
            <ac:spMk id="8" creationId="{B77DF236-3960-4078-B1F0-A2E6AF0394BC}"/>
          </ac:spMkLst>
        </pc:spChg>
        <pc:picChg chg="del mod">
          <ac:chgData name="Caroline Prodger" userId="e4ef2e75-b60b-401b-8ebe-291bdcf405f4" providerId="ADAL" clId="{D411B84E-7462-4923-A618-1A484B4A29AA}" dt="2022-05-17T01:17:26.492" v="444" actId="478"/>
          <ac:picMkLst>
            <pc:docMk/>
            <pc:sldMk cId="3273727042" sldId="366"/>
            <ac:picMk id="7" creationId="{EA59B0BE-5999-4ADC-BD92-9AE120239821}"/>
          </ac:picMkLst>
        </pc:picChg>
      </pc:sldChg>
      <pc:sldChg chg="addSp delSp modSp mod">
        <pc:chgData name="Caroline Prodger" userId="e4ef2e75-b60b-401b-8ebe-291bdcf405f4" providerId="ADAL" clId="{D411B84E-7462-4923-A618-1A484B4A29AA}" dt="2022-05-16T12:27:19.078" v="418" actId="1076"/>
        <pc:sldMkLst>
          <pc:docMk/>
          <pc:sldMk cId="2001728468" sldId="367"/>
        </pc:sldMkLst>
        <pc:picChg chg="del">
          <ac:chgData name="Caroline Prodger" userId="e4ef2e75-b60b-401b-8ebe-291bdcf405f4" providerId="ADAL" clId="{D411B84E-7462-4923-A618-1A484B4A29AA}" dt="2022-05-16T12:27:03.605" v="413" actId="478"/>
          <ac:picMkLst>
            <pc:docMk/>
            <pc:sldMk cId="2001728468" sldId="367"/>
            <ac:picMk id="5" creationId="{7FC2C7CD-252F-4360-A851-7BE43C79FB61}"/>
          </ac:picMkLst>
        </pc:picChg>
        <pc:picChg chg="add mod">
          <ac:chgData name="Caroline Prodger" userId="e4ef2e75-b60b-401b-8ebe-291bdcf405f4" providerId="ADAL" clId="{D411B84E-7462-4923-A618-1A484B4A29AA}" dt="2022-05-16T12:27:19.078" v="418" actId="1076"/>
          <ac:picMkLst>
            <pc:docMk/>
            <pc:sldMk cId="2001728468" sldId="367"/>
            <ac:picMk id="6" creationId="{8177CFED-17C2-C693-E777-3D828E6E187D}"/>
          </ac:picMkLst>
        </pc:picChg>
      </pc:sldChg>
      <pc:sldChg chg="addSp delSp modSp new del mod">
        <pc:chgData name="Caroline Prodger" userId="e4ef2e75-b60b-401b-8ebe-291bdcf405f4" providerId="ADAL" clId="{D411B84E-7462-4923-A618-1A484B4A29AA}" dt="2022-05-16T12:18:24.883" v="406" actId="2696"/>
        <pc:sldMkLst>
          <pc:docMk/>
          <pc:sldMk cId="713219899" sldId="368"/>
        </pc:sldMkLst>
        <pc:spChg chg="mod">
          <ac:chgData name="Caroline Prodger" userId="e4ef2e75-b60b-401b-8ebe-291bdcf405f4" providerId="ADAL" clId="{D411B84E-7462-4923-A618-1A484B4A29AA}" dt="2022-05-16T11:36:48.989" v="193" actId="20577"/>
          <ac:spMkLst>
            <pc:docMk/>
            <pc:sldMk cId="713219899" sldId="368"/>
            <ac:spMk id="2" creationId="{714436B7-16AC-3871-AFFD-70BE400A8D86}"/>
          </ac:spMkLst>
        </pc:spChg>
        <pc:spChg chg="del">
          <ac:chgData name="Caroline Prodger" userId="e4ef2e75-b60b-401b-8ebe-291bdcf405f4" providerId="ADAL" clId="{D411B84E-7462-4923-A618-1A484B4A29AA}" dt="2022-05-16T11:38:16.428" v="194" actId="931"/>
          <ac:spMkLst>
            <pc:docMk/>
            <pc:sldMk cId="713219899" sldId="368"/>
            <ac:spMk id="3" creationId="{130C9094-F4E1-32F6-DF92-F25B866C8DA9}"/>
          </ac:spMkLst>
        </pc:spChg>
        <pc:spChg chg="add mod">
          <ac:chgData name="Caroline Prodger" userId="e4ef2e75-b60b-401b-8ebe-291bdcf405f4" providerId="ADAL" clId="{D411B84E-7462-4923-A618-1A484B4A29AA}" dt="2022-05-16T11:40:21.849" v="405" actId="20577"/>
          <ac:spMkLst>
            <pc:docMk/>
            <pc:sldMk cId="713219899" sldId="368"/>
            <ac:spMk id="6" creationId="{1688E8BD-E1F9-5DD2-65FA-B7C3E39F3B51}"/>
          </ac:spMkLst>
        </pc:spChg>
        <pc:picChg chg="add mod">
          <ac:chgData name="Caroline Prodger" userId="e4ef2e75-b60b-401b-8ebe-291bdcf405f4" providerId="ADAL" clId="{D411B84E-7462-4923-A618-1A484B4A29AA}" dt="2022-05-16T11:38:23.211" v="198" actId="1076"/>
          <ac:picMkLst>
            <pc:docMk/>
            <pc:sldMk cId="713219899" sldId="368"/>
            <ac:picMk id="5" creationId="{9D2B426A-5E9D-8FC4-59F6-54C8C5704F6C}"/>
          </ac:picMkLst>
        </pc:picChg>
      </pc:sldChg>
      <pc:sldChg chg="addSp delSp modSp new mod">
        <pc:chgData name="Caroline Prodger" userId="e4ef2e75-b60b-401b-8ebe-291bdcf405f4" providerId="ADAL" clId="{D411B84E-7462-4923-A618-1A484B4A29AA}" dt="2022-05-17T01:29:04.267" v="818" actId="20577"/>
        <pc:sldMkLst>
          <pc:docMk/>
          <pc:sldMk cId="3132271362" sldId="368"/>
        </pc:sldMkLst>
        <pc:spChg chg="mod">
          <ac:chgData name="Caroline Prodger" userId="e4ef2e75-b60b-401b-8ebe-291bdcf405f4" providerId="ADAL" clId="{D411B84E-7462-4923-A618-1A484B4A29AA}" dt="2022-05-17T01:21:02.701" v="620" actId="20577"/>
          <ac:spMkLst>
            <pc:docMk/>
            <pc:sldMk cId="3132271362" sldId="368"/>
            <ac:spMk id="2" creationId="{147D13C8-98B7-706F-0815-216E4417D933}"/>
          </ac:spMkLst>
        </pc:spChg>
        <pc:spChg chg="add del mod">
          <ac:chgData name="Caroline Prodger" userId="e4ef2e75-b60b-401b-8ebe-291bdcf405f4" providerId="ADAL" clId="{D411B84E-7462-4923-A618-1A484B4A29AA}" dt="2022-05-17T01:29:04.267" v="818" actId="20577"/>
          <ac:spMkLst>
            <pc:docMk/>
            <pc:sldMk cId="3132271362" sldId="368"/>
            <ac:spMk id="3" creationId="{C1E70692-56C1-88DB-48AA-1485CF6AC690}"/>
          </ac:spMkLst>
        </pc:spChg>
        <pc:spChg chg="add del mod">
          <ac:chgData name="Caroline Prodger" userId="e4ef2e75-b60b-401b-8ebe-291bdcf405f4" providerId="ADAL" clId="{D411B84E-7462-4923-A618-1A484B4A29AA}" dt="2022-05-17T01:25:16.113" v="623"/>
          <ac:spMkLst>
            <pc:docMk/>
            <pc:sldMk cId="3132271362" sldId="368"/>
            <ac:spMk id="4" creationId="{258ABD52-A6EC-4599-2C4E-7530842BCEF8}"/>
          </ac:spMkLst>
        </pc:spChg>
        <pc:picChg chg="add mod">
          <ac:chgData name="Caroline Prodger" userId="e4ef2e75-b60b-401b-8ebe-291bdcf405f4" providerId="ADAL" clId="{D411B84E-7462-4923-A618-1A484B4A29AA}" dt="2022-05-17T01:27:46.643" v="766" actId="1076"/>
          <ac:picMkLst>
            <pc:docMk/>
            <pc:sldMk cId="3132271362" sldId="368"/>
            <ac:picMk id="6" creationId="{FAB06C3D-CDB8-0726-E38F-9D3A55ACD1A0}"/>
          </ac:picMkLst>
        </pc:picChg>
      </pc:sldChg>
    </pc:docChg>
  </pc:docChgLst>
  <pc:docChgLst>
    <pc:chgData name="Caroline Prodger" userId="e4ef2e75-b60b-401b-8ebe-291bdcf405f4" providerId="ADAL" clId="{380917A4-8253-43FB-B695-5DE1616A40F4}"/>
    <pc:docChg chg="modSld">
      <pc:chgData name="Caroline Prodger" userId="e4ef2e75-b60b-401b-8ebe-291bdcf405f4" providerId="ADAL" clId="{380917A4-8253-43FB-B695-5DE1616A40F4}" dt="2022-04-20T11:16:04.479" v="49" actId="20577"/>
      <pc:docMkLst>
        <pc:docMk/>
      </pc:docMkLst>
      <pc:sldChg chg="modSp mod">
        <pc:chgData name="Caroline Prodger" userId="e4ef2e75-b60b-401b-8ebe-291bdcf405f4" providerId="ADAL" clId="{380917A4-8253-43FB-B695-5DE1616A40F4}" dt="2022-04-20T11:14:55.280" v="46" actId="20577"/>
        <pc:sldMkLst>
          <pc:docMk/>
          <pc:sldMk cId="1212163211" sldId="352"/>
        </pc:sldMkLst>
        <pc:spChg chg="mod">
          <ac:chgData name="Caroline Prodger" userId="e4ef2e75-b60b-401b-8ebe-291bdcf405f4" providerId="ADAL" clId="{380917A4-8253-43FB-B695-5DE1616A40F4}" dt="2022-04-20T11:14:55.280" v="46" actId="20577"/>
          <ac:spMkLst>
            <pc:docMk/>
            <pc:sldMk cId="1212163211" sldId="352"/>
            <ac:spMk id="6" creationId="{22B0C5F0-DF90-44B6-9E89-C635A38CF08E}"/>
          </ac:spMkLst>
        </pc:spChg>
      </pc:sldChg>
      <pc:sldChg chg="modSp mod">
        <pc:chgData name="Caroline Prodger" userId="e4ef2e75-b60b-401b-8ebe-291bdcf405f4" providerId="ADAL" clId="{380917A4-8253-43FB-B695-5DE1616A40F4}" dt="2022-04-20T11:15:46.676" v="47" actId="255"/>
        <pc:sldMkLst>
          <pc:docMk/>
          <pc:sldMk cId="246462870" sldId="354"/>
        </pc:sldMkLst>
        <pc:spChg chg="mod">
          <ac:chgData name="Caroline Prodger" userId="e4ef2e75-b60b-401b-8ebe-291bdcf405f4" providerId="ADAL" clId="{380917A4-8253-43FB-B695-5DE1616A40F4}" dt="2022-04-20T11:15:46.676" v="47" actId="255"/>
          <ac:spMkLst>
            <pc:docMk/>
            <pc:sldMk cId="246462870" sldId="354"/>
            <ac:spMk id="8" creationId="{25FD3833-C8AB-45A7-A074-5604C049E67F}"/>
          </ac:spMkLst>
        </pc:spChg>
      </pc:sldChg>
      <pc:sldChg chg="modSp mod">
        <pc:chgData name="Caroline Prodger" userId="e4ef2e75-b60b-401b-8ebe-291bdcf405f4" providerId="ADAL" clId="{380917A4-8253-43FB-B695-5DE1616A40F4}" dt="2022-04-20T11:16:04.479" v="49" actId="20577"/>
        <pc:sldMkLst>
          <pc:docMk/>
          <pc:sldMk cId="3273727042" sldId="366"/>
        </pc:sldMkLst>
        <pc:spChg chg="mod">
          <ac:chgData name="Caroline Prodger" userId="e4ef2e75-b60b-401b-8ebe-291bdcf405f4" providerId="ADAL" clId="{380917A4-8253-43FB-B695-5DE1616A40F4}" dt="2022-04-20T11:16:04.479" v="49" actId="20577"/>
          <ac:spMkLst>
            <pc:docMk/>
            <pc:sldMk cId="3273727042" sldId="366"/>
            <ac:spMk id="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source: Getty images: Monty Rakusen: 664661747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s://www.bsigroup.com/en-GB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11.1 Quality standards, assurance, control and improvement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The function, purpose and value of standards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understand the function, purpose and value of standards (safety, quality, compliance) and how to </a:t>
            </a:r>
            <a:r>
              <a:rPr lang="en-US" spc="-29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access</a:t>
            </a:r>
            <a:r>
              <a:rPr lang="en-US" spc="-15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 </a:t>
            </a:r>
            <a:r>
              <a:rPr lang="en-US" dirty="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this information.</a:t>
            </a:r>
            <a:endParaRPr lang="en-GB" dirty="0">
              <a:effectLst/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E631F5FF-734D-9547-71CF-8AE74A96B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1749" y="2936844"/>
            <a:ext cx="4300501" cy="265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Standards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0025"/>
            <a:ext cx="8356862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ts val="0"/>
              </a:spcBef>
              <a:spcAft>
                <a:spcPts val="500"/>
              </a:spcAft>
            </a:pPr>
            <a:r>
              <a:rPr lang="en-GB" sz="1800" dirty="0">
                <a:latin typeface="Arial" panose="020B0604020202020204" pitchFamily="34" charset="0"/>
              </a:rPr>
              <a:t>Standards provide guidance on how to meet legislation. Standards: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provide recommendations on how to design and produce products, and a set of minimum requirements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are written and agreed by experts based on their extensive knowledge of an area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are regularly updated to reflect the latest legislation to ensure </a:t>
            </a:r>
            <a:r>
              <a:rPr lang="en-GB" sz="1800" b="1" dirty="0">
                <a:latin typeface="Arial" panose="020B0604020202020204" pitchFamily="34" charset="0"/>
              </a:rPr>
              <a:t>compliance</a:t>
            </a:r>
            <a:r>
              <a:rPr lang="en-GB" sz="1800" dirty="0">
                <a:latin typeface="Arial" panose="020B0604020202020204" pitchFamily="34" charset="0"/>
              </a:rPr>
              <a:t>, accepted practices and advances in technology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provide guidance to design and manufacturing processes to ensure </a:t>
            </a:r>
            <a:r>
              <a:rPr lang="en-GB" sz="1800" b="1" dirty="0">
                <a:latin typeface="Arial" panose="020B0604020202020204" pitchFamily="34" charset="0"/>
              </a:rPr>
              <a:t>quality</a:t>
            </a:r>
            <a:r>
              <a:rPr lang="en-GB" sz="1800" dirty="0">
                <a:latin typeface="Arial" panose="020B0604020202020204" pitchFamily="34" charset="0"/>
              </a:rPr>
              <a:t> and </a:t>
            </a:r>
            <a:r>
              <a:rPr lang="en-GB" sz="1800" b="1" dirty="0">
                <a:latin typeface="Arial" panose="020B0604020202020204" pitchFamily="34" charset="0"/>
              </a:rPr>
              <a:t>safety</a:t>
            </a:r>
            <a:r>
              <a:rPr lang="en-GB" sz="1800" dirty="0">
                <a:latin typeface="Arial" panose="020B0604020202020204" pitchFamily="34" charset="0"/>
              </a:rPr>
              <a:t>, but are not design manuals and still need skill to be interpreted correctly.</a:t>
            </a:r>
          </a:p>
          <a:p>
            <a:pPr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sz="1800" dirty="0">
                <a:latin typeface="Arial" panose="020B0604020202020204" pitchFamily="34" charset="0"/>
              </a:rPr>
              <a:t>Standards are published by </a:t>
            </a:r>
            <a:r>
              <a:rPr lang="en-GB" sz="1800" b="1" dirty="0">
                <a:latin typeface="Arial" panose="020B0604020202020204" pitchFamily="34" charset="0"/>
              </a:rPr>
              <a:t>standards bodies</a:t>
            </a:r>
            <a:r>
              <a:rPr lang="en-GB" sz="1800" dirty="0">
                <a:latin typeface="Arial" panose="020B0604020202020204" pitchFamily="34" charset="0"/>
              </a:rPr>
              <a:t>. Information is accessible via the organising body website.</a:t>
            </a:r>
          </a:p>
        </p:txBody>
      </p:sp>
    </p:spTree>
    <p:extLst>
      <p:ext uri="{BB962C8B-B14F-4D97-AF65-F5344CB8AC3E}">
        <p14:creationId xmlns:p14="http://schemas.microsoft.com/office/powerpoint/2010/main" val="1212163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British Standards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0584" y="2013939"/>
            <a:ext cx="4971223" cy="42480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342900" indent="-34290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BSI is a UK national standards body. In addition to developing standards for use in the UK, it also works across the international standards community.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British Standards are denoted by the abbreviation BS in the name of the document.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BSI standards are available at the BSI website, </a:t>
            </a:r>
            <a:r>
              <a:rPr lang="en-US" dirty="0">
                <a:hlinkClick r:id="rId2"/>
              </a:rPr>
              <a:t>bsigroup.com</a:t>
            </a:r>
            <a:r>
              <a:rPr lang="en-GB" dirty="0">
                <a:latin typeface="Arial" panose="020B0604020202020204" pitchFamily="34" charset="0"/>
              </a:rPr>
              <a:t>.</a:t>
            </a:r>
            <a:r>
              <a:rPr lang="en-US" dirty="0">
                <a:hlinkClick r:id="rId2"/>
              </a:rPr>
              <a:t> </a:t>
            </a: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4" name="Picture 3" descr="A picture containing text, orange&#10;&#10;Description automatically generated">
            <a:extLst>
              <a:ext uri="{FF2B5EF4-FFF2-40B4-BE49-F238E27FC236}">
                <a16:creationId xmlns:a16="http://schemas.microsoft.com/office/drawing/2014/main" id="{277C6284-E5AD-656E-9A5A-D92ECFA59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1792" y="2816773"/>
            <a:ext cx="3097068" cy="206884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2730CC-FAA1-C7E3-68F0-DDCBBDD6B212}"/>
              </a:ext>
            </a:extLst>
          </p:cNvPr>
          <p:cNvSpPr txBox="1"/>
          <p:nvPr/>
        </p:nvSpPr>
        <p:spPr>
          <a:xfrm>
            <a:off x="359260" y="1432403"/>
            <a:ext cx="82296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British Standards are created by the </a:t>
            </a:r>
            <a:r>
              <a:rPr lang="en-GB" b="1" dirty="0">
                <a:latin typeface="Arial" panose="020B0604020202020204" pitchFamily="34" charset="0"/>
              </a:rPr>
              <a:t>British Standards Institution (BSI)</a:t>
            </a:r>
            <a:r>
              <a:rPr lang="en-GB" dirty="0">
                <a:latin typeface="Arial" panose="020B0604020202020204" pitchFamily="34" charset="0"/>
              </a:rPr>
              <a:t>.</a:t>
            </a:r>
            <a:r>
              <a:rPr lang="en-GB" b="1" dirty="0">
                <a:latin typeface="Arial" panose="020B060402020202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57897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EBE623-2682-43C0-BCBC-E24EA7114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British Standards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7DD87D-E86F-4129-9145-0E673A1B8A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791948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Companies and manufacturers need to pay close attention to the standards that are applicable to what they manufacture. 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2000" dirty="0"/>
          </a:p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For example, a company that manufactures bicycles needs to consider the safety requirements of the bicycle. 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dirty="0"/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C06E65E-C08A-4331-92E7-101212B95276}"/>
              </a:ext>
            </a:extLst>
          </p:cNvPr>
          <p:cNvSpPr txBox="1"/>
          <p:nvPr/>
        </p:nvSpPr>
        <p:spPr>
          <a:xfrm>
            <a:off x="457200" y="3419075"/>
            <a:ext cx="4572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sz="2000" dirty="0"/>
              <a:t>Among others, the standard </a:t>
            </a:r>
            <a:r>
              <a:rPr lang="en-GB" sz="2000" b="1" u="none" strike="noStrike" baseline="0" dirty="0"/>
              <a:t>BS EN ISO 4210-2:2015: Cycles. Safety requirements for bicycles – Requirements for city and trekking, young adult, mountain and racing bicycles</a:t>
            </a:r>
            <a:r>
              <a:rPr lang="en-GB" sz="2000" b="0" u="none" strike="noStrike" baseline="0" dirty="0"/>
              <a:t> would need to be referenced.</a:t>
            </a:r>
            <a:endParaRPr lang="en-GB" sz="2000" dirty="0"/>
          </a:p>
        </p:txBody>
      </p:sp>
      <p:pic>
        <p:nvPicPr>
          <p:cNvPr id="6" name="Picture 5" descr="A picture containing parked, lined&#10;&#10;Description automatically generated">
            <a:extLst>
              <a:ext uri="{FF2B5EF4-FFF2-40B4-BE49-F238E27FC236}">
                <a16:creationId xmlns:a16="http://schemas.microsoft.com/office/drawing/2014/main" id="{8177CFED-17C2-C693-E777-3D828E6E1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5866" y="3303948"/>
            <a:ext cx="3370934" cy="225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28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BSI Kitemark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2B0C5F0-DF90-44B6-9E89-C635A38CF0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04974"/>
            <a:ext cx="8356862" cy="1194517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</a:rPr>
              <a:t>The BSI Kitemark is a quality mark owned and managed by the BSI. It was created in 1903 and shows that a product or service meets the appropriate standards and that the </a:t>
            </a:r>
            <a:r>
              <a:rPr lang="en-GB" b="1" dirty="0">
                <a:latin typeface="Arial" panose="020B0604020202020204" pitchFamily="34" charset="0"/>
              </a:rPr>
              <a:t>quality management systems</a:t>
            </a:r>
            <a:r>
              <a:rPr lang="en-GB" dirty="0">
                <a:latin typeface="Arial" panose="020B0604020202020204" pitchFamily="34" charset="0"/>
              </a:rPr>
              <a:t> operated by a supplier are thorough. </a:t>
            </a:r>
          </a:p>
          <a:p>
            <a:pPr algn="l"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7DF236-3960-4078-B1F0-A2E6AF0394BC}"/>
              </a:ext>
            </a:extLst>
          </p:cNvPr>
          <p:cNvSpPr txBox="1"/>
          <p:nvPr/>
        </p:nvSpPr>
        <p:spPr>
          <a:xfrm>
            <a:off x="457199" y="2825754"/>
            <a:ext cx="7890388" cy="256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Products that comply with the BSI Kitemark scheme clearly display the mark.</a:t>
            </a:r>
          </a:p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There are over 2,500 Kitemark licences held by manufacturers and suppliers.</a:t>
            </a:r>
          </a:p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Products and services must be put through rigorous tests at a BSI centre of excellence before they can carry the Kitemark. </a:t>
            </a:r>
            <a:endParaRPr lang="en-GB" sz="2000" dirty="0">
              <a:latin typeface="Arial" panose="020B0604020202020204" pitchFamily="34" charset="0"/>
            </a:endParaRPr>
          </a:p>
          <a:p>
            <a:pPr marL="285750" indent="-285750" algn="l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2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727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7D13C8-98B7-706F-0815-216E4417D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turn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70692-56C1-88DB-48AA-1485CF6AC69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90979"/>
            <a:ext cx="3810000" cy="4248000"/>
          </a:xfrm>
        </p:spPr>
        <p:txBody>
          <a:bodyPr/>
          <a:lstStyle/>
          <a:p>
            <a:r>
              <a:rPr lang="en-US" dirty="0"/>
              <a:t>Carry out some research online to identify the BSI Kitemark logo. </a:t>
            </a:r>
          </a:p>
          <a:p>
            <a:r>
              <a:rPr lang="en-US" dirty="0"/>
              <a:t>Can you find a product that carries the BSI Kitemark?</a:t>
            </a:r>
          </a:p>
          <a:p>
            <a:r>
              <a:rPr lang="en-US" dirty="0"/>
              <a:t>List the benefits to the manufacturer of having the BSI Kitemark on their product.</a:t>
            </a:r>
          </a:p>
          <a:p>
            <a:endParaRPr lang="en-GB" dirty="0"/>
          </a:p>
        </p:txBody>
      </p:sp>
      <p:pic>
        <p:nvPicPr>
          <p:cNvPr id="6" name="Picture 5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FAB06C3D-CDB8-0726-E38F-9D3A55ACD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2403" y="1390588"/>
            <a:ext cx="4144397" cy="276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2713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European Conformity (CE)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8377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latin typeface="Arial" panose="020B0604020202020204" pitchFamily="34" charset="0"/>
              </a:rPr>
              <a:t>European Conformity (CE, for </a:t>
            </a:r>
            <a:r>
              <a:rPr lang="en-GB" b="1" i="1" dirty="0"/>
              <a:t>Conformitè Europëenne</a:t>
            </a:r>
            <a:r>
              <a:rPr lang="en-GB" b="1" dirty="0">
                <a:latin typeface="Arial" panose="020B0604020202020204" pitchFamily="34" charset="0"/>
              </a:rPr>
              <a:t>)</a:t>
            </a:r>
            <a:r>
              <a:rPr lang="en-GB" dirty="0">
                <a:latin typeface="Arial" panose="020B0604020202020204" pitchFamily="34" charset="0"/>
              </a:rPr>
              <a:t> is a certification that indicates conformity with the health, safety and environmental protection standards for products sold within the European Economic Area (EEA) – that is, the European Union (EU) and several connected countries.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9F774A-90D8-4F53-8F22-156905420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3295" y="3075446"/>
            <a:ext cx="2439808" cy="163836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04210BC-7C86-4DAA-9D2E-C7D476DB7E93}"/>
              </a:ext>
            </a:extLst>
          </p:cNvPr>
          <p:cNvSpPr txBox="1"/>
          <p:nvPr/>
        </p:nvSpPr>
        <p:spPr>
          <a:xfrm>
            <a:off x="457199" y="2938811"/>
            <a:ext cx="4852220" cy="2067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CE mark is also recognised worldwide.</a:t>
            </a:r>
            <a:endParaRPr lang="en-US" dirty="0">
              <a:latin typeface="Arial" panose="020B0604020202020204" pitchFamily="34" charset="0"/>
            </a:endParaRPr>
          </a:p>
          <a:p>
            <a:pPr marL="216000" indent="-216000" algn="l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By displaying the CE mark on a product, a manufacturer is declaring that it meets the requirements of any applicable EU directives or regulations.</a:t>
            </a:r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530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International Organization for Standardization (ISO)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520"/>
            <a:ext cx="8229602" cy="134256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dirty="0">
                <a:latin typeface="Arial" panose="020B0604020202020204" pitchFamily="34" charset="0"/>
              </a:rPr>
              <a:t>The </a:t>
            </a:r>
            <a:r>
              <a:rPr lang="en-GB" b="1" dirty="0">
                <a:latin typeface="Arial" panose="020B0604020202020204" pitchFamily="34" charset="0"/>
              </a:rPr>
              <a:t>International Organization for Standardization (ISO)</a:t>
            </a:r>
            <a:r>
              <a:rPr lang="en-GB" dirty="0">
                <a:latin typeface="Arial" panose="020B0604020202020204" pitchFamily="34" charset="0"/>
              </a:rPr>
              <a:t> is an independent, non-governmental organisation that develops standards to ensure the quality, safety and efficiency of products, services and systems. It could be about making a product, managing a process, delivering a service or supplying materials – the standards cover a huge range of activities.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22CFC0-2B87-40F2-BA36-C69C34EF0F4F}"/>
              </a:ext>
            </a:extLst>
          </p:cNvPr>
          <p:cNvSpPr txBox="1"/>
          <p:nvPr/>
        </p:nvSpPr>
        <p:spPr>
          <a:xfrm>
            <a:off x="383626" y="3509410"/>
            <a:ext cx="5687962" cy="21570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600"/>
              </a:lnSpc>
              <a:spcBef>
                <a:spcPts val="500"/>
              </a:spcBef>
              <a:spcAft>
                <a:spcPts val="10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The ISO mark is recognised worldwide.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</a:rPr>
              <a:t>ISO certification confirms that a management system, manufacturing process, service or documentation procedure has all the requirements for standardisation and quality assurance. 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558A647-FF7F-076C-F3C3-BB88893EF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045" y="3301021"/>
            <a:ext cx="2246769" cy="224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9783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elements/1.1/"/>
    <ds:schemaRef ds:uri="b461a341-6040-4841-94a8-bc3e8908b04d"/>
    <ds:schemaRef ds:uri="http://www.w3.org/XML/1998/namespace"/>
    <ds:schemaRef ds:uri="http://schemas.microsoft.com/office/infopath/2007/PartnerControl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684</Words>
  <Application>Microsoft Office PowerPoint</Application>
  <PresentationFormat>On-screen Show (4:3)</PresentationFormat>
  <Paragraphs>55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1: The function, purpose and value of standards</vt:lpstr>
      <vt:lpstr>Objectives</vt:lpstr>
      <vt:lpstr>Standards</vt:lpstr>
      <vt:lpstr>British Standards</vt:lpstr>
      <vt:lpstr>British Standards</vt:lpstr>
      <vt:lpstr>BSI Kitemark</vt:lpstr>
      <vt:lpstr>Your turn</vt:lpstr>
      <vt:lpstr>European Conformity (CE)</vt:lpstr>
      <vt:lpstr>International Organization for Standardization (ISO)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190</cp:revision>
  <cp:lastPrinted>2022-03-03T10:53:25Z</cp:lastPrinted>
  <dcterms:created xsi:type="dcterms:W3CDTF">2013-05-28T00:38:54Z</dcterms:created>
  <dcterms:modified xsi:type="dcterms:W3CDTF">2025-11-12T09:54:55Z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