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8"/>
  </p:notesMasterIdLst>
  <p:handoutMasterIdLst>
    <p:handoutMasterId r:id="rId19"/>
  </p:handoutMasterIdLst>
  <p:sldIdLst>
    <p:sldId id="342" r:id="rId5"/>
    <p:sldId id="354" r:id="rId6"/>
    <p:sldId id="365" r:id="rId7"/>
    <p:sldId id="356" r:id="rId8"/>
    <p:sldId id="357" r:id="rId9"/>
    <p:sldId id="358" r:id="rId10"/>
    <p:sldId id="359" r:id="rId11"/>
    <p:sldId id="360" r:id="rId12"/>
    <p:sldId id="361" r:id="rId13"/>
    <p:sldId id="362" r:id="rId14"/>
    <p:sldId id="363" r:id="rId15"/>
    <p:sldId id="364" r:id="rId16"/>
    <p:sldId id="335" r:id="rId17"/>
  </p:sldIdLst>
  <p:sldSz cx="9144000" cy="6858000" type="screen4x3"/>
  <p:notesSz cx="6797675" cy="9926638"/>
  <p:custDataLst>
    <p:tags r:id="rId20"/>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56F3FA-B277-479C-81FD-09715DA27FF3}" v="17" dt="2022-06-21T09:26:18.635"/>
    <p1510:client id="{ADBB779C-EB4F-49C8-9FA9-49D4230F7048}" v="2" dt="2022-06-21T09:24:19.9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94660"/>
  </p:normalViewPr>
  <p:slideViewPr>
    <p:cSldViewPr snapToGrid="0">
      <p:cViewPr varScale="1">
        <p:scale>
          <a:sx n="64" d="100"/>
          <a:sy n="64" d="100"/>
        </p:scale>
        <p:origin x="1340" y="3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S::fiona.freel@cityandguilds.com::3a7a7974-e831-4583-92ac-603bf88d4539" providerId="AD" clId="Web-{ADBB779C-EB4F-49C8-9FA9-49D4230F7048}"/>
    <pc:docChg chg="modSld">
      <pc:chgData name="Fiona Freel" userId="S::fiona.freel@cityandguilds.com::3a7a7974-e831-4583-92ac-603bf88d4539" providerId="AD" clId="Web-{ADBB779C-EB4F-49C8-9FA9-49D4230F7048}" dt="2022-06-21T09:24:19.993" v="1"/>
      <pc:docMkLst>
        <pc:docMk/>
      </pc:docMkLst>
      <pc:sldChg chg="addSp">
        <pc:chgData name="Fiona Freel" userId="S::fiona.freel@cityandguilds.com::3a7a7974-e831-4583-92ac-603bf88d4539" providerId="AD" clId="Web-{ADBB779C-EB4F-49C8-9FA9-49D4230F7048}" dt="2022-06-21T09:24:19.993" v="1"/>
        <pc:sldMkLst>
          <pc:docMk/>
          <pc:sldMk cId="670929600" sldId="342"/>
        </pc:sldMkLst>
        <pc:spChg chg="add">
          <ac:chgData name="Fiona Freel" userId="S::fiona.freel@cityandguilds.com::3a7a7974-e831-4583-92ac-603bf88d4539" providerId="AD" clId="Web-{ADBB779C-EB4F-49C8-9FA9-49D4230F7048}" dt="2022-06-21T09:24:19.212" v="0"/>
          <ac:spMkLst>
            <pc:docMk/>
            <pc:sldMk cId="670929600" sldId="342"/>
            <ac:spMk id="2" creationId="{4C913B14-1E2E-5736-467E-8AF4BB56993D}"/>
          </ac:spMkLst>
        </pc:spChg>
        <pc:spChg chg="add">
          <ac:chgData name="Fiona Freel" userId="S::fiona.freel@cityandguilds.com::3a7a7974-e831-4583-92ac-603bf88d4539" providerId="AD" clId="Web-{ADBB779C-EB4F-49C8-9FA9-49D4230F7048}" dt="2022-06-21T09:24:19.993" v="1"/>
          <ac:spMkLst>
            <pc:docMk/>
            <pc:sldMk cId="670929600" sldId="342"/>
            <ac:spMk id="3" creationId="{862024BE-BD77-B869-D14D-30E95AC7C451}"/>
          </ac:spMkLst>
        </pc:spChg>
      </pc:sldChg>
    </pc:docChg>
  </pc:docChgLst>
  <pc:docChgLst>
    <pc:chgData name="Caroline Prodger" userId="e4ef2e75-b60b-401b-8ebe-291bdcf405f4" providerId="ADAL" clId="{8B75852C-1F57-45F3-9136-56CFA6014C89}"/>
    <pc:docChg chg="custSel modSld">
      <pc:chgData name="Caroline Prodger" userId="e4ef2e75-b60b-401b-8ebe-291bdcf405f4" providerId="ADAL" clId="{8B75852C-1F57-45F3-9136-56CFA6014C89}" dt="2022-06-14T13:24:33.290" v="365" actId="20577"/>
      <pc:docMkLst>
        <pc:docMk/>
      </pc:docMkLst>
      <pc:sldChg chg="modNotesTx">
        <pc:chgData name="Caroline Prodger" userId="e4ef2e75-b60b-401b-8ebe-291bdcf405f4" providerId="ADAL" clId="{8B75852C-1F57-45F3-9136-56CFA6014C89}" dt="2022-06-14T13:19:06.826" v="58" actId="114"/>
        <pc:sldMkLst>
          <pc:docMk/>
          <pc:sldMk cId="2192288563" sldId="357"/>
        </pc:sldMkLst>
      </pc:sldChg>
      <pc:sldChg chg="modNotesTx">
        <pc:chgData name="Caroline Prodger" userId="e4ef2e75-b60b-401b-8ebe-291bdcf405f4" providerId="ADAL" clId="{8B75852C-1F57-45F3-9136-56CFA6014C89}" dt="2022-06-14T13:19:39.080" v="106" actId="313"/>
        <pc:sldMkLst>
          <pc:docMk/>
          <pc:sldMk cId="888393563" sldId="358"/>
        </pc:sldMkLst>
      </pc:sldChg>
      <pc:sldChg chg="modNotesTx">
        <pc:chgData name="Caroline Prodger" userId="e4ef2e75-b60b-401b-8ebe-291bdcf405f4" providerId="ADAL" clId="{8B75852C-1F57-45F3-9136-56CFA6014C89}" dt="2022-06-14T13:20:02.131" v="144" actId="313"/>
        <pc:sldMkLst>
          <pc:docMk/>
          <pc:sldMk cId="3088958819" sldId="359"/>
        </pc:sldMkLst>
      </pc:sldChg>
      <pc:sldChg chg="modNotesTx">
        <pc:chgData name="Caroline Prodger" userId="e4ef2e75-b60b-401b-8ebe-291bdcf405f4" providerId="ADAL" clId="{8B75852C-1F57-45F3-9136-56CFA6014C89}" dt="2022-06-14T13:20:19.147" v="177" actId="20577"/>
        <pc:sldMkLst>
          <pc:docMk/>
          <pc:sldMk cId="1367844111" sldId="360"/>
        </pc:sldMkLst>
      </pc:sldChg>
      <pc:sldChg chg="modSp mod modNotesTx">
        <pc:chgData name="Caroline Prodger" userId="e4ef2e75-b60b-401b-8ebe-291bdcf405f4" providerId="ADAL" clId="{8B75852C-1F57-45F3-9136-56CFA6014C89}" dt="2022-06-14T13:24:33.290" v="365" actId="20577"/>
        <pc:sldMkLst>
          <pc:docMk/>
          <pc:sldMk cId="3557891372" sldId="361"/>
        </pc:sldMkLst>
        <pc:spChg chg="mod">
          <ac:chgData name="Caroline Prodger" userId="e4ef2e75-b60b-401b-8ebe-291bdcf405f4" providerId="ADAL" clId="{8B75852C-1F57-45F3-9136-56CFA6014C89}" dt="2022-06-14T13:24:28.046" v="354" actId="20577"/>
          <ac:spMkLst>
            <pc:docMk/>
            <pc:sldMk cId="3557891372" sldId="361"/>
            <ac:spMk id="2" creationId="{00000000-0000-0000-0000-000000000000}"/>
          </ac:spMkLst>
        </pc:spChg>
        <pc:spChg chg="mod">
          <ac:chgData name="Caroline Prodger" userId="e4ef2e75-b60b-401b-8ebe-291bdcf405f4" providerId="ADAL" clId="{8B75852C-1F57-45F3-9136-56CFA6014C89}" dt="2022-06-14T13:21:16.019" v="230" actId="1076"/>
          <ac:spMkLst>
            <pc:docMk/>
            <pc:sldMk cId="3557891372" sldId="361"/>
            <ac:spMk id="6" creationId="{DEA45BEA-9960-4870-8CAF-9A02248C8C6D}"/>
          </ac:spMkLst>
        </pc:spChg>
        <pc:spChg chg="mod">
          <ac:chgData name="Caroline Prodger" userId="e4ef2e75-b60b-401b-8ebe-291bdcf405f4" providerId="ADAL" clId="{8B75852C-1F57-45F3-9136-56CFA6014C89}" dt="2022-06-14T13:22:49.516" v="252" actId="20577"/>
          <ac:spMkLst>
            <pc:docMk/>
            <pc:sldMk cId="3557891372" sldId="361"/>
            <ac:spMk id="7" creationId="{B439A7D6-ACF5-844B-30FA-FBE81087272E}"/>
          </ac:spMkLst>
        </pc:spChg>
        <pc:picChg chg="mod">
          <ac:chgData name="Caroline Prodger" userId="e4ef2e75-b60b-401b-8ebe-291bdcf405f4" providerId="ADAL" clId="{8B75852C-1F57-45F3-9136-56CFA6014C89}" dt="2022-06-14T13:21:31.702" v="233" actId="1076"/>
          <ac:picMkLst>
            <pc:docMk/>
            <pc:sldMk cId="3557891372" sldId="361"/>
            <ac:picMk id="8" creationId="{3D96161B-7D2A-4636-82F3-502E50139F90}"/>
          </ac:picMkLst>
        </pc:picChg>
      </pc:sldChg>
      <pc:sldChg chg="modNotesTx">
        <pc:chgData name="Caroline Prodger" userId="e4ef2e75-b60b-401b-8ebe-291bdcf405f4" providerId="ADAL" clId="{8B75852C-1F57-45F3-9136-56CFA6014C89}" dt="2022-06-14T13:23:28.757" v="289" actId="20577"/>
        <pc:sldMkLst>
          <pc:docMk/>
          <pc:sldMk cId="2348882497" sldId="362"/>
        </pc:sldMkLst>
      </pc:sldChg>
      <pc:sldChg chg="modNotesTx">
        <pc:chgData name="Caroline Prodger" userId="e4ef2e75-b60b-401b-8ebe-291bdcf405f4" providerId="ADAL" clId="{8B75852C-1F57-45F3-9136-56CFA6014C89}" dt="2022-06-14T13:23:48.162" v="332" actId="20577"/>
        <pc:sldMkLst>
          <pc:docMk/>
          <pc:sldMk cId="177081269" sldId="363"/>
        </pc:sldMkLst>
      </pc:sldChg>
      <pc:sldChg chg="modNotesTx">
        <pc:chgData name="Caroline Prodger" userId="e4ef2e75-b60b-401b-8ebe-291bdcf405f4" providerId="ADAL" clId="{8B75852C-1F57-45F3-9136-56CFA6014C89}" dt="2022-06-14T13:24:09.955" v="353" actId="20577"/>
        <pc:sldMkLst>
          <pc:docMk/>
          <pc:sldMk cId="3664122583" sldId="364"/>
        </pc:sldMkLst>
      </pc:sldChg>
    </pc:docChg>
  </pc:docChgLst>
  <pc:docChgLst>
    <pc:chgData name="Caroline Prodger" userId="e4ef2e75-b60b-401b-8ebe-291bdcf405f4" providerId="ADAL" clId="{04FA953F-B380-4AD9-A1B3-7DBB6FB351A6}"/>
    <pc:docChg chg="modSld">
      <pc:chgData name="Caroline Prodger" userId="e4ef2e75-b60b-401b-8ebe-291bdcf405f4" providerId="ADAL" clId="{04FA953F-B380-4AD9-A1B3-7DBB6FB351A6}" dt="2022-04-20T11:44:12.871" v="71" actId="255"/>
      <pc:docMkLst>
        <pc:docMk/>
      </pc:docMkLst>
      <pc:sldChg chg="modSp mod">
        <pc:chgData name="Caroline Prodger" userId="e4ef2e75-b60b-401b-8ebe-291bdcf405f4" providerId="ADAL" clId="{04FA953F-B380-4AD9-A1B3-7DBB6FB351A6}" dt="2022-04-20T11:16:38.152" v="0" actId="20577"/>
        <pc:sldMkLst>
          <pc:docMk/>
          <pc:sldMk cId="670929600" sldId="342"/>
        </pc:sldMkLst>
        <pc:spChg chg="mod">
          <ac:chgData name="Caroline Prodger" userId="e4ef2e75-b60b-401b-8ebe-291bdcf405f4" providerId="ADAL" clId="{04FA953F-B380-4AD9-A1B3-7DBB6FB351A6}" dt="2022-04-20T11:16:38.152" v="0" actId="20577"/>
          <ac:spMkLst>
            <pc:docMk/>
            <pc:sldMk cId="670929600" sldId="342"/>
            <ac:spMk id="2053" creationId="{00000000-0000-0000-0000-000000000000}"/>
          </ac:spMkLst>
        </pc:spChg>
      </pc:sldChg>
      <pc:sldChg chg="addSp modSp mod">
        <pc:chgData name="Caroline Prodger" userId="e4ef2e75-b60b-401b-8ebe-291bdcf405f4" providerId="ADAL" clId="{04FA953F-B380-4AD9-A1B3-7DBB6FB351A6}" dt="2022-04-20T11:32:16.701" v="30" actId="1076"/>
        <pc:sldMkLst>
          <pc:docMk/>
          <pc:sldMk cId="246462870" sldId="354"/>
        </pc:sldMkLst>
        <pc:spChg chg="mod">
          <ac:chgData name="Caroline Prodger" userId="e4ef2e75-b60b-401b-8ebe-291bdcf405f4" providerId="ADAL" clId="{04FA953F-B380-4AD9-A1B3-7DBB6FB351A6}" dt="2022-04-20T11:21:16.848" v="8" actId="2711"/>
          <ac:spMkLst>
            <pc:docMk/>
            <pc:sldMk cId="246462870" sldId="354"/>
            <ac:spMk id="8" creationId="{25FD3833-C8AB-45A7-A074-5604C049E67F}"/>
          </ac:spMkLst>
        </pc:spChg>
        <pc:picChg chg="add mod">
          <ac:chgData name="Caroline Prodger" userId="e4ef2e75-b60b-401b-8ebe-291bdcf405f4" providerId="ADAL" clId="{04FA953F-B380-4AD9-A1B3-7DBB6FB351A6}" dt="2022-04-20T11:32:16.701" v="30" actId="1076"/>
          <ac:picMkLst>
            <pc:docMk/>
            <pc:sldMk cId="246462870" sldId="354"/>
            <ac:picMk id="3" creationId="{BD16B427-9C6A-405E-8462-98F3382EF4F0}"/>
          </ac:picMkLst>
        </pc:picChg>
        <pc:picChg chg="add mod">
          <ac:chgData name="Caroline Prodger" userId="e4ef2e75-b60b-401b-8ebe-291bdcf405f4" providerId="ADAL" clId="{04FA953F-B380-4AD9-A1B3-7DBB6FB351A6}" dt="2022-04-20T11:32:06.549" v="27" actId="1076"/>
          <ac:picMkLst>
            <pc:docMk/>
            <pc:sldMk cId="246462870" sldId="354"/>
            <ac:picMk id="5" creationId="{3B9CE3F1-D2FC-4C6C-A8BD-AA298DE700D3}"/>
          </ac:picMkLst>
        </pc:picChg>
        <pc:picChg chg="add mod">
          <ac:chgData name="Caroline Prodger" userId="e4ef2e75-b60b-401b-8ebe-291bdcf405f4" providerId="ADAL" clId="{04FA953F-B380-4AD9-A1B3-7DBB6FB351A6}" dt="2022-04-20T11:32:12.965" v="29" actId="1076"/>
          <ac:picMkLst>
            <pc:docMk/>
            <pc:sldMk cId="246462870" sldId="354"/>
            <ac:picMk id="9" creationId="{E30E745A-E03C-45D7-9D90-1510A0DE7C6B}"/>
          </ac:picMkLst>
        </pc:picChg>
      </pc:sldChg>
      <pc:sldChg chg="modSp mod">
        <pc:chgData name="Caroline Prodger" userId="e4ef2e75-b60b-401b-8ebe-291bdcf405f4" providerId="ADAL" clId="{04FA953F-B380-4AD9-A1B3-7DBB6FB351A6}" dt="2022-04-20T11:32:35.348" v="31" actId="255"/>
        <pc:sldMkLst>
          <pc:docMk/>
          <pc:sldMk cId="1877891205" sldId="356"/>
        </pc:sldMkLst>
        <pc:spChg chg="mod">
          <ac:chgData name="Caroline Prodger" userId="e4ef2e75-b60b-401b-8ebe-291bdcf405f4" providerId="ADAL" clId="{04FA953F-B380-4AD9-A1B3-7DBB6FB351A6}" dt="2022-04-20T11:32:35.348" v="31" actId="255"/>
          <ac:spMkLst>
            <pc:docMk/>
            <pc:sldMk cId="1877891205" sldId="356"/>
            <ac:spMk id="3" creationId="{00000000-0000-0000-0000-000000000000}"/>
          </ac:spMkLst>
        </pc:spChg>
      </pc:sldChg>
      <pc:sldChg chg="modSp mod">
        <pc:chgData name="Caroline Prodger" userId="e4ef2e75-b60b-401b-8ebe-291bdcf405f4" providerId="ADAL" clId="{04FA953F-B380-4AD9-A1B3-7DBB6FB351A6}" dt="2022-04-20T11:33:07.981" v="32" actId="255"/>
        <pc:sldMkLst>
          <pc:docMk/>
          <pc:sldMk cId="2192288563" sldId="357"/>
        </pc:sldMkLst>
        <pc:spChg chg="mod">
          <ac:chgData name="Caroline Prodger" userId="e4ef2e75-b60b-401b-8ebe-291bdcf405f4" providerId="ADAL" clId="{04FA953F-B380-4AD9-A1B3-7DBB6FB351A6}" dt="2022-04-20T11:33:07.981" v="32" actId="255"/>
          <ac:spMkLst>
            <pc:docMk/>
            <pc:sldMk cId="2192288563" sldId="357"/>
            <ac:spMk id="6" creationId="{DEA45BEA-9960-4870-8CAF-9A02248C8C6D}"/>
          </ac:spMkLst>
        </pc:spChg>
      </pc:sldChg>
      <pc:sldChg chg="modSp mod">
        <pc:chgData name="Caroline Prodger" userId="e4ef2e75-b60b-401b-8ebe-291bdcf405f4" providerId="ADAL" clId="{04FA953F-B380-4AD9-A1B3-7DBB6FB351A6}" dt="2022-04-20T11:34:07.727" v="33" actId="255"/>
        <pc:sldMkLst>
          <pc:docMk/>
          <pc:sldMk cId="888393563" sldId="358"/>
        </pc:sldMkLst>
        <pc:spChg chg="mod">
          <ac:chgData name="Caroline Prodger" userId="e4ef2e75-b60b-401b-8ebe-291bdcf405f4" providerId="ADAL" clId="{04FA953F-B380-4AD9-A1B3-7DBB6FB351A6}" dt="2022-04-20T11:34:07.727" v="33" actId="255"/>
          <ac:spMkLst>
            <pc:docMk/>
            <pc:sldMk cId="888393563" sldId="358"/>
            <ac:spMk id="6" creationId="{DEA45BEA-9960-4870-8CAF-9A02248C8C6D}"/>
          </ac:spMkLst>
        </pc:spChg>
      </pc:sldChg>
      <pc:sldChg chg="modSp mod">
        <pc:chgData name="Caroline Prodger" userId="e4ef2e75-b60b-401b-8ebe-291bdcf405f4" providerId="ADAL" clId="{04FA953F-B380-4AD9-A1B3-7DBB6FB351A6}" dt="2022-04-20T11:40:23.715" v="34" actId="255"/>
        <pc:sldMkLst>
          <pc:docMk/>
          <pc:sldMk cId="3088958819" sldId="359"/>
        </pc:sldMkLst>
        <pc:spChg chg="mod">
          <ac:chgData name="Caroline Prodger" userId="e4ef2e75-b60b-401b-8ebe-291bdcf405f4" providerId="ADAL" clId="{04FA953F-B380-4AD9-A1B3-7DBB6FB351A6}" dt="2022-04-20T11:40:23.715" v="34" actId="255"/>
          <ac:spMkLst>
            <pc:docMk/>
            <pc:sldMk cId="3088958819" sldId="359"/>
            <ac:spMk id="6" creationId="{DEA45BEA-9960-4870-8CAF-9A02248C8C6D}"/>
          </ac:spMkLst>
        </pc:spChg>
      </pc:sldChg>
      <pc:sldChg chg="modSp mod">
        <pc:chgData name="Caroline Prodger" userId="e4ef2e75-b60b-401b-8ebe-291bdcf405f4" providerId="ADAL" clId="{04FA953F-B380-4AD9-A1B3-7DBB6FB351A6}" dt="2022-04-20T11:40:31.195" v="35" actId="255"/>
        <pc:sldMkLst>
          <pc:docMk/>
          <pc:sldMk cId="1367844111" sldId="360"/>
        </pc:sldMkLst>
        <pc:spChg chg="mod">
          <ac:chgData name="Caroline Prodger" userId="e4ef2e75-b60b-401b-8ebe-291bdcf405f4" providerId="ADAL" clId="{04FA953F-B380-4AD9-A1B3-7DBB6FB351A6}" dt="2022-04-20T11:40:31.195" v="35" actId="255"/>
          <ac:spMkLst>
            <pc:docMk/>
            <pc:sldMk cId="1367844111" sldId="360"/>
            <ac:spMk id="6" creationId="{DEA45BEA-9960-4870-8CAF-9A02248C8C6D}"/>
          </ac:spMkLst>
        </pc:spChg>
      </pc:sldChg>
      <pc:sldChg chg="modSp mod">
        <pc:chgData name="Caroline Prodger" userId="e4ef2e75-b60b-401b-8ebe-291bdcf405f4" providerId="ADAL" clId="{04FA953F-B380-4AD9-A1B3-7DBB6FB351A6}" dt="2022-04-20T11:40:57.672" v="37" actId="12"/>
        <pc:sldMkLst>
          <pc:docMk/>
          <pc:sldMk cId="3557891372" sldId="361"/>
        </pc:sldMkLst>
        <pc:spChg chg="mod">
          <ac:chgData name="Caroline Prodger" userId="e4ef2e75-b60b-401b-8ebe-291bdcf405f4" providerId="ADAL" clId="{04FA953F-B380-4AD9-A1B3-7DBB6FB351A6}" dt="2022-04-20T11:40:57.672" v="37" actId="12"/>
          <ac:spMkLst>
            <pc:docMk/>
            <pc:sldMk cId="3557891372" sldId="361"/>
            <ac:spMk id="6" creationId="{DEA45BEA-9960-4870-8CAF-9A02248C8C6D}"/>
          </ac:spMkLst>
        </pc:spChg>
      </pc:sldChg>
      <pc:sldChg chg="modSp mod">
        <pc:chgData name="Caroline Prodger" userId="e4ef2e75-b60b-401b-8ebe-291bdcf405f4" providerId="ADAL" clId="{04FA953F-B380-4AD9-A1B3-7DBB6FB351A6}" dt="2022-04-20T11:42:31.648" v="66" actId="20577"/>
        <pc:sldMkLst>
          <pc:docMk/>
          <pc:sldMk cId="2348882497" sldId="362"/>
        </pc:sldMkLst>
        <pc:spChg chg="mod">
          <ac:chgData name="Caroline Prodger" userId="e4ef2e75-b60b-401b-8ebe-291bdcf405f4" providerId="ADAL" clId="{04FA953F-B380-4AD9-A1B3-7DBB6FB351A6}" dt="2022-04-20T11:42:31.648" v="66" actId="20577"/>
          <ac:spMkLst>
            <pc:docMk/>
            <pc:sldMk cId="2348882497" sldId="362"/>
            <ac:spMk id="6" creationId="{DEA45BEA-9960-4870-8CAF-9A02248C8C6D}"/>
          </ac:spMkLst>
        </pc:spChg>
      </pc:sldChg>
      <pc:sldChg chg="modSp mod">
        <pc:chgData name="Caroline Prodger" userId="e4ef2e75-b60b-401b-8ebe-291bdcf405f4" providerId="ADAL" clId="{04FA953F-B380-4AD9-A1B3-7DBB6FB351A6}" dt="2022-04-20T11:43:29.603" v="70" actId="12"/>
        <pc:sldMkLst>
          <pc:docMk/>
          <pc:sldMk cId="177081269" sldId="363"/>
        </pc:sldMkLst>
        <pc:spChg chg="mod">
          <ac:chgData name="Caroline Prodger" userId="e4ef2e75-b60b-401b-8ebe-291bdcf405f4" providerId="ADAL" clId="{04FA953F-B380-4AD9-A1B3-7DBB6FB351A6}" dt="2022-04-20T11:43:29.603" v="70" actId="12"/>
          <ac:spMkLst>
            <pc:docMk/>
            <pc:sldMk cId="177081269" sldId="363"/>
            <ac:spMk id="6" creationId="{DEA45BEA-9960-4870-8CAF-9A02248C8C6D}"/>
          </ac:spMkLst>
        </pc:spChg>
      </pc:sldChg>
      <pc:sldChg chg="modSp mod">
        <pc:chgData name="Caroline Prodger" userId="e4ef2e75-b60b-401b-8ebe-291bdcf405f4" providerId="ADAL" clId="{04FA953F-B380-4AD9-A1B3-7DBB6FB351A6}" dt="2022-04-20T11:44:12.871" v="71" actId="255"/>
        <pc:sldMkLst>
          <pc:docMk/>
          <pc:sldMk cId="3664122583" sldId="364"/>
        </pc:sldMkLst>
        <pc:spChg chg="mod">
          <ac:chgData name="Caroline Prodger" userId="e4ef2e75-b60b-401b-8ebe-291bdcf405f4" providerId="ADAL" clId="{04FA953F-B380-4AD9-A1B3-7DBB6FB351A6}" dt="2022-04-20T11:44:12.871" v="71" actId="255"/>
          <ac:spMkLst>
            <pc:docMk/>
            <pc:sldMk cId="3664122583" sldId="364"/>
            <ac:spMk id="6" creationId="{DEA45BEA-9960-4870-8CAF-9A02248C8C6D}"/>
          </ac:spMkLst>
        </pc:spChg>
      </pc:sldChg>
    </pc:docChg>
  </pc:docChgLst>
  <pc:docChgLst>
    <pc:chgData name="Caroline Prodger" userId="e4ef2e75-b60b-401b-8ebe-291bdcf405f4" providerId="ADAL" clId="{3EEF9403-70E0-496A-97A5-D328D765E9D8}"/>
    <pc:docChg chg="modSld">
      <pc:chgData name="Caroline Prodger" userId="e4ef2e75-b60b-401b-8ebe-291bdcf405f4" providerId="ADAL" clId="{3EEF9403-70E0-496A-97A5-D328D765E9D8}" dt="2022-05-06T13:09:18.415" v="106" actId="20577"/>
      <pc:docMkLst>
        <pc:docMk/>
      </pc:docMkLst>
      <pc:sldChg chg="modNotesTx">
        <pc:chgData name="Caroline Prodger" userId="e4ef2e75-b60b-401b-8ebe-291bdcf405f4" providerId="ADAL" clId="{3EEF9403-70E0-496A-97A5-D328D765E9D8}" dt="2022-05-04T13:56:02.156" v="0" actId="20577"/>
        <pc:sldMkLst>
          <pc:docMk/>
          <pc:sldMk cId="246462870" sldId="354"/>
        </pc:sldMkLst>
      </pc:sldChg>
      <pc:sldChg chg="modSp mod addCm">
        <pc:chgData name="Caroline Prodger" userId="e4ef2e75-b60b-401b-8ebe-291bdcf405f4" providerId="ADAL" clId="{3EEF9403-70E0-496A-97A5-D328D765E9D8}" dt="2022-05-04T14:00:15.654" v="90" actId="12"/>
        <pc:sldMkLst>
          <pc:docMk/>
          <pc:sldMk cId="2192288563" sldId="357"/>
        </pc:sldMkLst>
        <pc:spChg chg="mod">
          <ac:chgData name="Caroline Prodger" userId="e4ef2e75-b60b-401b-8ebe-291bdcf405f4" providerId="ADAL" clId="{3EEF9403-70E0-496A-97A5-D328D765E9D8}" dt="2022-05-04T14:00:15.654" v="90" actId="12"/>
          <ac:spMkLst>
            <pc:docMk/>
            <pc:sldMk cId="2192288563" sldId="357"/>
            <ac:spMk id="6" creationId="{DEA45BEA-9960-4870-8CAF-9A02248C8C6D}"/>
          </ac:spMkLst>
        </pc:spChg>
      </pc:sldChg>
      <pc:sldChg chg="modSp mod">
        <pc:chgData name="Caroline Prodger" userId="e4ef2e75-b60b-401b-8ebe-291bdcf405f4" providerId="ADAL" clId="{3EEF9403-70E0-496A-97A5-D328D765E9D8}" dt="2022-05-04T13:59:19.533" v="64" actId="20577"/>
        <pc:sldMkLst>
          <pc:docMk/>
          <pc:sldMk cId="888393563" sldId="358"/>
        </pc:sldMkLst>
        <pc:spChg chg="mod">
          <ac:chgData name="Caroline Prodger" userId="e4ef2e75-b60b-401b-8ebe-291bdcf405f4" providerId="ADAL" clId="{3EEF9403-70E0-496A-97A5-D328D765E9D8}" dt="2022-05-04T13:59:19.533" v="64" actId="20577"/>
          <ac:spMkLst>
            <pc:docMk/>
            <pc:sldMk cId="888393563" sldId="358"/>
            <ac:spMk id="6" creationId="{DEA45BEA-9960-4870-8CAF-9A02248C8C6D}"/>
          </ac:spMkLst>
        </pc:spChg>
      </pc:sldChg>
      <pc:sldChg chg="modSp mod">
        <pc:chgData name="Caroline Prodger" userId="e4ef2e75-b60b-401b-8ebe-291bdcf405f4" providerId="ADAL" clId="{3EEF9403-70E0-496A-97A5-D328D765E9D8}" dt="2022-05-04T13:58:47.760" v="46" actId="20577"/>
        <pc:sldMkLst>
          <pc:docMk/>
          <pc:sldMk cId="3088958819" sldId="359"/>
        </pc:sldMkLst>
        <pc:spChg chg="mod">
          <ac:chgData name="Caroline Prodger" userId="e4ef2e75-b60b-401b-8ebe-291bdcf405f4" providerId="ADAL" clId="{3EEF9403-70E0-496A-97A5-D328D765E9D8}" dt="2022-05-04T13:58:47.760" v="46" actId="20577"/>
          <ac:spMkLst>
            <pc:docMk/>
            <pc:sldMk cId="3088958819" sldId="359"/>
            <ac:spMk id="6" creationId="{DEA45BEA-9960-4870-8CAF-9A02248C8C6D}"/>
          </ac:spMkLst>
        </pc:spChg>
      </pc:sldChg>
      <pc:sldChg chg="modSp mod">
        <pc:chgData name="Caroline Prodger" userId="e4ef2e75-b60b-401b-8ebe-291bdcf405f4" providerId="ADAL" clId="{3EEF9403-70E0-496A-97A5-D328D765E9D8}" dt="2022-05-06T13:09:18.415" v="106" actId="20577"/>
        <pc:sldMkLst>
          <pc:docMk/>
          <pc:sldMk cId="1367844111" sldId="360"/>
        </pc:sldMkLst>
        <pc:spChg chg="mod">
          <ac:chgData name="Caroline Prodger" userId="e4ef2e75-b60b-401b-8ebe-291bdcf405f4" providerId="ADAL" clId="{3EEF9403-70E0-496A-97A5-D328D765E9D8}" dt="2022-05-06T13:09:18.415" v="106" actId="20577"/>
          <ac:spMkLst>
            <pc:docMk/>
            <pc:sldMk cId="1367844111" sldId="360"/>
            <ac:spMk id="6" creationId="{DEA45BEA-9960-4870-8CAF-9A02248C8C6D}"/>
          </ac:spMkLst>
        </pc:spChg>
      </pc:sldChg>
    </pc:docChg>
  </pc:docChgLst>
  <pc:docChgLst>
    <pc:chgData name="Fiona Freel" userId="3a7a7974-e831-4583-92ac-603bf88d4539" providerId="ADAL" clId="{6756F3FA-B277-479C-81FD-09715DA27FF3}"/>
    <pc:docChg chg="undo custSel modSld modMainMaster">
      <pc:chgData name="Fiona Freel" userId="3a7a7974-e831-4583-92ac-603bf88d4539" providerId="ADAL" clId="{6756F3FA-B277-479C-81FD-09715DA27FF3}" dt="2022-06-21T09:26:18.635" v="14" actId="1076"/>
      <pc:docMkLst>
        <pc:docMk/>
      </pc:docMkLst>
      <pc:sldChg chg="addSp modSp mod">
        <pc:chgData name="Fiona Freel" userId="3a7a7974-e831-4583-92ac-603bf88d4539" providerId="ADAL" clId="{6756F3FA-B277-479C-81FD-09715DA27FF3}" dt="2022-06-21T09:26:18.635" v="14" actId="1076"/>
        <pc:sldMkLst>
          <pc:docMk/>
          <pc:sldMk cId="0" sldId="335"/>
        </pc:sldMkLst>
        <pc:spChg chg="add mod">
          <ac:chgData name="Fiona Freel" userId="3a7a7974-e831-4583-92ac-603bf88d4539" providerId="ADAL" clId="{6756F3FA-B277-479C-81FD-09715DA27FF3}" dt="2022-06-21T09:26:18.635" v="14" actId="1076"/>
          <ac:spMkLst>
            <pc:docMk/>
            <pc:sldMk cId="0" sldId="335"/>
            <ac:spMk id="3" creationId="{F7BE6693-F5A6-68AB-209D-8BC75942DD6D}"/>
          </ac:spMkLst>
        </pc:spChg>
      </pc:sldChg>
      <pc:sldChg chg="addSp delSp modSp mod">
        <pc:chgData name="Fiona Freel" userId="3a7a7974-e831-4583-92ac-603bf88d4539" providerId="ADAL" clId="{6756F3FA-B277-479C-81FD-09715DA27FF3}" dt="2022-06-21T09:26:01.582" v="12" actId="478"/>
        <pc:sldMkLst>
          <pc:docMk/>
          <pc:sldMk cId="670929600" sldId="342"/>
        </pc:sldMkLst>
        <pc:spChg chg="del">
          <ac:chgData name="Fiona Freel" userId="3a7a7974-e831-4583-92ac-603bf88d4539" providerId="ADAL" clId="{6756F3FA-B277-479C-81FD-09715DA27FF3}" dt="2022-06-21T09:26:01.582" v="12" actId="478"/>
          <ac:spMkLst>
            <pc:docMk/>
            <pc:sldMk cId="670929600" sldId="342"/>
            <ac:spMk id="2" creationId="{4C913B14-1E2E-5736-467E-8AF4BB56993D}"/>
          </ac:spMkLst>
        </pc:spChg>
        <pc:spChg chg="del">
          <ac:chgData name="Fiona Freel" userId="3a7a7974-e831-4583-92ac-603bf88d4539" providerId="ADAL" clId="{6756F3FA-B277-479C-81FD-09715DA27FF3}" dt="2022-06-21T09:25:57.704" v="11" actId="478"/>
          <ac:spMkLst>
            <pc:docMk/>
            <pc:sldMk cId="670929600" sldId="342"/>
            <ac:spMk id="3" creationId="{862024BE-BD77-B869-D14D-30E95AC7C451}"/>
          </ac:spMkLst>
        </pc:spChg>
        <pc:spChg chg="add del mod">
          <ac:chgData name="Fiona Freel" userId="3a7a7974-e831-4583-92ac-603bf88d4539" providerId="ADAL" clId="{6756F3FA-B277-479C-81FD-09715DA27FF3}" dt="2022-06-21T09:25:52.853" v="10" actId="478"/>
          <ac:spMkLst>
            <pc:docMk/>
            <pc:sldMk cId="670929600" sldId="342"/>
            <ac:spMk id="7" creationId="{F7BE6693-F5A6-68AB-209D-8BC75942DD6D}"/>
          </ac:spMkLst>
        </pc:spChg>
      </pc:sldChg>
      <pc:sldMasterChg chg="modSp mod">
        <pc:chgData name="Fiona Freel" userId="3a7a7974-e831-4583-92ac-603bf88d4539" providerId="ADAL" clId="{6756F3FA-B277-479C-81FD-09715DA27FF3}" dt="2022-06-21T09:24:57.656" v="5" actId="20577"/>
        <pc:sldMasterMkLst>
          <pc:docMk/>
          <pc:sldMasterMk cId="0" sldId="2147483651"/>
        </pc:sldMasterMkLst>
        <pc:spChg chg="mod">
          <ac:chgData name="Fiona Freel" userId="3a7a7974-e831-4583-92ac-603bf88d4539" providerId="ADAL" clId="{6756F3FA-B277-479C-81FD-09715DA27FF3}" dt="2022-06-21T09:24:57.656" v="5" actId="20577"/>
          <ac:spMkLst>
            <pc:docMk/>
            <pc:sldMasterMk cId="0" sldId="2147483651"/>
            <ac:spMk id="11" creationId="{96F0CD5D-B4A7-4421-AC1D-7F2293649C0F}"/>
          </ac:spMkLst>
        </pc:spChg>
        <pc:picChg chg="mod">
          <ac:chgData name="Fiona Freel" userId="3a7a7974-e831-4583-92ac-603bf88d4539" providerId="ADAL" clId="{6756F3FA-B277-479C-81FD-09715DA27FF3}" dt="2022-06-20T12:20:56.485"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EA4F8760-63FE-419D-A69A-C541595762C0}"/>
    <pc:docChg chg="undo custSel addSld modSld sldOrd">
      <pc:chgData name="Caroline Prodger" userId="e4ef2e75-b60b-401b-8ebe-291bdcf405f4" providerId="ADAL" clId="{EA4F8760-63FE-419D-A69A-C541595762C0}" dt="2022-05-16T14:00:46.175" v="1105" actId="20577"/>
      <pc:docMkLst>
        <pc:docMk/>
      </pc:docMkLst>
      <pc:sldChg chg="addSp delSp modSp mod">
        <pc:chgData name="Caroline Prodger" userId="e4ef2e75-b60b-401b-8ebe-291bdcf405f4" providerId="ADAL" clId="{EA4F8760-63FE-419D-A69A-C541595762C0}" dt="2022-05-16T12:42:05.321" v="24" actId="14100"/>
        <pc:sldMkLst>
          <pc:docMk/>
          <pc:sldMk cId="246462870" sldId="354"/>
        </pc:sldMkLst>
        <pc:spChg chg="mod">
          <ac:chgData name="Caroline Prodger" userId="e4ef2e75-b60b-401b-8ebe-291bdcf405f4" providerId="ADAL" clId="{EA4F8760-63FE-419D-A69A-C541595762C0}" dt="2022-05-16T12:39:00.002" v="11" actId="20577"/>
          <ac:spMkLst>
            <pc:docMk/>
            <pc:sldMk cId="246462870" sldId="354"/>
            <ac:spMk id="8" creationId="{25FD3833-C8AB-45A7-A074-5604C049E67F}"/>
          </ac:spMkLst>
        </pc:spChg>
        <pc:picChg chg="del mod">
          <ac:chgData name="Caroline Prodger" userId="e4ef2e75-b60b-401b-8ebe-291bdcf405f4" providerId="ADAL" clId="{EA4F8760-63FE-419D-A69A-C541595762C0}" dt="2022-05-16T12:41:07.459" v="12" actId="478"/>
          <ac:picMkLst>
            <pc:docMk/>
            <pc:sldMk cId="246462870" sldId="354"/>
            <ac:picMk id="3" creationId="{BD16B427-9C6A-405E-8462-98F3382EF4F0}"/>
          </ac:picMkLst>
        </pc:picChg>
        <pc:picChg chg="add mod">
          <ac:chgData name="Caroline Prodger" userId="e4ef2e75-b60b-401b-8ebe-291bdcf405f4" providerId="ADAL" clId="{EA4F8760-63FE-419D-A69A-C541595762C0}" dt="2022-05-16T12:42:05.321" v="24" actId="14100"/>
          <ac:picMkLst>
            <pc:docMk/>
            <pc:sldMk cId="246462870" sldId="354"/>
            <ac:picMk id="4" creationId="{A8E4B732-67E8-6870-0A5F-E76E1C77A3F4}"/>
          </ac:picMkLst>
        </pc:picChg>
        <pc:picChg chg="del mod">
          <ac:chgData name="Caroline Prodger" userId="e4ef2e75-b60b-401b-8ebe-291bdcf405f4" providerId="ADAL" clId="{EA4F8760-63FE-419D-A69A-C541595762C0}" dt="2022-05-16T12:41:51.148" v="20" actId="478"/>
          <ac:picMkLst>
            <pc:docMk/>
            <pc:sldMk cId="246462870" sldId="354"/>
            <ac:picMk id="9" creationId="{E30E745A-E03C-45D7-9D90-1510A0DE7C6B}"/>
          </ac:picMkLst>
        </pc:picChg>
        <pc:picChg chg="add mod">
          <ac:chgData name="Caroline Prodger" userId="e4ef2e75-b60b-401b-8ebe-291bdcf405f4" providerId="ADAL" clId="{EA4F8760-63FE-419D-A69A-C541595762C0}" dt="2022-05-16T12:41:49.066" v="19" actId="14100"/>
          <ac:picMkLst>
            <pc:docMk/>
            <pc:sldMk cId="246462870" sldId="354"/>
            <ac:picMk id="10" creationId="{AAEB001D-DC7B-3657-B693-E6D9E65650C0}"/>
          </ac:picMkLst>
        </pc:picChg>
      </pc:sldChg>
      <pc:sldChg chg="addSp delSp modSp mod delCm">
        <pc:chgData name="Caroline Prodger" userId="e4ef2e75-b60b-401b-8ebe-291bdcf405f4" providerId="ADAL" clId="{EA4F8760-63FE-419D-A69A-C541595762C0}" dt="2022-05-16T13:08:17.775" v="97" actId="1076"/>
        <pc:sldMkLst>
          <pc:docMk/>
          <pc:sldMk cId="2192288563" sldId="357"/>
        </pc:sldMkLst>
        <pc:spChg chg="mod">
          <ac:chgData name="Caroline Prodger" userId="e4ef2e75-b60b-401b-8ebe-291bdcf405f4" providerId="ADAL" clId="{EA4F8760-63FE-419D-A69A-C541595762C0}" dt="2022-05-16T12:42:46.905" v="26" actId="20577"/>
          <ac:spMkLst>
            <pc:docMk/>
            <pc:sldMk cId="2192288563" sldId="357"/>
            <ac:spMk id="2" creationId="{00000000-0000-0000-0000-000000000000}"/>
          </ac:spMkLst>
        </pc:spChg>
        <pc:spChg chg="add del mod">
          <ac:chgData name="Caroline Prodger" userId="e4ef2e75-b60b-401b-8ebe-291bdcf405f4" providerId="ADAL" clId="{EA4F8760-63FE-419D-A69A-C541595762C0}" dt="2022-05-16T12:44:21.076" v="33" actId="478"/>
          <ac:spMkLst>
            <pc:docMk/>
            <pc:sldMk cId="2192288563" sldId="357"/>
            <ac:spMk id="4" creationId="{3B41134E-9231-12B3-E1E9-B4CFF068265C}"/>
          </ac:spMkLst>
        </pc:spChg>
        <pc:spChg chg="mod">
          <ac:chgData name="Caroline Prodger" userId="e4ef2e75-b60b-401b-8ebe-291bdcf405f4" providerId="ADAL" clId="{EA4F8760-63FE-419D-A69A-C541595762C0}" dt="2022-05-16T13:08:17.775" v="97" actId="1076"/>
          <ac:spMkLst>
            <pc:docMk/>
            <pc:sldMk cId="2192288563" sldId="357"/>
            <ac:spMk id="6" creationId="{DEA45BEA-9960-4870-8CAF-9A02248C8C6D}"/>
          </ac:spMkLst>
        </pc:spChg>
        <pc:spChg chg="add mod">
          <ac:chgData name="Caroline Prodger" userId="e4ef2e75-b60b-401b-8ebe-291bdcf405f4" providerId="ADAL" clId="{EA4F8760-63FE-419D-A69A-C541595762C0}" dt="2022-05-16T13:08:16.752" v="96" actId="1076"/>
          <ac:spMkLst>
            <pc:docMk/>
            <pc:sldMk cId="2192288563" sldId="357"/>
            <ac:spMk id="9" creationId="{36E8ACE8-9C3C-7C14-5C55-90025C3B04CF}"/>
          </ac:spMkLst>
        </pc:spChg>
        <pc:picChg chg="del">
          <ac:chgData name="Caroline Prodger" userId="e4ef2e75-b60b-401b-8ebe-291bdcf405f4" providerId="ADAL" clId="{EA4F8760-63FE-419D-A69A-C541595762C0}" dt="2022-05-16T12:44:12.300" v="29" actId="478"/>
          <ac:picMkLst>
            <pc:docMk/>
            <pc:sldMk cId="2192288563" sldId="357"/>
            <ac:picMk id="5" creationId="{8127A678-CCB1-4A0E-A9C2-D3C6F6050096}"/>
          </ac:picMkLst>
        </pc:picChg>
        <pc:picChg chg="add mod">
          <ac:chgData name="Caroline Prodger" userId="e4ef2e75-b60b-401b-8ebe-291bdcf405f4" providerId="ADAL" clId="{EA4F8760-63FE-419D-A69A-C541595762C0}" dt="2022-05-16T12:45:14.331" v="45" actId="1076"/>
          <ac:picMkLst>
            <pc:docMk/>
            <pc:sldMk cId="2192288563" sldId="357"/>
            <ac:picMk id="1026" creationId="{9CD77B25-032E-E309-6323-2A023F8975E2}"/>
          </ac:picMkLst>
        </pc:picChg>
      </pc:sldChg>
      <pc:sldChg chg="addSp delSp modSp mod">
        <pc:chgData name="Caroline Prodger" userId="e4ef2e75-b60b-401b-8ebe-291bdcf405f4" providerId="ADAL" clId="{EA4F8760-63FE-419D-A69A-C541595762C0}" dt="2022-05-16T13:07:32.968" v="91" actId="1076"/>
        <pc:sldMkLst>
          <pc:docMk/>
          <pc:sldMk cId="888393563" sldId="358"/>
        </pc:sldMkLst>
        <pc:spChg chg="mod">
          <ac:chgData name="Caroline Prodger" userId="e4ef2e75-b60b-401b-8ebe-291bdcf405f4" providerId="ADAL" clId="{EA4F8760-63FE-419D-A69A-C541595762C0}" dt="2022-05-16T13:03:32.161" v="53"/>
          <ac:spMkLst>
            <pc:docMk/>
            <pc:sldMk cId="888393563" sldId="358"/>
            <ac:spMk id="2" creationId="{00000000-0000-0000-0000-000000000000}"/>
          </ac:spMkLst>
        </pc:spChg>
        <pc:spChg chg="add del mod">
          <ac:chgData name="Caroline Prodger" userId="e4ef2e75-b60b-401b-8ebe-291bdcf405f4" providerId="ADAL" clId="{EA4F8760-63FE-419D-A69A-C541595762C0}" dt="2022-05-16T13:03:55.683" v="58"/>
          <ac:spMkLst>
            <pc:docMk/>
            <pc:sldMk cId="888393563" sldId="358"/>
            <ac:spMk id="3" creationId="{7B36BB5E-DA86-3BAA-FE31-EB3598F1C6B7}"/>
          </ac:spMkLst>
        </pc:spChg>
        <pc:spChg chg="add mod">
          <ac:chgData name="Caroline Prodger" userId="e4ef2e75-b60b-401b-8ebe-291bdcf405f4" providerId="ADAL" clId="{EA4F8760-63FE-419D-A69A-C541595762C0}" dt="2022-05-16T13:05:34.867" v="70" actId="20577"/>
          <ac:spMkLst>
            <pc:docMk/>
            <pc:sldMk cId="888393563" sldId="358"/>
            <ac:spMk id="4" creationId="{52E02EE2-C1CD-6AB8-D3ED-418FB0441C41}"/>
          </ac:spMkLst>
        </pc:spChg>
        <pc:spChg chg="mod">
          <ac:chgData name="Caroline Prodger" userId="e4ef2e75-b60b-401b-8ebe-291bdcf405f4" providerId="ADAL" clId="{EA4F8760-63FE-419D-A69A-C541595762C0}" dt="2022-05-16T13:03:27.270" v="51" actId="14100"/>
          <ac:spMkLst>
            <pc:docMk/>
            <pc:sldMk cId="888393563" sldId="358"/>
            <ac:spMk id="6" creationId="{DEA45BEA-9960-4870-8CAF-9A02248C8C6D}"/>
          </ac:spMkLst>
        </pc:spChg>
        <pc:picChg chg="mod">
          <ac:chgData name="Caroline Prodger" userId="e4ef2e75-b60b-401b-8ebe-291bdcf405f4" providerId="ADAL" clId="{EA4F8760-63FE-419D-A69A-C541595762C0}" dt="2022-05-16T13:07:32.968" v="91" actId="1076"/>
          <ac:picMkLst>
            <pc:docMk/>
            <pc:sldMk cId="888393563" sldId="358"/>
            <ac:picMk id="8" creationId="{9F5692CE-9461-4E55-8C83-E96D7775C78D}"/>
          </ac:picMkLst>
        </pc:picChg>
      </pc:sldChg>
      <pc:sldChg chg="addSp modSp mod">
        <pc:chgData name="Caroline Prodger" userId="e4ef2e75-b60b-401b-8ebe-291bdcf405f4" providerId="ADAL" clId="{EA4F8760-63FE-419D-A69A-C541595762C0}" dt="2022-05-16T13:08:03.900" v="95" actId="1076"/>
        <pc:sldMkLst>
          <pc:docMk/>
          <pc:sldMk cId="3088958819" sldId="359"/>
        </pc:sldMkLst>
        <pc:spChg chg="mod">
          <ac:chgData name="Caroline Prodger" userId="e4ef2e75-b60b-401b-8ebe-291bdcf405f4" providerId="ADAL" clId="{EA4F8760-63FE-419D-A69A-C541595762C0}" dt="2022-05-16T13:06:20.390" v="79" actId="21"/>
          <ac:spMkLst>
            <pc:docMk/>
            <pc:sldMk cId="3088958819" sldId="359"/>
            <ac:spMk id="2" creationId="{00000000-0000-0000-0000-000000000000}"/>
          </ac:spMkLst>
        </pc:spChg>
        <pc:spChg chg="add mod">
          <ac:chgData name="Caroline Prodger" userId="e4ef2e75-b60b-401b-8ebe-291bdcf405f4" providerId="ADAL" clId="{EA4F8760-63FE-419D-A69A-C541595762C0}" dt="2022-05-16T13:08:00.611" v="94" actId="1076"/>
          <ac:spMkLst>
            <pc:docMk/>
            <pc:sldMk cId="3088958819" sldId="359"/>
            <ac:spMk id="3" creationId="{9B1F185D-0931-37ED-A8D4-2F17C82974C9}"/>
          </ac:spMkLst>
        </pc:spChg>
        <pc:spChg chg="mod">
          <ac:chgData name="Caroline Prodger" userId="e4ef2e75-b60b-401b-8ebe-291bdcf405f4" providerId="ADAL" clId="{EA4F8760-63FE-419D-A69A-C541595762C0}" dt="2022-05-16T13:07:49.355" v="93" actId="1076"/>
          <ac:spMkLst>
            <pc:docMk/>
            <pc:sldMk cId="3088958819" sldId="359"/>
            <ac:spMk id="6" creationId="{DEA45BEA-9960-4870-8CAF-9A02248C8C6D}"/>
          </ac:spMkLst>
        </pc:spChg>
        <pc:picChg chg="mod">
          <ac:chgData name="Caroline Prodger" userId="e4ef2e75-b60b-401b-8ebe-291bdcf405f4" providerId="ADAL" clId="{EA4F8760-63FE-419D-A69A-C541595762C0}" dt="2022-05-16T13:08:03.900" v="95" actId="1076"/>
          <ac:picMkLst>
            <pc:docMk/>
            <pc:sldMk cId="3088958819" sldId="359"/>
            <ac:picMk id="4" creationId="{A1047FBB-A955-4B7E-BF0F-E7CF5208D213}"/>
          </ac:picMkLst>
        </pc:picChg>
      </pc:sldChg>
      <pc:sldChg chg="addSp delSp modSp mod">
        <pc:chgData name="Caroline Prodger" userId="e4ef2e75-b60b-401b-8ebe-291bdcf405f4" providerId="ADAL" clId="{EA4F8760-63FE-419D-A69A-C541595762C0}" dt="2022-05-16T13:14:27.675" v="223" actId="5793"/>
        <pc:sldMkLst>
          <pc:docMk/>
          <pc:sldMk cId="1367844111" sldId="360"/>
        </pc:sldMkLst>
        <pc:spChg chg="mod">
          <ac:chgData name="Caroline Prodger" userId="e4ef2e75-b60b-401b-8ebe-291bdcf405f4" providerId="ADAL" clId="{EA4F8760-63FE-419D-A69A-C541595762C0}" dt="2022-05-16T13:09:11.900" v="107" actId="20577"/>
          <ac:spMkLst>
            <pc:docMk/>
            <pc:sldMk cId="1367844111" sldId="360"/>
            <ac:spMk id="2" creationId="{00000000-0000-0000-0000-000000000000}"/>
          </ac:spMkLst>
        </pc:spChg>
        <pc:spChg chg="mod">
          <ac:chgData name="Caroline Prodger" userId="e4ef2e75-b60b-401b-8ebe-291bdcf405f4" providerId="ADAL" clId="{EA4F8760-63FE-419D-A69A-C541595762C0}" dt="2022-05-16T13:14:27.675" v="223" actId="5793"/>
          <ac:spMkLst>
            <pc:docMk/>
            <pc:sldMk cId="1367844111" sldId="360"/>
            <ac:spMk id="6" creationId="{DEA45BEA-9960-4870-8CAF-9A02248C8C6D}"/>
          </ac:spMkLst>
        </pc:spChg>
        <pc:spChg chg="add mod">
          <ac:chgData name="Caroline Prodger" userId="e4ef2e75-b60b-401b-8ebe-291bdcf405f4" providerId="ADAL" clId="{EA4F8760-63FE-419D-A69A-C541595762C0}" dt="2022-05-16T13:09:58.845" v="116" actId="14100"/>
          <ac:spMkLst>
            <pc:docMk/>
            <pc:sldMk cId="1367844111" sldId="360"/>
            <ac:spMk id="8" creationId="{9595FAD8-5DFB-8AAA-A673-D2BDD1AFBE0D}"/>
          </ac:spMkLst>
        </pc:spChg>
        <pc:picChg chg="add mod">
          <ac:chgData name="Caroline Prodger" userId="e4ef2e75-b60b-401b-8ebe-291bdcf405f4" providerId="ADAL" clId="{EA4F8760-63FE-419D-A69A-C541595762C0}" dt="2022-05-16T13:09:53.791" v="115" actId="1076"/>
          <ac:picMkLst>
            <pc:docMk/>
            <pc:sldMk cId="1367844111" sldId="360"/>
            <ac:picMk id="4" creationId="{3A4BAE70-2635-6127-C913-BCF29F9AD3AC}"/>
          </ac:picMkLst>
        </pc:picChg>
        <pc:picChg chg="del">
          <ac:chgData name="Caroline Prodger" userId="e4ef2e75-b60b-401b-8ebe-291bdcf405f4" providerId="ADAL" clId="{EA4F8760-63FE-419D-A69A-C541595762C0}" dt="2022-05-16T13:08:41.282" v="101" actId="478"/>
          <ac:picMkLst>
            <pc:docMk/>
            <pc:sldMk cId="1367844111" sldId="360"/>
            <ac:picMk id="5" creationId="{7B9486A5-6B48-457E-96FC-4B147F183D4A}"/>
          </ac:picMkLst>
        </pc:picChg>
      </pc:sldChg>
      <pc:sldChg chg="addSp modSp mod">
        <pc:chgData name="Caroline Prodger" userId="e4ef2e75-b60b-401b-8ebe-291bdcf405f4" providerId="ADAL" clId="{EA4F8760-63FE-419D-A69A-C541595762C0}" dt="2022-05-16T13:40:06.988" v="341" actId="20577"/>
        <pc:sldMkLst>
          <pc:docMk/>
          <pc:sldMk cId="3557891372" sldId="361"/>
        </pc:sldMkLst>
        <pc:spChg chg="mod">
          <ac:chgData name="Caroline Prodger" userId="e4ef2e75-b60b-401b-8ebe-291bdcf405f4" providerId="ADAL" clId="{EA4F8760-63FE-419D-A69A-C541595762C0}" dt="2022-05-16T13:14:52.955" v="225" actId="20577"/>
          <ac:spMkLst>
            <pc:docMk/>
            <pc:sldMk cId="3557891372" sldId="361"/>
            <ac:spMk id="2" creationId="{00000000-0000-0000-0000-000000000000}"/>
          </ac:spMkLst>
        </pc:spChg>
        <pc:spChg chg="mod">
          <ac:chgData name="Caroline Prodger" userId="e4ef2e75-b60b-401b-8ebe-291bdcf405f4" providerId="ADAL" clId="{EA4F8760-63FE-419D-A69A-C541595762C0}" dt="2022-05-16T13:40:06.988" v="341" actId="20577"/>
          <ac:spMkLst>
            <pc:docMk/>
            <pc:sldMk cId="3557891372" sldId="361"/>
            <ac:spMk id="6" creationId="{DEA45BEA-9960-4870-8CAF-9A02248C8C6D}"/>
          </ac:spMkLst>
        </pc:spChg>
        <pc:spChg chg="add mod">
          <ac:chgData name="Caroline Prodger" userId="e4ef2e75-b60b-401b-8ebe-291bdcf405f4" providerId="ADAL" clId="{EA4F8760-63FE-419D-A69A-C541595762C0}" dt="2022-05-16T13:35:03.506" v="241" actId="14100"/>
          <ac:spMkLst>
            <pc:docMk/>
            <pc:sldMk cId="3557891372" sldId="361"/>
            <ac:spMk id="7" creationId="{B439A7D6-ACF5-844B-30FA-FBE81087272E}"/>
          </ac:spMkLst>
        </pc:spChg>
        <pc:picChg chg="mod">
          <ac:chgData name="Caroline Prodger" userId="e4ef2e75-b60b-401b-8ebe-291bdcf405f4" providerId="ADAL" clId="{EA4F8760-63FE-419D-A69A-C541595762C0}" dt="2022-05-16T13:34:56.958" v="239" actId="1076"/>
          <ac:picMkLst>
            <pc:docMk/>
            <pc:sldMk cId="3557891372" sldId="361"/>
            <ac:picMk id="8" creationId="{3D96161B-7D2A-4636-82F3-502E50139F90}"/>
          </ac:picMkLst>
        </pc:picChg>
      </pc:sldChg>
      <pc:sldChg chg="addSp delSp modSp mod">
        <pc:chgData name="Caroline Prodger" userId="e4ef2e75-b60b-401b-8ebe-291bdcf405f4" providerId="ADAL" clId="{EA4F8760-63FE-419D-A69A-C541595762C0}" dt="2022-05-16T13:44:39.783" v="378" actId="207"/>
        <pc:sldMkLst>
          <pc:docMk/>
          <pc:sldMk cId="2348882497" sldId="362"/>
        </pc:sldMkLst>
        <pc:spChg chg="mod">
          <ac:chgData name="Caroline Prodger" userId="e4ef2e75-b60b-401b-8ebe-291bdcf405f4" providerId="ADAL" clId="{EA4F8760-63FE-419D-A69A-C541595762C0}" dt="2022-05-16T13:40:48.951" v="347" actId="20577"/>
          <ac:spMkLst>
            <pc:docMk/>
            <pc:sldMk cId="2348882497" sldId="362"/>
            <ac:spMk id="2" creationId="{00000000-0000-0000-0000-000000000000}"/>
          </ac:spMkLst>
        </pc:spChg>
        <pc:spChg chg="mod">
          <ac:chgData name="Caroline Prodger" userId="e4ef2e75-b60b-401b-8ebe-291bdcf405f4" providerId="ADAL" clId="{EA4F8760-63FE-419D-A69A-C541595762C0}" dt="2022-05-16T13:44:39.783" v="378" actId="207"/>
          <ac:spMkLst>
            <pc:docMk/>
            <pc:sldMk cId="2348882497" sldId="362"/>
            <ac:spMk id="6" creationId="{DEA45BEA-9960-4870-8CAF-9A02248C8C6D}"/>
          </ac:spMkLst>
        </pc:spChg>
        <pc:spChg chg="add mod">
          <ac:chgData name="Caroline Prodger" userId="e4ef2e75-b60b-401b-8ebe-291bdcf405f4" providerId="ADAL" clId="{EA4F8760-63FE-419D-A69A-C541595762C0}" dt="2022-05-16T13:42:17.809" v="366" actId="14100"/>
          <ac:spMkLst>
            <pc:docMk/>
            <pc:sldMk cId="2348882497" sldId="362"/>
            <ac:spMk id="7" creationId="{87CBC3C4-689D-3888-5BFE-7847E453CD97}"/>
          </ac:spMkLst>
        </pc:spChg>
        <pc:picChg chg="del">
          <ac:chgData name="Caroline Prodger" userId="e4ef2e75-b60b-401b-8ebe-291bdcf405f4" providerId="ADAL" clId="{EA4F8760-63FE-419D-A69A-C541595762C0}" dt="2022-05-16T13:41:28.069" v="356" actId="478"/>
          <ac:picMkLst>
            <pc:docMk/>
            <pc:sldMk cId="2348882497" sldId="362"/>
            <ac:picMk id="4" creationId="{35EC7FD2-826E-406E-847E-15A4E7D5A988}"/>
          </ac:picMkLst>
        </pc:picChg>
        <pc:picChg chg="add mod">
          <ac:chgData name="Caroline Prodger" userId="e4ef2e75-b60b-401b-8ebe-291bdcf405f4" providerId="ADAL" clId="{EA4F8760-63FE-419D-A69A-C541595762C0}" dt="2022-05-16T13:42:01.153" v="364" actId="14100"/>
          <ac:picMkLst>
            <pc:docMk/>
            <pc:sldMk cId="2348882497" sldId="362"/>
            <ac:picMk id="8" creationId="{32348D9B-A088-6F45-0BF0-03915316EFF8}"/>
          </ac:picMkLst>
        </pc:picChg>
      </pc:sldChg>
      <pc:sldChg chg="addSp modSp mod">
        <pc:chgData name="Caroline Prodger" userId="e4ef2e75-b60b-401b-8ebe-291bdcf405f4" providerId="ADAL" clId="{EA4F8760-63FE-419D-A69A-C541595762C0}" dt="2022-05-16T13:51:03.341" v="746" actId="5793"/>
        <pc:sldMkLst>
          <pc:docMk/>
          <pc:sldMk cId="177081269" sldId="363"/>
        </pc:sldMkLst>
        <pc:spChg chg="mod">
          <ac:chgData name="Caroline Prodger" userId="e4ef2e75-b60b-401b-8ebe-291bdcf405f4" providerId="ADAL" clId="{EA4F8760-63FE-419D-A69A-C541595762C0}" dt="2022-05-16T13:45:53.021" v="401" actId="20577"/>
          <ac:spMkLst>
            <pc:docMk/>
            <pc:sldMk cId="177081269" sldId="363"/>
            <ac:spMk id="2" creationId="{00000000-0000-0000-0000-000000000000}"/>
          </ac:spMkLst>
        </pc:spChg>
        <pc:spChg chg="add mod">
          <ac:chgData name="Caroline Prodger" userId="e4ef2e75-b60b-401b-8ebe-291bdcf405f4" providerId="ADAL" clId="{EA4F8760-63FE-419D-A69A-C541595762C0}" dt="2022-05-16T13:51:03.341" v="746" actId="5793"/>
          <ac:spMkLst>
            <pc:docMk/>
            <pc:sldMk cId="177081269" sldId="363"/>
            <ac:spMk id="3" creationId="{FF93A031-F586-C890-3DEF-EAF55E108E2E}"/>
          </ac:spMkLst>
        </pc:spChg>
        <pc:spChg chg="mod">
          <ac:chgData name="Caroline Prodger" userId="e4ef2e75-b60b-401b-8ebe-291bdcf405f4" providerId="ADAL" clId="{EA4F8760-63FE-419D-A69A-C541595762C0}" dt="2022-05-16T13:46:49.459" v="472" actId="20577"/>
          <ac:spMkLst>
            <pc:docMk/>
            <pc:sldMk cId="177081269" sldId="363"/>
            <ac:spMk id="6" creationId="{DEA45BEA-9960-4870-8CAF-9A02248C8C6D}"/>
          </ac:spMkLst>
        </pc:spChg>
        <pc:picChg chg="mod">
          <ac:chgData name="Caroline Prodger" userId="e4ef2e75-b60b-401b-8ebe-291bdcf405f4" providerId="ADAL" clId="{EA4F8760-63FE-419D-A69A-C541595762C0}" dt="2022-05-16T13:46:09.451" v="406" actId="1076"/>
          <ac:picMkLst>
            <pc:docMk/>
            <pc:sldMk cId="177081269" sldId="363"/>
            <ac:picMk id="5" creationId="{186F8DC8-9B09-4602-B515-4D9A458BD13E}"/>
          </ac:picMkLst>
        </pc:picChg>
      </pc:sldChg>
      <pc:sldChg chg="addSp modSp mod">
        <pc:chgData name="Caroline Prodger" userId="e4ef2e75-b60b-401b-8ebe-291bdcf405f4" providerId="ADAL" clId="{EA4F8760-63FE-419D-A69A-C541595762C0}" dt="2022-05-16T13:56:06.769" v="863" actId="20577"/>
        <pc:sldMkLst>
          <pc:docMk/>
          <pc:sldMk cId="3664122583" sldId="364"/>
        </pc:sldMkLst>
        <pc:spChg chg="mod">
          <ac:chgData name="Caroline Prodger" userId="e4ef2e75-b60b-401b-8ebe-291bdcf405f4" providerId="ADAL" clId="{EA4F8760-63FE-419D-A69A-C541595762C0}" dt="2022-05-16T13:51:43.909" v="753" actId="21"/>
          <ac:spMkLst>
            <pc:docMk/>
            <pc:sldMk cId="3664122583" sldId="364"/>
            <ac:spMk id="2" creationId="{00000000-0000-0000-0000-000000000000}"/>
          </ac:spMkLst>
        </pc:spChg>
        <pc:spChg chg="add mod">
          <ac:chgData name="Caroline Prodger" userId="e4ef2e75-b60b-401b-8ebe-291bdcf405f4" providerId="ADAL" clId="{EA4F8760-63FE-419D-A69A-C541595762C0}" dt="2022-05-16T13:54:47.204" v="821" actId="14100"/>
          <ac:spMkLst>
            <pc:docMk/>
            <pc:sldMk cId="3664122583" sldId="364"/>
            <ac:spMk id="3" creationId="{CEAA02C5-317B-0E84-C91B-08E8E86035E0}"/>
          </ac:spMkLst>
        </pc:spChg>
        <pc:spChg chg="mod">
          <ac:chgData name="Caroline Prodger" userId="e4ef2e75-b60b-401b-8ebe-291bdcf405f4" providerId="ADAL" clId="{EA4F8760-63FE-419D-A69A-C541595762C0}" dt="2022-05-16T13:56:06.769" v="863" actId="20577"/>
          <ac:spMkLst>
            <pc:docMk/>
            <pc:sldMk cId="3664122583" sldId="364"/>
            <ac:spMk id="6" creationId="{DEA45BEA-9960-4870-8CAF-9A02248C8C6D}"/>
          </ac:spMkLst>
        </pc:spChg>
        <pc:picChg chg="mod">
          <ac:chgData name="Caroline Prodger" userId="e4ef2e75-b60b-401b-8ebe-291bdcf405f4" providerId="ADAL" clId="{EA4F8760-63FE-419D-A69A-C541595762C0}" dt="2022-05-16T13:52:50.744" v="765" actId="1076"/>
          <ac:picMkLst>
            <pc:docMk/>
            <pc:sldMk cId="3664122583" sldId="364"/>
            <ac:picMk id="4" creationId="{B4830F2D-BF9D-4769-92BF-8418DFBDA97A}"/>
          </ac:picMkLst>
        </pc:picChg>
      </pc:sldChg>
      <pc:sldChg chg="addSp delSp modSp new mod ord">
        <pc:chgData name="Caroline Prodger" userId="e4ef2e75-b60b-401b-8ebe-291bdcf405f4" providerId="ADAL" clId="{EA4F8760-63FE-419D-A69A-C541595762C0}" dt="2022-05-16T14:00:46.175" v="1105" actId="20577"/>
        <pc:sldMkLst>
          <pc:docMk/>
          <pc:sldMk cId="469656077" sldId="365"/>
        </pc:sldMkLst>
        <pc:spChg chg="mod">
          <ac:chgData name="Caroline Prodger" userId="e4ef2e75-b60b-401b-8ebe-291bdcf405f4" providerId="ADAL" clId="{EA4F8760-63FE-419D-A69A-C541595762C0}" dt="2022-05-16T13:56:47.346" v="879" actId="20577"/>
          <ac:spMkLst>
            <pc:docMk/>
            <pc:sldMk cId="469656077" sldId="365"/>
            <ac:spMk id="2" creationId="{C3D46D06-2020-C2BD-FB86-EDE016F04BE4}"/>
          </ac:spMkLst>
        </pc:spChg>
        <pc:spChg chg="mod">
          <ac:chgData name="Caroline Prodger" userId="e4ef2e75-b60b-401b-8ebe-291bdcf405f4" providerId="ADAL" clId="{EA4F8760-63FE-419D-A69A-C541595762C0}" dt="2022-05-16T14:00:46.175" v="1105" actId="20577"/>
          <ac:spMkLst>
            <pc:docMk/>
            <pc:sldMk cId="469656077" sldId="365"/>
            <ac:spMk id="3" creationId="{201A1C6B-E990-BFDF-C490-75C855A4EA80}"/>
          </ac:spMkLst>
        </pc:spChg>
        <pc:picChg chg="add del mod">
          <ac:chgData name="Caroline Prodger" userId="e4ef2e75-b60b-401b-8ebe-291bdcf405f4" providerId="ADAL" clId="{EA4F8760-63FE-419D-A69A-C541595762C0}" dt="2022-05-16T13:59:55.908" v="1085" actId="478"/>
          <ac:picMkLst>
            <pc:docMk/>
            <pc:sldMk cId="469656077" sldId="365"/>
            <ac:picMk id="5" creationId="{59EC803D-AB52-F625-8C87-AF8DA6BFF4C0}"/>
          </ac:picMkLst>
        </pc:picChg>
        <pc:picChg chg="add mod">
          <ac:chgData name="Caroline Prodger" userId="e4ef2e75-b60b-401b-8ebe-291bdcf405f4" providerId="ADAL" clId="{EA4F8760-63FE-419D-A69A-C541595762C0}" dt="2022-05-16T14:00:23.788" v="1090" actId="14100"/>
          <ac:picMkLst>
            <pc:docMk/>
            <pc:sldMk cId="469656077" sldId="365"/>
            <ac:picMk id="7" creationId="{E539FB52-AF70-F545-5E7E-E5CD7805AC7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 source: Getty images: Monty Rakusen: 664661747</a:t>
            </a:r>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Welding Institute.</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a:p>
        </p:txBody>
      </p:sp>
    </p:spTree>
    <p:extLst>
      <p:ext uri="{BB962C8B-B14F-4D97-AF65-F5344CB8AC3E}">
        <p14:creationId xmlns:p14="http://schemas.microsoft.com/office/powerpoint/2010/main" val="16030170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a:t>Logo used with kind permission of the Engineering Council.</a:t>
            </a:r>
            <a:endParaRPr lang="en-GB" i="1"/>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a:p>
        </p:txBody>
      </p:sp>
    </p:spTree>
    <p:extLst>
      <p:ext uri="{BB962C8B-B14F-4D97-AF65-F5344CB8AC3E}">
        <p14:creationId xmlns:p14="http://schemas.microsoft.com/office/powerpoint/2010/main" val="808597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Institution of Engineering and Technology.</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a:p>
        </p:txBody>
      </p:sp>
    </p:spTree>
    <p:extLst>
      <p:ext uri="{BB962C8B-B14F-4D97-AF65-F5344CB8AC3E}">
        <p14:creationId xmlns:p14="http://schemas.microsoft.com/office/powerpoint/2010/main" val="1698148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Institution of Mechanical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a:p>
        </p:txBody>
      </p:sp>
    </p:spTree>
    <p:extLst>
      <p:ext uri="{BB962C8B-B14F-4D97-AF65-F5344CB8AC3E}">
        <p14:creationId xmlns:p14="http://schemas.microsoft.com/office/powerpoint/2010/main" val="1213487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Society of Operations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a:p>
        </p:txBody>
      </p:sp>
    </p:spTree>
    <p:extLst>
      <p:ext uri="{BB962C8B-B14F-4D97-AF65-F5344CB8AC3E}">
        <p14:creationId xmlns:p14="http://schemas.microsoft.com/office/powerpoint/2010/main" val="2627010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Chartered Institution of Building Services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a:p>
        </p:txBody>
      </p:sp>
    </p:spTree>
    <p:extLst>
      <p:ext uri="{BB962C8B-B14F-4D97-AF65-F5344CB8AC3E}">
        <p14:creationId xmlns:p14="http://schemas.microsoft.com/office/powerpoint/2010/main" val="18583944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Institute of Agricultural Engineers.</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a:p>
        </p:txBody>
      </p:sp>
    </p:spTree>
    <p:extLst>
      <p:ext uri="{BB962C8B-B14F-4D97-AF65-F5344CB8AC3E}">
        <p14:creationId xmlns:p14="http://schemas.microsoft.com/office/powerpoint/2010/main" val="38877418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i="1"/>
              <a:t>Logo used with kind permission of the Institute of the Motor Industry.</a:t>
            </a:r>
            <a:endParaRPr lang="en-GB" i="1"/>
          </a:p>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a:p>
        </p:txBody>
      </p:sp>
    </p:spTree>
    <p:extLst>
      <p:ext uri="{BB962C8B-B14F-4D97-AF65-F5344CB8AC3E}">
        <p14:creationId xmlns:p14="http://schemas.microsoft.com/office/powerpoint/2010/main" val="582585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a:ea typeface="Arial" pitchFamily="-105" charset="0"/>
                <a:cs typeface="Arial" pitchFamily="-105" charset="0"/>
              </a:rPr>
              <a:t> of 13</a:t>
            </a:r>
          </a:p>
          <a:p>
            <a:br>
              <a:rPr lang="en-US" sz="1100">
                <a:ea typeface="Arial" pitchFamily="-105" charset="0"/>
                <a:cs typeface="Arial" pitchFamily="-105" charset="0"/>
              </a:rPr>
            </a:br>
            <a:endParaRPr lang="en-US" sz="1100">
              <a:ea typeface="Arial" pitchFamily="-105" charset="0"/>
              <a:cs typeface="Arial" pitchFamily="-105" charset="0"/>
            </a:endParaRPr>
          </a:p>
          <a:p>
            <a:br>
              <a:rPr lang="en-US" sz="1100">
                <a:ea typeface="Arial" pitchFamily="-105" charset="0"/>
                <a:cs typeface="Arial" pitchFamily="-105" charset="0"/>
              </a:rPr>
            </a:br>
            <a:endParaRPr lang="en-US" sz="1100">
              <a:ea typeface="Arial" pitchFamily="-105" charset="0"/>
              <a:cs typeface="Arial" pitchFamily="-105" charset="0"/>
            </a:endParaRPr>
          </a:p>
          <a:p>
            <a:endParaRPr lang="en-US" sz="1200">
              <a:latin typeface="Times New Roman" pitchFamily="-105" charset="0"/>
            </a:endParaRPr>
          </a:p>
          <a:p>
            <a:endParaRPr lang="en-US" sz="120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a:solidFill>
                  <a:schemeClr val="tx1"/>
                </a:solidFill>
              </a:rPr>
              <a:t>T Level Technical Qualification in</a:t>
            </a:r>
            <a:br>
              <a:rPr lang="en-GB" sz="1400" baseline="0">
                <a:solidFill>
                  <a:schemeClr val="tx1"/>
                </a:solidFill>
              </a:rPr>
            </a:br>
            <a:r>
              <a:rPr lang="en-GB" sz="1400" b="1" baseline="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a:solidFill>
                  <a:srgbClr val="0077E3"/>
                </a:solidFill>
              </a:rPr>
              <a:t>300 Engineering Common Core Content</a:t>
            </a:r>
            <a:endParaRPr lang="en-US" sz="1400" b="0" baseline="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a:t>11. Quality management</a:t>
            </a:r>
          </a:p>
          <a:p>
            <a:endParaRPr lang="en-GB" sz="2400" b="1"/>
          </a:p>
          <a:p>
            <a:r>
              <a:rPr lang="en-GB" sz="2400" b="1"/>
              <a:t>11.1 Quality standards, assurance, control and improvement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a:ea typeface="ＭＳ Ｐゴシック" pitchFamily="-105" charset="-128"/>
                <a:cs typeface="ＭＳ Ｐゴシック" pitchFamily="-105" charset="-128"/>
              </a:rPr>
              <a:t>PowerPoint 2: </a:t>
            </a:r>
            <a:r>
              <a:rPr lang="en-GB" sz="2400">
                <a:latin typeface="Arial" panose="020B0604020202020204" pitchFamily="34" charset="0"/>
              </a:rPr>
              <a:t>The roles and responsibilities of the engineering bodies</a:t>
            </a:r>
            <a:br>
              <a:rPr lang="en-US" sz="2400">
                <a:latin typeface="Arial" panose="020B0604020202020204" pitchFamily="34" charset="0"/>
              </a:rPr>
            </a:br>
            <a:endParaRPr lang="en-GB">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Institute of Agricultural Engineers (IAgrE)</a:t>
            </a: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571824" y="2734663"/>
            <a:ext cx="8090396" cy="315615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l"/>
            <a:r>
              <a:rPr lang="en-GB" sz="1800">
                <a:cs typeface="+mn-cs"/>
              </a:rPr>
              <a:t>A registered charity working for the public benefit, the IAgrE: </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brings together academics, practitioners and industry to share knowledge and promote professionalism in the advancement and application of technology in the land-based sector</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has interests in agriculture, forestry, environment, horticulture, amenity and any other land-based industries</a:t>
            </a:r>
          </a:p>
          <a:p>
            <a:pPr marL="216000" indent="-216000">
              <a:spcBef>
                <a:spcPts val="500"/>
              </a:spcBef>
              <a:spcAft>
                <a:spcPts val="500"/>
              </a:spcAft>
              <a:buClr>
                <a:srgbClr val="0077E3"/>
              </a:buClr>
              <a:buFont typeface="Arial" panose="020B0604020202020204" pitchFamily="34" charset="0"/>
              <a:buChar char="•"/>
            </a:pPr>
            <a:r>
              <a:rPr lang="en-US" sz="1800"/>
              <a:t>p</a:t>
            </a:r>
            <a:r>
              <a:rPr lang="en-US" sz="1800" b="0" i="0">
                <a:effectLst/>
              </a:rPr>
              <a:t>romotes good practice in all applications of technology across the land-based sector.</a:t>
            </a:r>
          </a:p>
          <a:p>
            <a:pPr marL="285750" indent="-285750" algn="l">
              <a:buClr>
                <a:srgbClr val="0077E3"/>
              </a:buClr>
              <a:buFont typeface="Arial" panose="020B0604020202020204" pitchFamily="34" charset="0"/>
              <a:buChar char="•"/>
            </a:pPr>
            <a:endParaRPr lang="en-GB" sz="1800">
              <a:cs typeface="+mn-cs"/>
            </a:endParaRPr>
          </a:p>
          <a:p>
            <a:pPr marL="285750" indent="-285750" algn="l">
              <a:buClr>
                <a:srgbClr val="0077E3"/>
              </a:buClr>
              <a:buFont typeface="Arial" panose="020B0604020202020204" pitchFamily="34" charset="0"/>
              <a:buChar char="•"/>
            </a:pPr>
            <a:endParaRPr lang="en-GB" sz="1800">
              <a:cs typeface="+mn-cs"/>
            </a:endParaRPr>
          </a:p>
        </p:txBody>
      </p:sp>
      <p:sp>
        <p:nvSpPr>
          <p:cNvPr id="7" name="TextBox 6">
            <a:extLst>
              <a:ext uri="{FF2B5EF4-FFF2-40B4-BE49-F238E27FC236}">
                <a16:creationId xmlns:a16="http://schemas.microsoft.com/office/drawing/2014/main" id="{87CBC3C4-689D-3888-5BFE-7847E453CD97}"/>
              </a:ext>
            </a:extLst>
          </p:cNvPr>
          <p:cNvSpPr txBox="1"/>
          <p:nvPr/>
        </p:nvSpPr>
        <p:spPr>
          <a:xfrm>
            <a:off x="457199" y="1462461"/>
            <a:ext cx="6356555" cy="1200329"/>
          </a:xfrm>
          <a:prstGeom prst="rect">
            <a:avLst/>
          </a:prstGeom>
          <a:noFill/>
        </p:spPr>
        <p:txBody>
          <a:bodyPr wrap="square">
            <a:spAutoFit/>
          </a:bodyPr>
          <a:lstStyle/>
          <a:p>
            <a:pPr algn="l"/>
            <a:r>
              <a:rPr lang="en-GB" sz="1800">
                <a:cs typeface="+mn-cs"/>
              </a:rPr>
              <a:t>IAgrE is a professional membership organisation with grades for all those working in, or with an interest in, engineering, science and technology, within agriculture and the environment. </a:t>
            </a:r>
          </a:p>
        </p:txBody>
      </p:sp>
      <p:pic>
        <p:nvPicPr>
          <p:cNvPr id="8" name="Picture 7" descr="Logo, company name&#10;&#10;Description automatically generated">
            <a:extLst>
              <a:ext uri="{FF2B5EF4-FFF2-40B4-BE49-F238E27FC236}">
                <a16:creationId xmlns:a16="http://schemas.microsoft.com/office/drawing/2014/main" id="{32348D9B-A088-6F45-0BF0-03915316EFF8}"/>
              </a:ext>
            </a:extLst>
          </p:cNvPr>
          <p:cNvPicPr>
            <a:picLocks noChangeAspect="1"/>
          </p:cNvPicPr>
          <p:nvPr/>
        </p:nvPicPr>
        <p:blipFill>
          <a:blip r:embed="rId3"/>
          <a:stretch>
            <a:fillRect/>
          </a:stretch>
        </p:blipFill>
        <p:spPr>
          <a:xfrm>
            <a:off x="7127345" y="1185407"/>
            <a:ext cx="1444831" cy="1754438"/>
          </a:xfrm>
          <a:prstGeom prst="rect">
            <a:avLst/>
          </a:prstGeom>
        </p:spPr>
      </p:pic>
    </p:spTree>
    <p:extLst>
      <p:ext uri="{BB962C8B-B14F-4D97-AF65-F5344CB8AC3E}">
        <p14:creationId xmlns:p14="http://schemas.microsoft.com/office/powerpoint/2010/main" val="23488824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Institute of the Motor Industry (IMI)</a:t>
            </a:r>
            <a:br>
              <a:rPr lang="en-US" sz="2400"/>
            </a:b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76725" y="1584386"/>
            <a:ext cx="5461959" cy="71509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l"/>
            <a:r>
              <a:rPr lang="en-GB" sz="1800">
                <a:cs typeface="+mn-cs"/>
              </a:rPr>
              <a:t>The professional body for people in the automotive industry, the IMI was founded in 1920 when society (as now) was experiencing rapid technology-driven change. </a:t>
            </a:r>
          </a:p>
        </p:txBody>
      </p:sp>
      <p:pic>
        <p:nvPicPr>
          <p:cNvPr id="5" name="Picture 4">
            <a:extLst>
              <a:ext uri="{FF2B5EF4-FFF2-40B4-BE49-F238E27FC236}">
                <a16:creationId xmlns:a16="http://schemas.microsoft.com/office/drawing/2014/main" id="{186F8DC8-9B09-4602-B515-4D9A458BD13E}"/>
              </a:ext>
            </a:extLst>
          </p:cNvPr>
          <p:cNvPicPr>
            <a:picLocks noChangeAspect="1"/>
          </p:cNvPicPr>
          <p:nvPr/>
        </p:nvPicPr>
        <p:blipFill>
          <a:blip r:embed="rId3"/>
          <a:srcRect/>
          <a:stretch/>
        </p:blipFill>
        <p:spPr>
          <a:xfrm>
            <a:off x="6125497" y="1620217"/>
            <a:ext cx="2531304" cy="873066"/>
          </a:xfrm>
          <a:prstGeom prst="rect">
            <a:avLst/>
          </a:prstGeom>
        </p:spPr>
      </p:pic>
      <p:sp>
        <p:nvSpPr>
          <p:cNvPr id="3" name="TextBox 2">
            <a:extLst>
              <a:ext uri="{FF2B5EF4-FFF2-40B4-BE49-F238E27FC236}">
                <a16:creationId xmlns:a16="http://schemas.microsoft.com/office/drawing/2014/main" id="{FF93A031-F586-C890-3DEF-EAF55E108E2E}"/>
              </a:ext>
            </a:extLst>
          </p:cNvPr>
          <p:cNvSpPr txBox="1"/>
          <p:nvPr/>
        </p:nvSpPr>
        <p:spPr>
          <a:xfrm>
            <a:off x="457200" y="3050411"/>
            <a:ext cx="8199601" cy="3182923"/>
          </a:xfrm>
          <a:prstGeom prst="rect">
            <a:avLst/>
          </a:prstGeom>
          <a:noFill/>
        </p:spPr>
        <p:txBody>
          <a:bodyPr wrap="square" rtlCol="0">
            <a:spAutoFit/>
          </a:bodyPr>
          <a:lstStyle/>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The IMI was created to establish new skills and knowledge benchmarks for the emerging automotive industry.</a:t>
            </a:r>
          </a:p>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The IMI develops skills benchmarks and qualifications relevant to the modern automotive sector, delivered through approved IMI centres.</a:t>
            </a:r>
          </a:p>
          <a:p>
            <a:pPr marL="216000" indent="-216000" algn="l">
              <a:lnSpc>
                <a:spcPts val="2400"/>
              </a:lnSpc>
              <a:spcBef>
                <a:spcPts val="500"/>
              </a:spcBef>
              <a:spcAft>
                <a:spcPts val="500"/>
              </a:spcAft>
              <a:buClr>
                <a:srgbClr val="0077E3"/>
              </a:buClr>
              <a:buFont typeface="Arial" panose="020B0604020202020204" pitchFamily="34" charset="0"/>
              <a:buChar char="•"/>
            </a:pPr>
            <a:r>
              <a:rPr lang="en-GB" sz="1800">
                <a:cs typeface="+mn-cs"/>
              </a:rPr>
              <a:t>It aims to maintain standards, assess and accredit those working in the automotive sector, develop people and careers, maintain an international membership community, and campaign to build public confidence in the industry.</a:t>
            </a:r>
          </a:p>
          <a:p>
            <a:endParaRPr lang="en-GB"/>
          </a:p>
        </p:txBody>
      </p:sp>
    </p:spTree>
    <p:extLst>
      <p:ext uri="{BB962C8B-B14F-4D97-AF65-F5344CB8AC3E}">
        <p14:creationId xmlns:p14="http://schemas.microsoft.com/office/powerpoint/2010/main" val="1770812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The Welding Institute (TWI)</a:t>
            </a:r>
            <a:br>
              <a:rPr lang="en-US" sz="2400"/>
            </a:br>
            <a:br>
              <a:rPr lang="en-US" sz="2400"/>
            </a:br>
            <a:br>
              <a:rPr lang="en-GB" sz="2400">
                <a:cs typeface="+mn-cs"/>
              </a:rPr>
            </a:br>
            <a:br>
              <a:rPr lang="en-US" sz="2400"/>
            </a:b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0" y="2796361"/>
            <a:ext cx="8313174" cy="264294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lgn="l">
              <a:spcBef>
                <a:spcPts val="500"/>
              </a:spcBef>
              <a:spcAft>
                <a:spcPts val="500"/>
              </a:spcAft>
              <a:buClr>
                <a:srgbClr val="0077E3"/>
              </a:buClr>
              <a:buFont typeface="Arial" panose="020B0604020202020204" pitchFamily="34" charset="0"/>
              <a:buChar char="•"/>
            </a:pPr>
            <a:r>
              <a:rPr lang="en-GB" sz="1800">
                <a:cs typeface="+mn-cs"/>
              </a:rPr>
              <a:t>TWI delivers globally recognised and valued qualifications to ensure the importance of welding, joining and allied technologies is widely understood in the engineering community.</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It ensures welding and joining professionals who are recognised by the Institute are held in high esteem by engineering communities. </a:t>
            </a:r>
          </a:p>
          <a:p>
            <a:pPr marL="216000" indent="-216000" algn="l">
              <a:spcBef>
                <a:spcPts val="500"/>
              </a:spcBef>
              <a:spcAft>
                <a:spcPts val="500"/>
              </a:spcAft>
              <a:buClr>
                <a:srgbClr val="0077E3"/>
              </a:buClr>
              <a:buFont typeface="Arial" panose="020B0604020202020204" pitchFamily="34" charset="0"/>
              <a:buChar char="•"/>
            </a:pPr>
            <a:r>
              <a:rPr lang="en-GB" sz="1800">
                <a:cs typeface="+mn-cs"/>
              </a:rPr>
              <a:t>It confers professional status on those who demonstrate appropriate education, training, competence and commitment to professional development, and who contribute to the safety of those employed in welding, joining and allied technologies. </a:t>
            </a:r>
            <a:endParaRPr lang="en-GB" sz="1600">
              <a:cs typeface="+mn-cs"/>
            </a:endParaRPr>
          </a:p>
        </p:txBody>
      </p:sp>
      <p:pic>
        <p:nvPicPr>
          <p:cNvPr id="4" name="Picture 3">
            <a:extLst>
              <a:ext uri="{FF2B5EF4-FFF2-40B4-BE49-F238E27FC236}">
                <a16:creationId xmlns:a16="http://schemas.microsoft.com/office/drawing/2014/main" id="{B4830F2D-BF9D-4769-92BF-8418DFBDA97A}"/>
              </a:ext>
            </a:extLst>
          </p:cNvPr>
          <p:cNvPicPr>
            <a:picLocks noChangeAspect="1"/>
          </p:cNvPicPr>
          <p:nvPr/>
        </p:nvPicPr>
        <p:blipFill>
          <a:blip r:embed="rId3"/>
          <a:stretch>
            <a:fillRect/>
          </a:stretch>
        </p:blipFill>
        <p:spPr>
          <a:xfrm>
            <a:off x="6312311" y="1570125"/>
            <a:ext cx="2171348" cy="1052775"/>
          </a:xfrm>
          <a:prstGeom prst="rect">
            <a:avLst/>
          </a:prstGeom>
        </p:spPr>
      </p:pic>
      <p:sp>
        <p:nvSpPr>
          <p:cNvPr id="3" name="TextBox 2">
            <a:extLst>
              <a:ext uri="{FF2B5EF4-FFF2-40B4-BE49-F238E27FC236}">
                <a16:creationId xmlns:a16="http://schemas.microsoft.com/office/drawing/2014/main" id="{CEAA02C5-317B-0E84-C91B-08E8E86035E0}"/>
              </a:ext>
            </a:extLst>
          </p:cNvPr>
          <p:cNvSpPr txBox="1"/>
          <p:nvPr/>
        </p:nvSpPr>
        <p:spPr>
          <a:xfrm>
            <a:off x="457200" y="1665891"/>
            <a:ext cx="5953432" cy="1231106"/>
          </a:xfrm>
          <a:prstGeom prst="rect">
            <a:avLst/>
          </a:prstGeom>
          <a:noFill/>
        </p:spPr>
        <p:txBody>
          <a:bodyPr wrap="square" rtlCol="0">
            <a:spAutoFit/>
          </a:bodyPr>
          <a:lstStyle/>
          <a:p>
            <a:r>
              <a:rPr lang="en-GB" sz="1800">
                <a:cs typeface="+mn-cs"/>
              </a:rPr>
              <a:t>Established in 1923, TWI is an engineering institution for professionals in the fields of welding, joining and allied technologies. </a:t>
            </a:r>
          </a:p>
          <a:p>
            <a:endParaRPr lang="en-GB"/>
          </a:p>
        </p:txBody>
      </p:sp>
    </p:spTree>
    <p:extLst>
      <p:ext uri="{BB962C8B-B14F-4D97-AF65-F5344CB8AC3E}">
        <p14:creationId xmlns:p14="http://schemas.microsoft.com/office/powerpoint/2010/main" val="36641225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34174" y="6005638"/>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a:latin typeface="Arial"/>
                <a:ea typeface="ＭＳ Ｐゴシック"/>
                <a:cs typeface="Arial"/>
              </a:rPr>
              <a:t> </a:t>
            </a:r>
            <a:r>
              <a:rPr lang="en-US" sz="900">
                <a:latin typeface="Arial"/>
                <a:ea typeface="ＭＳ Ｐゴシック"/>
                <a:cs typeface="Arial"/>
              </a:rPr>
              <a:t>‘</a:t>
            </a:r>
            <a:r>
              <a:rPr lang="en-US" sz="800">
                <a:latin typeface="Arial"/>
                <a:ea typeface="ＭＳ Ｐゴシック"/>
                <a:cs typeface="Arial"/>
              </a:rPr>
              <a:t>T-LEVELS’ is a registered trade mark of the Department for Education.</a:t>
            </a:r>
            <a:br>
              <a:rPr lang="en-US" sz="800">
                <a:latin typeface="Arial"/>
                <a:cs typeface="Arial"/>
              </a:rPr>
            </a:br>
            <a:r>
              <a:rPr lang="en-US" sz="800">
                <a:latin typeface="Arial"/>
                <a:ea typeface="ＭＳ Ｐゴシック"/>
                <a:cs typeface="Arial"/>
              </a:rPr>
              <a:t> ‘T Level’ is a registered trade mark of the Institute for Apprenticeships and Technical Education</a:t>
            </a:r>
            <a:r>
              <a:rPr lang="en-US" sz="900">
                <a:latin typeface="Arial"/>
                <a:ea typeface="ＭＳ Ｐゴシック"/>
                <a:cs typeface="Arial"/>
              </a:rPr>
              <a:t>.</a:t>
            </a:r>
            <a:endParaRPr lang="en-US" sz="105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a:ea typeface="ＭＳ Ｐゴシック" pitchFamily="-105" charset="-128"/>
              <a:cs typeface="ＭＳ Ｐゴシック" pitchFamily="-105" charset="-128"/>
            </a:endParaRPr>
          </a:p>
          <a:p>
            <a:pPr marL="0" indent="0" eaLnBrk="1" hangingPunct="1"/>
            <a:endParaRPr b="1">
              <a:ea typeface="ＭＳ Ｐゴシック" pitchFamily="-105" charset="-128"/>
              <a:cs typeface="ＭＳ Ｐゴシック" pitchFamily="-105" charset="-128"/>
            </a:endParaRPr>
          </a:p>
          <a:p>
            <a:pPr marL="0" indent="0" algn="ctr" eaLnBrk="1" hangingPunct="1"/>
            <a:r>
              <a:rPr sz="660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a:ea typeface="ＭＳ Ｐゴシック" pitchFamily="-105" charset="-128"/>
                <a:cs typeface="ＭＳ Ｐゴシック" pitchFamily="-105" charset="-128"/>
              </a:rPr>
              <a:t>Objectives</a:t>
            </a:r>
            <a:endParaRPr lang="en-US">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a:ea typeface="ＭＳ Ｐゴシック" pitchFamily="-105" charset="-128"/>
                <a:cs typeface="ＭＳ Ｐゴシック" pitchFamily="-105" charset="-128"/>
              </a:rPr>
              <a:t>By the end of this session, learners should be able to:</a:t>
            </a:r>
          </a:p>
          <a:p>
            <a:pPr marL="285750" indent="-285750">
              <a:buClr>
                <a:srgbClr val="0077E3"/>
              </a:buClr>
              <a:buFont typeface="Arial" panose="020B0604020202020204" pitchFamily="34" charset="0"/>
              <a:buChar char="•"/>
            </a:pPr>
            <a:r>
              <a:rPr lang="en-GB"/>
              <a:t>understand the roles and responsibilities of the engineering bodies.</a:t>
            </a:r>
            <a:endParaRPr lang="en-US"/>
          </a:p>
        </p:txBody>
      </p:sp>
      <p:pic>
        <p:nvPicPr>
          <p:cNvPr id="5" name="Picture 4" descr="A picture containing bridge, building, railing&#10;&#10;Description automatically generated">
            <a:extLst>
              <a:ext uri="{FF2B5EF4-FFF2-40B4-BE49-F238E27FC236}">
                <a16:creationId xmlns:a16="http://schemas.microsoft.com/office/drawing/2014/main" id="{3B9CE3F1-D2FC-4C6C-A8BD-AA298DE700D3}"/>
              </a:ext>
            </a:extLst>
          </p:cNvPr>
          <p:cNvPicPr>
            <a:picLocks noChangeAspect="1"/>
          </p:cNvPicPr>
          <p:nvPr/>
        </p:nvPicPr>
        <p:blipFill>
          <a:blip r:embed="rId3"/>
          <a:stretch>
            <a:fillRect/>
          </a:stretch>
        </p:blipFill>
        <p:spPr>
          <a:xfrm>
            <a:off x="3277875" y="4031226"/>
            <a:ext cx="2588250" cy="1728774"/>
          </a:xfrm>
          <a:prstGeom prst="rect">
            <a:avLst/>
          </a:prstGeom>
        </p:spPr>
      </p:pic>
      <p:pic>
        <p:nvPicPr>
          <p:cNvPr id="4" name="Picture 3" descr="A picture containing indoor, yellow, engine&#10;&#10;Description automatically generated">
            <a:extLst>
              <a:ext uri="{FF2B5EF4-FFF2-40B4-BE49-F238E27FC236}">
                <a16:creationId xmlns:a16="http://schemas.microsoft.com/office/drawing/2014/main" id="{A8E4B732-67E8-6870-0A5F-E76E1C77A3F4}"/>
              </a:ext>
            </a:extLst>
          </p:cNvPr>
          <p:cNvPicPr>
            <a:picLocks noChangeAspect="1"/>
          </p:cNvPicPr>
          <p:nvPr/>
        </p:nvPicPr>
        <p:blipFill>
          <a:blip r:embed="rId4"/>
          <a:stretch>
            <a:fillRect/>
          </a:stretch>
        </p:blipFill>
        <p:spPr>
          <a:xfrm>
            <a:off x="6066993" y="2617968"/>
            <a:ext cx="2587985" cy="1728774"/>
          </a:xfrm>
          <a:prstGeom prst="rect">
            <a:avLst/>
          </a:prstGeom>
        </p:spPr>
      </p:pic>
      <p:pic>
        <p:nvPicPr>
          <p:cNvPr id="10" name="Picture 9">
            <a:extLst>
              <a:ext uri="{FF2B5EF4-FFF2-40B4-BE49-F238E27FC236}">
                <a16:creationId xmlns:a16="http://schemas.microsoft.com/office/drawing/2014/main" id="{AAEB001D-DC7B-3657-B693-E6D9E65650C0}"/>
              </a:ext>
            </a:extLst>
          </p:cNvPr>
          <p:cNvPicPr>
            <a:picLocks noChangeAspect="1"/>
          </p:cNvPicPr>
          <p:nvPr/>
        </p:nvPicPr>
        <p:blipFill>
          <a:blip r:embed="rId5"/>
          <a:stretch>
            <a:fillRect/>
          </a:stretch>
        </p:blipFill>
        <p:spPr>
          <a:xfrm>
            <a:off x="489021" y="2617968"/>
            <a:ext cx="2587985" cy="1728774"/>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D46D06-2020-C2BD-FB86-EDE016F04BE4}"/>
              </a:ext>
            </a:extLst>
          </p:cNvPr>
          <p:cNvSpPr>
            <a:spLocks noGrp="1"/>
          </p:cNvSpPr>
          <p:nvPr>
            <p:ph type="title"/>
          </p:nvPr>
        </p:nvSpPr>
        <p:spPr/>
        <p:txBody>
          <a:bodyPr/>
          <a:lstStyle/>
          <a:p>
            <a:r>
              <a:rPr lang="en-US"/>
              <a:t>Your turn</a:t>
            </a:r>
            <a:endParaRPr lang="en-GB"/>
          </a:p>
        </p:txBody>
      </p:sp>
      <p:sp>
        <p:nvSpPr>
          <p:cNvPr id="3" name="Content Placeholder 2">
            <a:extLst>
              <a:ext uri="{FF2B5EF4-FFF2-40B4-BE49-F238E27FC236}">
                <a16:creationId xmlns:a16="http://schemas.microsoft.com/office/drawing/2014/main" id="{201A1C6B-E990-BFDF-C490-75C855A4EA80}"/>
              </a:ext>
            </a:extLst>
          </p:cNvPr>
          <p:cNvSpPr>
            <a:spLocks noGrp="1"/>
          </p:cNvSpPr>
          <p:nvPr>
            <p:ph sz="quarter" idx="10"/>
          </p:nvPr>
        </p:nvSpPr>
        <p:spPr>
          <a:xfrm>
            <a:off x="457200" y="1512000"/>
            <a:ext cx="4380271" cy="4248000"/>
          </a:xfrm>
        </p:spPr>
        <p:txBody>
          <a:bodyPr/>
          <a:lstStyle/>
          <a:p>
            <a:r>
              <a:rPr lang="en-US"/>
              <a:t>Can anyone call themselves an engineer? Why or why not?</a:t>
            </a:r>
          </a:p>
          <a:p>
            <a:r>
              <a:rPr lang="en-US"/>
              <a:t>If so, what implications might this have for quality in the engineering industry?</a:t>
            </a:r>
          </a:p>
          <a:p>
            <a:r>
              <a:rPr lang="en-US"/>
              <a:t>Discuss in groups or pairs and feed back your responses to the wider group.</a:t>
            </a:r>
            <a:endParaRPr lang="en-GB"/>
          </a:p>
        </p:txBody>
      </p:sp>
      <p:pic>
        <p:nvPicPr>
          <p:cNvPr id="7" name="Picture 6" descr="A picture containing person, indoor, group, people&#10;&#10;Description automatically generated">
            <a:extLst>
              <a:ext uri="{FF2B5EF4-FFF2-40B4-BE49-F238E27FC236}">
                <a16:creationId xmlns:a16="http://schemas.microsoft.com/office/drawing/2014/main" id="{E539FB52-AF70-F545-5E7E-E5CD7805AC73}"/>
              </a:ext>
            </a:extLst>
          </p:cNvPr>
          <p:cNvPicPr>
            <a:picLocks noChangeAspect="1"/>
          </p:cNvPicPr>
          <p:nvPr/>
        </p:nvPicPr>
        <p:blipFill>
          <a:blip r:embed="rId2"/>
          <a:stretch>
            <a:fillRect/>
          </a:stretch>
        </p:blipFill>
        <p:spPr>
          <a:xfrm>
            <a:off x="5368413" y="1390587"/>
            <a:ext cx="3318387" cy="3318387"/>
          </a:xfrm>
          <a:prstGeom prst="rect">
            <a:avLst/>
          </a:prstGeom>
        </p:spPr>
      </p:pic>
    </p:spTree>
    <p:extLst>
      <p:ext uri="{BB962C8B-B14F-4D97-AF65-F5344CB8AC3E}">
        <p14:creationId xmlns:p14="http://schemas.microsoft.com/office/powerpoint/2010/main" val="4696560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a:t>Engineering bodies</a:t>
            </a:r>
          </a:p>
        </p:txBody>
      </p:sp>
      <p:sp>
        <p:nvSpPr>
          <p:cNvPr id="3" name="Content Placeholder 2"/>
          <p:cNvSpPr>
            <a:spLocks noGrp="1"/>
          </p:cNvSpPr>
          <p:nvPr>
            <p:ph sz="quarter" idx="10"/>
          </p:nvPr>
        </p:nvSpPr>
        <p:spPr>
          <a:xfrm>
            <a:off x="457199" y="1633991"/>
            <a:ext cx="8526543" cy="4248000"/>
          </a:xfrm>
        </p:spPr>
        <p:txBody>
          <a:bodyPr/>
          <a:lstStyle/>
          <a:p>
            <a:pPr marL="216000" indent="-216000">
              <a:spcBef>
                <a:spcPts val="500"/>
              </a:spcBef>
              <a:spcAft>
                <a:spcPts val="500"/>
              </a:spcAft>
              <a:buClr>
                <a:srgbClr val="0077E3"/>
              </a:buClr>
              <a:buFont typeface="Arial" panose="020B0604020202020204" pitchFamily="34" charset="0"/>
              <a:buChar char="•"/>
            </a:pPr>
            <a:r>
              <a:rPr lang="en-GB"/>
              <a:t>Engineering Council</a:t>
            </a:r>
          </a:p>
          <a:p>
            <a:pPr marL="216000" indent="-216000">
              <a:spcBef>
                <a:spcPts val="500"/>
              </a:spcBef>
              <a:spcAft>
                <a:spcPts val="500"/>
              </a:spcAft>
              <a:buClr>
                <a:srgbClr val="0077E3"/>
              </a:buClr>
              <a:buFont typeface="Arial" panose="020B0604020202020204" pitchFamily="34" charset="0"/>
              <a:buChar char="•"/>
            </a:pPr>
            <a:r>
              <a:rPr lang="en-GB"/>
              <a:t>Institution of Engineering and Technology (IET)</a:t>
            </a:r>
          </a:p>
          <a:p>
            <a:pPr marL="216000" indent="-216000">
              <a:spcBef>
                <a:spcPts val="500"/>
              </a:spcBef>
              <a:spcAft>
                <a:spcPts val="500"/>
              </a:spcAft>
              <a:buClr>
                <a:srgbClr val="0077E3"/>
              </a:buClr>
              <a:buFont typeface="Arial" panose="020B0604020202020204" pitchFamily="34" charset="0"/>
              <a:buChar char="•"/>
            </a:pPr>
            <a:r>
              <a:rPr lang="en-US"/>
              <a:t>Institution of Mechanical Engineers (IMechE)</a:t>
            </a:r>
          </a:p>
          <a:p>
            <a:pPr marL="216000" indent="-216000">
              <a:spcBef>
                <a:spcPts val="500"/>
              </a:spcBef>
              <a:spcAft>
                <a:spcPts val="500"/>
              </a:spcAft>
              <a:buClr>
                <a:srgbClr val="0077E3"/>
              </a:buClr>
              <a:buFont typeface="Arial" panose="020B0604020202020204" pitchFamily="34" charset="0"/>
              <a:buChar char="•"/>
            </a:pPr>
            <a:r>
              <a:rPr lang="en-US"/>
              <a:t>Society of Operations Engineers (SOE)</a:t>
            </a:r>
          </a:p>
          <a:p>
            <a:pPr marL="216000" indent="-216000">
              <a:spcBef>
                <a:spcPts val="500"/>
              </a:spcBef>
              <a:spcAft>
                <a:spcPts val="500"/>
              </a:spcAft>
              <a:buClr>
                <a:srgbClr val="0077E3"/>
              </a:buClr>
              <a:buFont typeface="Arial" panose="020B0604020202020204" pitchFamily="34" charset="0"/>
              <a:buChar char="•"/>
            </a:pPr>
            <a:r>
              <a:rPr lang="en-US"/>
              <a:t>Chartered Institution of Building Services (CIBSE)</a:t>
            </a:r>
          </a:p>
          <a:p>
            <a:pPr marL="216000" indent="-216000">
              <a:spcBef>
                <a:spcPts val="500"/>
              </a:spcBef>
              <a:spcAft>
                <a:spcPts val="500"/>
              </a:spcAft>
              <a:buClr>
                <a:srgbClr val="0077E3"/>
              </a:buClr>
              <a:buFont typeface="Arial" panose="020B0604020202020204" pitchFamily="34" charset="0"/>
              <a:buChar char="•"/>
            </a:pPr>
            <a:r>
              <a:rPr lang="en-US"/>
              <a:t>Institute of Agricultural Engineers (IAgrE)</a:t>
            </a:r>
          </a:p>
          <a:p>
            <a:pPr marL="216000" indent="-216000">
              <a:spcBef>
                <a:spcPts val="500"/>
              </a:spcBef>
              <a:spcAft>
                <a:spcPts val="500"/>
              </a:spcAft>
              <a:buClr>
                <a:srgbClr val="0077E3"/>
              </a:buClr>
              <a:buFont typeface="Arial" panose="020B0604020202020204" pitchFamily="34" charset="0"/>
              <a:buChar char="•"/>
            </a:pPr>
            <a:r>
              <a:rPr lang="en-US"/>
              <a:t>Institute of the Motor Industry (IMI)</a:t>
            </a:r>
          </a:p>
          <a:p>
            <a:pPr marL="216000" indent="-216000">
              <a:spcBef>
                <a:spcPts val="500"/>
              </a:spcBef>
              <a:spcAft>
                <a:spcPts val="500"/>
              </a:spcAft>
              <a:buClr>
                <a:srgbClr val="0077E3"/>
              </a:buClr>
              <a:buFont typeface="Arial" panose="020B0604020202020204" pitchFamily="34" charset="0"/>
              <a:buChar char="•"/>
            </a:pPr>
            <a:r>
              <a:rPr lang="en-US"/>
              <a:t>The Welding Institute (TWI)</a:t>
            </a:r>
          </a:p>
        </p:txBody>
      </p:sp>
    </p:spTree>
    <p:extLst>
      <p:ext uri="{BB962C8B-B14F-4D97-AF65-F5344CB8AC3E}">
        <p14:creationId xmlns:p14="http://schemas.microsoft.com/office/powerpoint/2010/main" val="1877891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a:t>Engineering Council</a:t>
            </a: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388147" y="2649329"/>
            <a:ext cx="8367706"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lgn="l">
              <a:spcBef>
                <a:spcPts val="500"/>
              </a:spcBef>
              <a:spcAft>
                <a:spcPts val="500"/>
              </a:spcAft>
              <a:buClr>
                <a:srgbClr val="0077E3"/>
              </a:buClr>
              <a:buFont typeface="Arial" panose="020B0604020202020204" pitchFamily="34" charset="0"/>
              <a:buChar char="•"/>
            </a:pPr>
            <a:r>
              <a:rPr lang="en-GB"/>
              <a:t>holds the national register of over 229,000 engineering technicians (EngTech), incorporated engineers (IEng), chartered engineers (CEng) and information and communications technology technicians (ICTTech)</a:t>
            </a:r>
          </a:p>
          <a:p>
            <a:pPr marL="216000" indent="-216000" algn="l">
              <a:spcBef>
                <a:spcPts val="500"/>
              </a:spcBef>
              <a:spcAft>
                <a:spcPts val="500"/>
              </a:spcAft>
              <a:buClr>
                <a:srgbClr val="0077E3"/>
              </a:buClr>
              <a:buFont typeface="Arial" panose="020B0604020202020204" pitchFamily="34" charset="0"/>
              <a:buChar char="•"/>
            </a:pPr>
            <a:r>
              <a:rPr lang="en-GB"/>
              <a:t>sets and maintains the internationally recognised standards of professional competence and ethics that govern the award and retention of these titles. </a:t>
            </a:r>
          </a:p>
          <a:p>
            <a:pPr algn="l">
              <a:buClr>
                <a:srgbClr val="0077E3"/>
              </a:buClr>
            </a:pPr>
            <a:r>
              <a:rPr lang="en-GB"/>
              <a:t>This ensures that employers, government and wider society in the UK and overseas can have confidence in the knowledge, experience and commitment of professionally registered engineers and technicians.</a:t>
            </a:r>
          </a:p>
        </p:txBody>
      </p:sp>
      <p:pic>
        <p:nvPicPr>
          <p:cNvPr id="1026" name="Picture 2" descr="Engineering Council">
            <a:extLst>
              <a:ext uri="{FF2B5EF4-FFF2-40B4-BE49-F238E27FC236}">
                <a16:creationId xmlns:a16="http://schemas.microsoft.com/office/drawing/2014/main" id="{9CD77B25-032E-E309-6323-2A023F8975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51360" y="1551578"/>
            <a:ext cx="2535440" cy="627706"/>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36E8ACE8-9C3C-7C14-5C55-90025C3B04CF}"/>
              </a:ext>
            </a:extLst>
          </p:cNvPr>
          <p:cNvSpPr txBox="1"/>
          <p:nvPr/>
        </p:nvSpPr>
        <p:spPr>
          <a:xfrm>
            <a:off x="457200" y="1512127"/>
            <a:ext cx="5275006" cy="1015663"/>
          </a:xfrm>
          <a:prstGeom prst="rect">
            <a:avLst/>
          </a:prstGeom>
          <a:noFill/>
        </p:spPr>
        <p:txBody>
          <a:bodyPr wrap="square">
            <a:spAutoFit/>
          </a:bodyPr>
          <a:lstStyle/>
          <a:p>
            <a:pPr algn="l"/>
            <a:r>
              <a:rPr lang="en-GB"/>
              <a:t>The </a:t>
            </a:r>
            <a:r>
              <a:rPr lang="en-GB" b="1"/>
              <a:t>Engineering Council</a:t>
            </a:r>
            <a:r>
              <a:rPr lang="en-GB"/>
              <a:t> is the UK regulatory body for the engineering profession. The Council:</a:t>
            </a:r>
          </a:p>
        </p:txBody>
      </p:sp>
    </p:spTree>
    <p:extLst>
      <p:ext uri="{BB962C8B-B14F-4D97-AF65-F5344CB8AC3E}">
        <p14:creationId xmlns:p14="http://schemas.microsoft.com/office/powerpoint/2010/main" val="21922885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a:t>Institution of Engineering and Technology (IET)</a:t>
            </a: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2" y="2936429"/>
            <a:ext cx="8283676" cy="269595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It provides expert advice to the UK’s Parliament, government and other agencies. </a:t>
            </a:r>
          </a:p>
          <a:p>
            <a:pPr lvl="1"/>
            <a:r>
              <a:rPr lang="en-GB" sz="1800"/>
              <a:t>The IET makes around 30 submissions to the UK government and the EU on engineering-related policy issues each year.</a:t>
            </a:r>
          </a:p>
          <a:p>
            <a:pPr lvl="1"/>
            <a:r>
              <a:rPr lang="en-GB" sz="1800"/>
              <a:t>It produces fact files and briefings that are available to the public.</a:t>
            </a:r>
          </a:p>
          <a:p>
            <a:pPr lvl="1"/>
            <a:r>
              <a:rPr lang="en-GB" sz="1800"/>
              <a:t>The IET is regularly in the mainstream and specialist media explaining the impacts of engineering and technology on society.</a:t>
            </a:r>
          </a:p>
          <a:p>
            <a:pPr marL="0" lvl="1" indent="0">
              <a:buNone/>
            </a:pPr>
            <a:endParaRPr lang="en-GB" sz="1600"/>
          </a:p>
        </p:txBody>
      </p:sp>
      <p:pic>
        <p:nvPicPr>
          <p:cNvPr id="8" name="Picture 7">
            <a:extLst>
              <a:ext uri="{FF2B5EF4-FFF2-40B4-BE49-F238E27FC236}">
                <a16:creationId xmlns:a16="http://schemas.microsoft.com/office/drawing/2014/main" id="{9F5692CE-9461-4E55-8C83-E96D7775C78D}"/>
              </a:ext>
            </a:extLst>
          </p:cNvPr>
          <p:cNvPicPr>
            <a:picLocks noChangeAspect="1"/>
          </p:cNvPicPr>
          <p:nvPr/>
        </p:nvPicPr>
        <p:blipFill>
          <a:blip r:embed="rId3"/>
          <a:stretch>
            <a:fillRect/>
          </a:stretch>
        </p:blipFill>
        <p:spPr>
          <a:xfrm>
            <a:off x="5531712" y="1754072"/>
            <a:ext cx="3155088" cy="625333"/>
          </a:xfrm>
          <a:prstGeom prst="rect">
            <a:avLst/>
          </a:prstGeom>
        </p:spPr>
      </p:pic>
      <p:sp>
        <p:nvSpPr>
          <p:cNvPr id="4" name="TextBox 3">
            <a:extLst>
              <a:ext uri="{FF2B5EF4-FFF2-40B4-BE49-F238E27FC236}">
                <a16:creationId xmlns:a16="http://schemas.microsoft.com/office/drawing/2014/main" id="{52E02EE2-C1CD-6AB8-D3ED-418FB0441C41}"/>
              </a:ext>
            </a:extLst>
          </p:cNvPr>
          <p:cNvSpPr txBox="1"/>
          <p:nvPr/>
        </p:nvSpPr>
        <p:spPr>
          <a:xfrm>
            <a:off x="457200" y="1499154"/>
            <a:ext cx="4744066" cy="1508105"/>
          </a:xfrm>
          <a:prstGeom prst="rect">
            <a:avLst/>
          </a:prstGeom>
          <a:noFill/>
        </p:spPr>
        <p:txBody>
          <a:bodyPr wrap="square" rtlCol="0">
            <a:spAutoFit/>
          </a:bodyPr>
          <a:lstStyle/>
          <a:p>
            <a:r>
              <a:rPr lang="en-GB" sz="1800"/>
              <a:t>The IET has more than 155,000 engineering and technology professionals in 148 countries and is registered as a charity in England and Wales.</a:t>
            </a:r>
          </a:p>
          <a:p>
            <a:endParaRPr lang="en-GB"/>
          </a:p>
        </p:txBody>
      </p:sp>
    </p:spTree>
    <p:extLst>
      <p:ext uri="{BB962C8B-B14F-4D97-AF65-F5344CB8AC3E}">
        <p14:creationId xmlns:p14="http://schemas.microsoft.com/office/powerpoint/2010/main" val="8883935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Institution of Mechanical Engineers (IMechE)</a:t>
            </a:r>
            <a:br>
              <a:rPr lang="en-US" sz="2400"/>
            </a:br>
            <a:br>
              <a:rPr lang="en-US" sz="2400"/>
            </a:br>
            <a:br>
              <a:rPr lang="en-GB"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200" y="3215593"/>
            <a:ext cx="8365734" cy="2712241"/>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A registered charity, the goal of the IMechE is to represent and reflect the engineering profession, encouraging professional registration and long-term career development.</a:t>
            </a:r>
          </a:p>
          <a:p>
            <a:pPr lvl="1"/>
            <a:r>
              <a:rPr lang="en-GB" sz="1800"/>
              <a:t>The IMechE develops and maintains key partnerships with leading multinational employers to ensure technical workforces are trained to the highest standard. </a:t>
            </a:r>
          </a:p>
          <a:p>
            <a:pPr lvl="1"/>
            <a:r>
              <a:rPr lang="en-GB" sz="1800"/>
              <a:t>By equipping engineers with the right skills, knowledge and experience to develop, the Institution aims to contribute to strengthening the world’s leading companies</a:t>
            </a:r>
            <a:r>
              <a:rPr lang="en-GB" sz="1600"/>
              <a:t>.</a:t>
            </a:r>
          </a:p>
        </p:txBody>
      </p:sp>
      <p:pic>
        <p:nvPicPr>
          <p:cNvPr id="4" name="Picture 3">
            <a:extLst>
              <a:ext uri="{FF2B5EF4-FFF2-40B4-BE49-F238E27FC236}">
                <a16:creationId xmlns:a16="http://schemas.microsoft.com/office/drawing/2014/main" id="{A1047FBB-A955-4B7E-BF0F-E7CF5208D213}"/>
              </a:ext>
            </a:extLst>
          </p:cNvPr>
          <p:cNvPicPr>
            <a:picLocks noChangeAspect="1"/>
          </p:cNvPicPr>
          <p:nvPr/>
        </p:nvPicPr>
        <p:blipFill>
          <a:blip r:embed="rId3"/>
          <a:stretch>
            <a:fillRect/>
          </a:stretch>
        </p:blipFill>
        <p:spPr>
          <a:xfrm>
            <a:off x="5869858" y="1683398"/>
            <a:ext cx="2894220" cy="1081357"/>
          </a:xfrm>
          <a:prstGeom prst="rect">
            <a:avLst/>
          </a:prstGeom>
        </p:spPr>
      </p:pic>
      <p:sp>
        <p:nvSpPr>
          <p:cNvPr id="3" name="TextBox 2">
            <a:extLst>
              <a:ext uri="{FF2B5EF4-FFF2-40B4-BE49-F238E27FC236}">
                <a16:creationId xmlns:a16="http://schemas.microsoft.com/office/drawing/2014/main" id="{9B1F185D-0931-37ED-A8D4-2F17C82974C9}"/>
              </a:ext>
            </a:extLst>
          </p:cNvPr>
          <p:cNvSpPr txBox="1"/>
          <p:nvPr/>
        </p:nvSpPr>
        <p:spPr>
          <a:xfrm>
            <a:off x="457200" y="1564426"/>
            <a:ext cx="5412658" cy="1200329"/>
          </a:xfrm>
          <a:prstGeom prst="rect">
            <a:avLst/>
          </a:prstGeom>
          <a:noFill/>
        </p:spPr>
        <p:txBody>
          <a:bodyPr wrap="square" rtlCol="0">
            <a:spAutoFit/>
          </a:bodyPr>
          <a:lstStyle/>
          <a:p>
            <a:r>
              <a:rPr lang="en-US" sz="1800"/>
              <a:t>The IMechE </a:t>
            </a:r>
            <a:r>
              <a:rPr lang="en-GB" sz="1800"/>
              <a:t>supports over 115,000 members represented in over 140 countries and</a:t>
            </a:r>
            <a:r>
              <a:rPr lang="en-US" sz="1800"/>
              <a:t> states it is the </a:t>
            </a:r>
            <a:r>
              <a:rPr lang="en-GB" sz="1800"/>
              <a:t>largest network of mechanical engineering knowledge, skill and opportunity in the world. </a:t>
            </a:r>
          </a:p>
        </p:txBody>
      </p:sp>
    </p:spTree>
    <p:extLst>
      <p:ext uri="{BB962C8B-B14F-4D97-AF65-F5344CB8AC3E}">
        <p14:creationId xmlns:p14="http://schemas.microsoft.com/office/powerpoint/2010/main" val="3088958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Society of Operations Engineers (SOE)</a:t>
            </a: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368710" y="3014579"/>
            <a:ext cx="8303342" cy="228703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r>
              <a:rPr lang="en-GB" sz="1800"/>
              <a:t>The SOE is a professional engineering institution and registered charity.</a:t>
            </a:r>
          </a:p>
          <a:p>
            <a:pPr lvl="1"/>
            <a:r>
              <a:rPr lang="en-GB" sz="1800"/>
              <a:t>It strives to implement smarter ways of working, improve maintenance and inspection processes, and embed environmentally-friendly and sustainable engineering practice.</a:t>
            </a:r>
          </a:p>
          <a:p>
            <a:pPr lvl="1"/>
            <a:r>
              <a:rPr lang="en-US" sz="1800">
                <a:solidFill>
                  <a:srgbClr val="11212A"/>
                </a:solidFill>
              </a:rPr>
              <a:t>P</a:t>
            </a:r>
            <a:r>
              <a:rPr lang="en-US" sz="1800" b="0" i="0">
                <a:solidFill>
                  <a:srgbClr val="11212A"/>
                </a:solidFill>
                <a:effectLst/>
              </a:rPr>
              <a:t>rofessional sectors in th</a:t>
            </a:r>
            <a:r>
              <a:rPr lang="en-US" sz="1800">
                <a:solidFill>
                  <a:srgbClr val="11212A"/>
                </a:solidFill>
              </a:rPr>
              <a:t>e Society </a:t>
            </a:r>
            <a:r>
              <a:rPr lang="en-US" sz="1800" b="0" i="0">
                <a:solidFill>
                  <a:srgbClr val="11212A"/>
                </a:solidFill>
                <a:effectLst/>
              </a:rPr>
              <a:t>serve members working in surveying, plant, road transport and environmental engineering.</a:t>
            </a:r>
            <a:endParaRPr lang="en-GB" sz="1800"/>
          </a:p>
          <a:p>
            <a:pPr lvl="1"/>
            <a:r>
              <a:rPr lang="en-GB" sz="1800"/>
              <a:t>Offers free membership to students and apprentices.</a:t>
            </a:r>
          </a:p>
        </p:txBody>
      </p:sp>
      <p:pic>
        <p:nvPicPr>
          <p:cNvPr id="4" name="Picture 3" descr="Logo, company name&#10;&#10;Description automatically generated">
            <a:extLst>
              <a:ext uri="{FF2B5EF4-FFF2-40B4-BE49-F238E27FC236}">
                <a16:creationId xmlns:a16="http://schemas.microsoft.com/office/drawing/2014/main" id="{3A4BAE70-2635-6127-C913-BCF29F9AD3AC}"/>
              </a:ext>
            </a:extLst>
          </p:cNvPr>
          <p:cNvPicPr>
            <a:picLocks noChangeAspect="1"/>
          </p:cNvPicPr>
          <p:nvPr/>
        </p:nvPicPr>
        <p:blipFill>
          <a:blip r:embed="rId3"/>
          <a:stretch>
            <a:fillRect/>
          </a:stretch>
        </p:blipFill>
        <p:spPr>
          <a:xfrm>
            <a:off x="6407584" y="1538651"/>
            <a:ext cx="2121900" cy="1161253"/>
          </a:xfrm>
          <a:prstGeom prst="rect">
            <a:avLst/>
          </a:prstGeom>
        </p:spPr>
      </p:pic>
      <p:sp>
        <p:nvSpPr>
          <p:cNvPr id="8" name="TextBox 7">
            <a:extLst>
              <a:ext uri="{FF2B5EF4-FFF2-40B4-BE49-F238E27FC236}">
                <a16:creationId xmlns:a16="http://schemas.microsoft.com/office/drawing/2014/main" id="{9595FAD8-5DFB-8AAA-A673-D2BDD1AFBE0D}"/>
              </a:ext>
            </a:extLst>
          </p:cNvPr>
          <p:cNvSpPr txBox="1"/>
          <p:nvPr/>
        </p:nvSpPr>
        <p:spPr>
          <a:xfrm>
            <a:off x="368709" y="1538651"/>
            <a:ext cx="5454022" cy="1200329"/>
          </a:xfrm>
          <a:prstGeom prst="rect">
            <a:avLst/>
          </a:prstGeom>
          <a:noFill/>
        </p:spPr>
        <p:txBody>
          <a:bodyPr wrap="square">
            <a:spAutoFit/>
          </a:bodyPr>
          <a:lstStyle/>
          <a:p>
            <a:pPr marL="0" lvl="1" indent="0">
              <a:buNone/>
            </a:pPr>
            <a:r>
              <a:rPr lang="en-GB" sz="1800"/>
              <a:t>The SOE is the professional home for around 16,000 members working to inspect, maintain and manage the equipment and machinery which keeps people and businesses safe on a daily basis. </a:t>
            </a:r>
          </a:p>
        </p:txBody>
      </p:sp>
    </p:spTree>
    <p:extLst>
      <p:ext uri="{BB962C8B-B14F-4D97-AF65-F5344CB8AC3E}">
        <p14:creationId xmlns:p14="http://schemas.microsoft.com/office/powerpoint/2010/main" val="136784411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sz="2400"/>
              <a:t>Chartered Institution of Building Services Engineers (CIBSE)</a:t>
            </a:r>
            <a:br>
              <a:rPr lang="en-US" sz="2400"/>
            </a:br>
            <a:br>
              <a:rPr lang="en-US" sz="2400"/>
            </a:br>
            <a:br>
              <a:rPr lang="en-US" sz="2400"/>
            </a:br>
            <a:br>
              <a:rPr lang="en-GB" sz="2400"/>
            </a:br>
            <a:br>
              <a:rPr lang="en-GB" sz="2400"/>
            </a:br>
            <a:endParaRPr lang="en-US"/>
          </a:p>
        </p:txBody>
      </p:sp>
      <p:sp>
        <p:nvSpPr>
          <p:cNvPr id="6" name="Content Placeholder 2">
            <a:extLst>
              <a:ext uri="{FF2B5EF4-FFF2-40B4-BE49-F238E27FC236}">
                <a16:creationId xmlns:a16="http://schemas.microsoft.com/office/drawing/2014/main" id="{DEA45BEA-9960-4870-8CAF-9A02248C8C6D}"/>
              </a:ext>
            </a:extLst>
          </p:cNvPr>
          <p:cNvSpPr txBox="1">
            <a:spLocks/>
          </p:cNvSpPr>
          <p:nvPr/>
        </p:nvSpPr>
        <p:spPr bwMode="auto">
          <a:xfrm>
            <a:off x="457199" y="3297283"/>
            <a:ext cx="8067369" cy="225642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lvl="1">
              <a:lnSpc>
                <a:spcPts val="2000"/>
              </a:lnSpc>
            </a:pPr>
            <a:r>
              <a:rPr lang="en-GB" sz="1800"/>
              <a:t>supports the science, art and practice of building services engineering to achieve better-performing buildings for society and the environment</a:t>
            </a:r>
          </a:p>
          <a:p>
            <a:pPr lvl="1">
              <a:lnSpc>
                <a:spcPts val="2000"/>
              </a:lnSpc>
            </a:pPr>
            <a:r>
              <a:rPr lang="en-GB" sz="1800"/>
              <a:t>provides knowledge, training and networking, and a pathway to professional registration </a:t>
            </a:r>
          </a:p>
          <a:p>
            <a:pPr lvl="1">
              <a:lnSpc>
                <a:spcPts val="2000"/>
              </a:lnSpc>
            </a:pPr>
            <a:r>
              <a:rPr lang="en-US" sz="1800" i="0">
                <a:solidFill>
                  <a:srgbClr val="1A1A38"/>
                </a:solidFill>
                <a:effectLst/>
              </a:rPr>
              <a:t>is consulted by government on construction, engineering and sustainability</a:t>
            </a:r>
            <a:r>
              <a:rPr lang="en-GB" sz="1800" i="0">
                <a:solidFill>
                  <a:srgbClr val="1A1A38"/>
                </a:solidFill>
                <a:effectLst/>
              </a:rPr>
              <a:t>.</a:t>
            </a:r>
            <a:endParaRPr lang="en-GB" sz="1800"/>
          </a:p>
          <a:p>
            <a:pPr marL="0" lvl="1" indent="0">
              <a:buNone/>
            </a:pPr>
            <a:r>
              <a:rPr lang="en-GB" sz="1800"/>
              <a:t>Buildings account for almost 50% of damaging carbon emissions, yet innovative design of services can bring dramatic improvements in energy efficiency. The CIBSE promotes ways to limit climate change in construction.</a:t>
            </a:r>
          </a:p>
        </p:txBody>
      </p:sp>
      <p:pic>
        <p:nvPicPr>
          <p:cNvPr id="8" name="Picture 7">
            <a:extLst>
              <a:ext uri="{FF2B5EF4-FFF2-40B4-BE49-F238E27FC236}">
                <a16:creationId xmlns:a16="http://schemas.microsoft.com/office/drawing/2014/main" id="{3D96161B-7D2A-4636-82F3-502E50139F90}"/>
              </a:ext>
            </a:extLst>
          </p:cNvPr>
          <p:cNvPicPr>
            <a:picLocks noChangeAspect="1"/>
          </p:cNvPicPr>
          <p:nvPr/>
        </p:nvPicPr>
        <p:blipFill>
          <a:blip r:embed="rId3"/>
          <a:stretch>
            <a:fillRect/>
          </a:stretch>
        </p:blipFill>
        <p:spPr>
          <a:xfrm>
            <a:off x="7299540" y="1683267"/>
            <a:ext cx="1225028" cy="1321336"/>
          </a:xfrm>
          <a:prstGeom prst="rect">
            <a:avLst/>
          </a:prstGeom>
        </p:spPr>
      </p:pic>
      <p:sp>
        <p:nvSpPr>
          <p:cNvPr id="7" name="TextBox 6">
            <a:extLst>
              <a:ext uri="{FF2B5EF4-FFF2-40B4-BE49-F238E27FC236}">
                <a16:creationId xmlns:a16="http://schemas.microsoft.com/office/drawing/2014/main" id="{B439A7D6-ACF5-844B-30FA-FBE81087272E}"/>
              </a:ext>
            </a:extLst>
          </p:cNvPr>
          <p:cNvSpPr txBox="1"/>
          <p:nvPr/>
        </p:nvSpPr>
        <p:spPr>
          <a:xfrm>
            <a:off x="457199" y="1950614"/>
            <a:ext cx="6572865" cy="1200329"/>
          </a:xfrm>
          <a:prstGeom prst="rect">
            <a:avLst/>
          </a:prstGeom>
          <a:noFill/>
        </p:spPr>
        <p:txBody>
          <a:bodyPr wrap="square">
            <a:spAutoFit/>
          </a:bodyPr>
          <a:lstStyle/>
          <a:p>
            <a:pPr marL="0" lvl="1" indent="0">
              <a:buNone/>
            </a:pPr>
            <a:r>
              <a:rPr lang="en-GB" sz="1800"/>
              <a:t>The CIBSE promotes the career of building services engineers by accrediting courses of study in further and higher education, by approving work-based training programmes and providing routes to full professional registration and membership. CIBSE: </a:t>
            </a:r>
          </a:p>
        </p:txBody>
      </p:sp>
    </p:spTree>
    <p:extLst>
      <p:ext uri="{BB962C8B-B14F-4D97-AF65-F5344CB8AC3E}">
        <p14:creationId xmlns:p14="http://schemas.microsoft.com/office/powerpoint/2010/main" val="355789137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1209</Words>
  <Application>Microsoft Office PowerPoint</Application>
  <PresentationFormat>On-screen Show (4:3)</PresentationFormat>
  <Paragraphs>92</Paragraphs>
  <Slides>13</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13</vt:i4>
      </vt:variant>
    </vt:vector>
  </HeadingPairs>
  <TitlesOfParts>
    <vt:vector size="19" baseType="lpstr">
      <vt:lpstr>ＭＳ Ｐゴシック</vt:lpstr>
      <vt:lpstr>Arial</vt:lpstr>
      <vt:lpstr>Calibri</vt:lpstr>
      <vt:lpstr>Lucida Grande</vt:lpstr>
      <vt:lpstr>Times New Roman</vt:lpstr>
      <vt:lpstr>Default Design</vt:lpstr>
      <vt:lpstr>PowerPoint 2: The roles and responsibilities of the engineering bodies </vt:lpstr>
      <vt:lpstr>Objectives</vt:lpstr>
      <vt:lpstr>Your turn</vt:lpstr>
      <vt:lpstr>Engineering bodies</vt:lpstr>
      <vt:lpstr>Engineering Council </vt:lpstr>
      <vt:lpstr>Institution of Engineering and Technology (IET)  </vt:lpstr>
      <vt:lpstr>Institution of Mechanical Engineers (IMechE)     </vt:lpstr>
      <vt:lpstr>Society of Operations Engineers (SOE)    </vt:lpstr>
      <vt:lpstr>Chartered Institution of Building Services Engineers (CIBSE)     </vt:lpstr>
      <vt:lpstr>Institute of Agricultural Engineers (IAgrE)      </vt:lpstr>
      <vt:lpstr>Institute of the Motor Industry (IMI)       </vt:lpstr>
      <vt:lpstr>The Welding Institute (TWI)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cp:revision>
  <cp:lastPrinted>2022-03-03T10:53:25Z</cp:lastPrinted>
  <dcterms:created xsi:type="dcterms:W3CDTF">2013-05-28T00:38:54Z</dcterms:created>
  <dcterms:modified xsi:type="dcterms:W3CDTF">2025-11-12T09:55:16Z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