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1"/>
  </p:notesMasterIdLst>
  <p:handoutMasterIdLst>
    <p:handoutMasterId r:id="rId22"/>
  </p:handoutMasterIdLst>
  <p:sldIdLst>
    <p:sldId id="342" r:id="rId5"/>
    <p:sldId id="354" r:id="rId6"/>
    <p:sldId id="360" r:id="rId7"/>
    <p:sldId id="367" r:id="rId8"/>
    <p:sldId id="368" r:id="rId9"/>
    <p:sldId id="370" r:id="rId10"/>
    <p:sldId id="365" r:id="rId11"/>
    <p:sldId id="359" r:id="rId12"/>
    <p:sldId id="374" r:id="rId13"/>
    <p:sldId id="372" r:id="rId14"/>
    <p:sldId id="371" r:id="rId15"/>
    <p:sldId id="364" r:id="rId16"/>
    <p:sldId id="375" r:id="rId17"/>
    <p:sldId id="373" r:id="rId18"/>
    <p:sldId id="376" r:id="rId19"/>
    <p:sldId id="335" r:id="rId20"/>
  </p:sldIdLst>
  <p:sldSz cx="9144000" cy="6858000" type="screen4x3"/>
  <p:notesSz cx="6797675" cy="9926638"/>
  <p:custDataLst>
    <p:tags r:id="rId23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77E3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B3F60C9-CBDD-406E-A2C1-0BC50DD40E4F}" v="2" dt="2022-06-21T09:35:31.34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7384"/>
    <p:restoredTop sz="94694"/>
  </p:normalViewPr>
  <p:slideViewPr>
    <p:cSldViewPr snapToGrid="0">
      <p:cViewPr varScale="1">
        <p:scale>
          <a:sx n="64" d="100"/>
          <a:sy n="64" d="100"/>
        </p:scale>
        <p:origin x="888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gs" Target="tags/tag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Relationship Id="rId30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0A296DC-70C6-48F9-B7A1-655493936768}"/>
    <pc:docChg chg="undo custSel addSld modSld">
      <pc:chgData name="Caroline Prodger" userId="e4ef2e75-b60b-401b-8ebe-291bdcf405f4" providerId="ADAL" clId="{90A296DC-70C6-48F9-B7A1-655493936768}" dt="2022-04-20T12:38:31.081" v="440" actId="20577"/>
      <pc:docMkLst>
        <pc:docMk/>
      </pc:docMkLst>
      <pc:sldChg chg="addSp delSp modSp mod">
        <pc:chgData name="Caroline Prodger" userId="e4ef2e75-b60b-401b-8ebe-291bdcf405f4" providerId="ADAL" clId="{90A296DC-70C6-48F9-B7A1-655493936768}" dt="2022-04-20T12:37:55.494" v="435" actId="20577"/>
        <pc:sldMkLst>
          <pc:docMk/>
          <pc:sldMk cId="2267586050" sldId="364"/>
        </pc:sldMkLst>
        <pc:spChg chg="mod">
          <ac:chgData name="Caroline Prodger" userId="e4ef2e75-b60b-401b-8ebe-291bdcf405f4" providerId="ADAL" clId="{90A296DC-70C6-48F9-B7A1-655493936768}" dt="2022-04-20T12:28:37.905" v="52" actId="20577"/>
          <ac:spMkLst>
            <pc:docMk/>
            <pc:sldMk cId="2267586050" sldId="364"/>
            <ac:spMk id="2" creationId="{00000000-0000-0000-0000-000000000000}"/>
          </ac:spMkLst>
        </pc:spChg>
        <pc:spChg chg="mod">
          <ac:chgData name="Caroline Prodger" userId="e4ef2e75-b60b-401b-8ebe-291bdcf405f4" providerId="ADAL" clId="{90A296DC-70C6-48F9-B7A1-655493936768}" dt="2022-04-20T12:37:55.494" v="435" actId="20577"/>
          <ac:spMkLst>
            <pc:docMk/>
            <pc:sldMk cId="2267586050" sldId="364"/>
            <ac:spMk id="3" creationId="{00000000-0000-0000-0000-000000000000}"/>
          </ac:spMkLst>
        </pc:spChg>
        <pc:graphicFrameChg chg="add del">
          <ac:chgData name="Caroline Prodger" userId="e4ef2e75-b60b-401b-8ebe-291bdcf405f4" providerId="ADAL" clId="{90A296DC-70C6-48F9-B7A1-655493936768}" dt="2022-04-20T12:29:27.392" v="58" actId="478"/>
          <ac:graphicFrameMkLst>
            <pc:docMk/>
            <pc:sldMk cId="2267586050" sldId="364"/>
            <ac:graphicFrameMk id="4" creationId="{94774239-0FDB-4532-81B9-CF1C323AD08A}"/>
          </ac:graphicFrameMkLst>
        </pc:graphicFrameChg>
        <pc:graphicFrameChg chg="add del mod">
          <ac:chgData name="Caroline Prodger" userId="e4ef2e75-b60b-401b-8ebe-291bdcf405f4" providerId="ADAL" clId="{90A296DC-70C6-48F9-B7A1-655493936768}" dt="2022-04-20T12:29:07.549" v="56"/>
          <ac:graphicFrameMkLst>
            <pc:docMk/>
            <pc:sldMk cId="2267586050" sldId="364"/>
            <ac:graphicFrameMk id="5" creationId="{FDF023E9-FBE0-4743-AB1B-B7CE14F423C3}"/>
          </ac:graphicFrameMkLst>
        </pc:graphicFrameChg>
      </pc:sldChg>
      <pc:sldChg chg="modSp mod">
        <pc:chgData name="Caroline Prodger" userId="e4ef2e75-b60b-401b-8ebe-291bdcf405f4" providerId="ADAL" clId="{90A296DC-70C6-48F9-B7A1-655493936768}" dt="2022-04-20T12:21:05.548" v="10" actId="1076"/>
        <pc:sldMkLst>
          <pc:docMk/>
          <pc:sldMk cId="2843425745" sldId="367"/>
        </pc:sldMkLst>
        <pc:spChg chg="mod">
          <ac:chgData name="Caroline Prodger" userId="e4ef2e75-b60b-401b-8ebe-291bdcf405f4" providerId="ADAL" clId="{90A296DC-70C6-48F9-B7A1-655493936768}" dt="2022-04-20T12:20:53.348" v="7" actId="20577"/>
          <ac:spMkLst>
            <pc:docMk/>
            <pc:sldMk cId="2843425745" sldId="367"/>
            <ac:spMk id="3" creationId="{A4B1D5BA-A9C9-43E8-A3F6-E261941E6B18}"/>
          </ac:spMkLst>
        </pc:spChg>
        <pc:picChg chg="mod">
          <ac:chgData name="Caroline Prodger" userId="e4ef2e75-b60b-401b-8ebe-291bdcf405f4" providerId="ADAL" clId="{90A296DC-70C6-48F9-B7A1-655493936768}" dt="2022-04-20T12:21:05.548" v="10" actId="1076"/>
          <ac:picMkLst>
            <pc:docMk/>
            <pc:sldMk cId="2843425745" sldId="367"/>
            <ac:picMk id="5" creationId="{CAC8D464-9FA1-48DE-85AA-80EDD1207B49}"/>
          </ac:picMkLst>
        </pc:picChg>
      </pc:sldChg>
      <pc:sldChg chg="modSp mod">
        <pc:chgData name="Caroline Prodger" userId="e4ef2e75-b60b-401b-8ebe-291bdcf405f4" providerId="ADAL" clId="{90A296DC-70C6-48F9-B7A1-655493936768}" dt="2022-04-20T12:25:13.741" v="49"/>
        <pc:sldMkLst>
          <pc:docMk/>
          <pc:sldMk cId="2279468095" sldId="370"/>
        </pc:sldMkLst>
        <pc:graphicFrameChg chg="mod">
          <ac:chgData name="Caroline Prodger" userId="e4ef2e75-b60b-401b-8ebe-291bdcf405f4" providerId="ADAL" clId="{90A296DC-70C6-48F9-B7A1-655493936768}" dt="2022-04-20T12:25:13.741" v="49"/>
          <ac:graphicFrameMkLst>
            <pc:docMk/>
            <pc:sldMk cId="2279468095" sldId="370"/>
            <ac:graphicFrameMk id="4" creationId="{63C0530D-5B99-4227-8B6B-16089C556F7C}"/>
          </ac:graphicFrameMkLst>
        </pc:graphicFrameChg>
      </pc:sldChg>
      <pc:sldChg chg="addCm">
        <pc:chgData name="Caroline Prodger" userId="e4ef2e75-b60b-401b-8ebe-291bdcf405f4" providerId="ADAL" clId="{90A296DC-70C6-48F9-B7A1-655493936768}" dt="2022-04-20T12:26:28.049" v="50"/>
        <pc:sldMkLst>
          <pc:docMk/>
          <pc:sldMk cId="295502324" sldId="371"/>
        </pc:sldMkLst>
      </pc:sldChg>
      <pc:sldChg chg="modSp add mod">
        <pc:chgData name="Caroline Prodger" userId="e4ef2e75-b60b-401b-8ebe-291bdcf405f4" providerId="ADAL" clId="{90A296DC-70C6-48F9-B7A1-655493936768}" dt="2022-04-20T12:38:31.081" v="440" actId="20577"/>
        <pc:sldMkLst>
          <pc:docMk/>
          <pc:sldMk cId="4072606243" sldId="373"/>
        </pc:sldMkLst>
        <pc:spChg chg="mod">
          <ac:chgData name="Caroline Prodger" userId="e4ef2e75-b60b-401b-8ebe-291bdcf405f4" providerId="ADAL" clId="{90A296DC-70C6-48F9-B7A1-655493936768}" dt="2022-04-20T12:38:31.081" v="440" actId="20577"/>
          <ac:spMkLst>
            <pc:docMk/>
            <pc:sldMk cId="4072606243" sldId="37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90A296DC-70C6-48F9-B7A1-655493936768}" dt="2022-04-20T12:33:06.916" v="213" actId="1076"/>
          <ac:graphicFrameMkLst>
            <pc:docMk/>
            <pc:sldMk cId="4072606243" sldId="373"/>
            <ac:graphicFrameMk id="4" creationId="{94774239-0FDB-4532-81B9-CF1C323AD08A}"/>
          </ac:graphicFrameMkLst>
        </pc:graphicFrameChg>
      </pc:sldChg>
    </pc:docChg>
  </pc:docChgLst>
  <pc:docChgLst>
    <pc:chgData name="Caroline Prodger" userId="e4ef2e75-b60b-401b-8ebe-291bdcf405f4" providerId="ADAL" clId="{8F5D7392-F4A7-4F14-9D5D-748FA24A773E}"/>
    <pc:docChg chg="undo custSel addSld delSld modSld">
      <pc:chgData name="Caroline Prodger" userId="e4ef2e75-b60b-401b-8ebe-291bdcf405f4" providerId="ADAL" clId="{8F5D7392-F4A7-4F14-9D5D-748FA24A773E}" dt="2022-05-17T00:05:45.253" v="1080" actId="2696"/>
      <pc:docMkLst>
        <pc:docMk/>
      </pc:docMkLst>
      <pc:sldChg chg="addSp delSp modSp mod">
        <pc:chgData name="Caroline Prodger" userId="e4ef2e75-b60b-401b-8ebe-291bdcf405f4" providerId="ADAL" clId="{8F5D7392-F4A7-4F14-9D5D-748FA24A773E}" dt="2022-05-16T17:06:46.786" v="10" actId="1076"/>
        <pc:sldMkLst>
          <pc:docMk/>
          <pc:sldMk cId="2257174239" sldId="360"/>
        </pc:sldMkLst>
        <pc:spChg chg="mod">
          <ac:chgData name="Caroline Prodger" userId="e4ef2e75-b60b-401b-8ebe-291bdcf405f4" providerId="ADAL" clId="{8F5D7392-F4A7-4F14-9D5D-748FA24A773E}" dt="2022-05-16T16:57:40.934" v="0" actId="14100"/>
          <ac:spMkLst>
            <pc:docMk/>
            <pc:sldMk cId="2257174239" sldId="360"/>
            <ac:spMk id="3" creationId="{00000000-0000-0000-0000-000000000000}"/>
          </ac:spMkLst>
        </pc:spChg>
        <pc:picChg chg="del">
          <ac:chgData name="Caroline Prodger" userId="e4ef2e75-b60b-401b-8ebe-291bdcf405f4" providerId="ADAL" clId="{8F5D7392-F4A7-4F14-9D5D-748FA24A773E}" dt="2022-05-16T17:04:16.891" v="1" actId="478"/>
          <ac:picMkLst>
            <pc:docMk/>
            <pc:sldMk cId="2257174239" sldId="360"/>
            <ac:picMk id="4" creationId="{0AA62E5D-78FF-4B81-9BE4-C2DC38C1DE1D}"/>
          </ac:picMkLst>
        </pc:picChg>
        <pc:picChg chg="add mod modCrop">
          <ac:chgData name="Caroline Prodger" userId="e4ef2e75-b60b-401b-8ebe-291bdcf405f4" providerId="ADAL" clId="{8F5D7392-F4A7-4F14-9D5D-748FA24A773E}" dt="2022-05-16T17:06:46.786" v="10" actId="1076"/>
          <ac:picMkLst>
            <pc:docMk/>
            <pc:sldMk cId="2257174239" sldId="360"/>
            <ac:picMk id="6" creationId="{AFF22045-CD41-0E7B-6FBD-B812CD8B53ED}"/>
          </ac:picMkLst>
        </pc:picChg>
      </pc:sldChg>
      <pc:sldChg chg="addSp delSp modSp mod">
        <pc:chgData name="Caroline Prodger" userId="e4ef2e75-b60b-401b-8ebe-291bdcf405f4" providerId="ADAL" clId="{8F5D7392-F4A7-4F14-9D5D-748FA24A773E}" dt="2022-05-16T17:47:01.539" v="404" actId="20577"/>
        <pc:sldMkLst>
          <pc:docMk/>
          <pc:sldMk cId="2267586050" sldId="364"/>
        </pc:sldMkLst>
        <pc:spChg chg="mod">
          <ac:chgData name="Caroline Prodger" userId="e4ef2e75-b60b-401b-8ebe-291bdcf405f4" providerId="ADAL" clId="{8F5D7392-F4A7-4F14-9D5D-748FA24A773E}" dt="2022-05-16T17:47:01.539" v="404" actId="20577"/>
          <ac:spMkLst>
            <pc:docMk/>
            <pc:sldMk cId="2267586050" sldId="364"/>
            <ac:spMk id="3" creationId="{00000000-0000-0000-0000-000000000000}"/>
          </ac:spMkLst>
        </pc:spChg>
        <pc:spChg chg="add del mod">
          <ac:chgData name="Caroline Prodger" userId="e4ef2e75-b60b-401b-8ebe-291bdcf405f4" providerId="ADAL" clId="{8F5D7392-F4A7-4F14-9D5D-748FA24A773E}" dt="2022-05-16T17:36:34.664" v="108" actId="21"/>
          <ac:spMkLst>
            <pc:docMk/>
            <pc:sldMk cId="2267586050" sldId="364"/>
            <ac:spMk id="5" creationId="{4227684D-D61B-0948-19D4-8BFC43254688}"/>
          </ac:spMkLst>
        </pc:spChg>
        <pc:picChg chg="add mod">
          <ac:chgData name="Caroline Prodger" userId="e4ef2e75-b60b-401b-8ebe-291bdcf405f4" providerId="ADAL" clId="{8F5D7392-F4A7-4F14-9D5D-748FA24A773E}" dt="2022-05-16T17:38:06.054" v="173" actId="14100"/>
          <ac:picMkLst>
            <pc:docMk/>
            <pc:sldMk cId="2267586050" sldId="364"/>
            <ac:picMk id="7" creationId="{73FD27A9-436E-D375-7223-E52D7924E411}"/>
          </ac:picMkLst>
        </pc:picChg>
      </pc:sldChg>
      <pc:sldChg chg="modSp mod">
        <pc:chgData name="Caroline Prodger" userId="e4ef2e75-b60b-401b-8ebe-291bdcf405f4" providerId="ADAL" clId="{8F5D7392-F4A7-4F14-9D5D-748FA24A773E}" dt="2022-05-16T17:25:26.758" v="90" actId="14100"/>
        <pc:sldMkLst>
          <pc:docMk/>
          <pc:sldMk cId="1256213272" sldId="365"/>
        </pc:sldMkLst>
        <pc:spChg chg="mod">
          <ac:chgData name="Caroline Prodger" userId="e4ef2e75-b60b-401b-8ebe-291bdcf405f4" providerId="ADAL" clId="{8F5D7392-F4A7-4F14-9D5D-748FA24A773E}" dt="2022-05-16T17:25:26.758" v="90" actId="14100"/>
          <ac:spMkLst>
            <pc:docMk/>
            <pc:sldMk cId="1256213272" sldId="365"/>
            <ac:spMk id="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8F5D7392-F4A7-4F14-9D5D-748FA24A773E}" dt="2022-05-16T17:25:00.997" v="89" actId="1076"/>
        <pc:sldMkLst>
          <pc:docMk/>
          <pc:sldMk cId="2843425745" sldId="367"/>
        </pc:sldMkLst>
        <pc:spChg chg="mod">
          <ac:chgData name="Caroline Prodger" userId="e4ef2e75-b60b-401b-8ebe-291bdcf405f4" providerId="ADAL" clId="{8F5D7392-F4A7-4F14-9D5D-748FA24A773E}" dt="2022-05-16T17:24:44.806" v="86" actId="14100"/>
          <ac:spMkLst>
            <pc:docMk/>
            <pc:sldMk cId="2843425745" sldId="367"/>
            <ac:spMk id="3" creationId="{A4B1D5BA-A9C9-43E8-A3F6-E261941E6B18}"/>
          </ac:spMkLst>
        </pc:spChg>
        <pc:picChg chg="del">
          <ac:chgData name="Caroline Prodger" userId="e4ef2e75-b60b-401b-8ebe-291bdcf405f4" providerId="ADAL" clId="{8F5D7392-F4A7-4F14-9D5D-748FA24A773E}" dt="2022-05-16T17:22:29.653" v="11" actId="478"/>
          <ac:picMkLst>
            <pc:docMk/>
            <pc:sldMk cId="2843425745" sldId="367"/>
            <ac:picMk id="5" creationId="{CAC8D464-9FA1-48DE-85AA-80EDD1207B49}"/>
          </ac:picMkLst>
        </pc:picChg>
        <pc:picChg chg="add mod modCrop">
          <ac:chgData name="Caroline Prodger" userId="e4ef2e75-b60b-401b-8ebe-291bdcf405f4" providerId="ADAL" clId="{8F5D7392-F4A7-4F14-9D5D-748FA24A773E}" dt="2022-05-16T17:25:00.997" v="89" actId="1076"/>
          <ac:picMkLst>
            <pc:docMk/>
            <pc:sldMk cId="2843425745" sldId="367"/>
            <ac:picMk id="6" creationId="{244780AE-BBCE-3015-D744-B38A8D31A789}"/>
          </ac:picMkLst>
        </pc:picChg>
      </pc:sldChg>
      <pc:sldChg chg="modSp mod">
        <pc:chgData name="Caroline Prodger" userId="e4ef2e75-b60b-401b-8ebe-291bdcf405f4" providerId="ADAL" clId="{8F5D7392-F4A7-4F14-9D5D-748FA24A773E}" dt="2022-05-16T17:48:28.561" v="415" actId="1076"/>
        <pc:sldMkLst>
          <pc:docMk/>
          <pc:sldMk cId="4072606243" sldId="373"/>
        </pc:sldMkLst>
        <pc:spChg chg="mod">
          <ac:chgData name="Caroline Prodger" userId="e4ef2e75-b60b-401b-8ebe-291bdcf405f4" providerId="ADAL" clId="{8F5D7392-F4A7-4F14-9D5D-748FA24A773E}" dt="2022-05-16T17:48:21.121" v="414" actId="20577"/>
          <ac:spMkLst>
            <pc:docMk/>
            <pc:sldMk cId="4072606243" sldId="373"/>
            <ac:spMk id="3" creationId="{00000000-0000-0000-0000-000000000000}"/>
          </ac:spMkLst>
        </pc:spChg>
        <pc:graphicFrameChg chg="mod">
          <ac:chgData name="Caroline Prodger" userId="e4ef2e75-b60b-401b-8ebe-291bdcf405f4" providerId="ADAL" clId="{8F5D7392-F4A7-4F14-9D5D-748FA24A773E}" dt="2022-05-16T17:48:28.561" v="415" actId="1076"/>
          <ac:graphicFrameMkLst>
            <pc:docMk/>
            <pc:sldMk cId="4072606243" sldId="373"/>
            <ac:graphicFrameMk id="4" creationId="{94774239-0FDB-4532-81B9-CF1C323AD08A}"/>
          </ac:graphicFrameMkLst>
        </pc:graphicFrameChg>
      </pc:sldChg>
      <pc:sldChg chg="addSp delSp modSp new mod">
        <pc:chgData name="Caroline Prodger" userId="e4ef2e75-b60b-401b-8ebe-291bdcf405f4" providerId="ADAL" clId="{8F5D7392-F4A7-4F14-9D5D-748FA24A773E}" dt="2022-05-16T17:45:56.936" v="291" actId="20577"/>
        <pc:sldMkLst>
          <pc:docMk/>
          <pc:sldMk cId="668828753" sldId="375"/>
        </pc:sldMkLst>
        <pc:spChg chg="mod">
          <ac:chgData name="Caroline Prodger" userId="e4ef2e75-b60b-401b-8ebe-291bdcf405f4" providerId="ADAL" clId="{8F5D7392-F4A7-4F14-9D5D-748FA24A773E}" dt="2022-05-16T17:37:07.373" v="140" actId="20577"/>
          <ac:spMkLst>
            <pc:docMk/>
            <pc:sldMk cId="668828753" sldId="375"/>
            <ac:spMk id="2" creationId="{5A29DF67-0C09-ABCF-ADEE-02BB77B0821E}"/>
          </ac:spMkLst>
        </pc:spChg>
        <pc:spChg chg="del">
          <ac:chgData name="Caroline Prodger" userId="e4ef2e75-b60b-401b-8ebe-291bdcf405f4" providerId="ADAL" clId="{8F5D7392-F4A7-4F14-9D5D-748FA24A773E}" dt="2022-05-16T17:36:38.186" v="109"/>
          <ac:spMkLst>
            <pc:docMk/>
            <pc:sldMk cId="668828753" sldId="375"/>
            <ac:spMk id="3" creationId="{3E5D81AC-CD71-DF90-3A32-7DA894EE39BD}"/>
          </ac:spMkLst>
        </pc:spChg>
        <pc:spChg chg="add mod">
          <ac:chgData name="Caroline Prodger" userId="e4ef2e75-b60b-401b-8ebe-291bdcf405f4" providerId="ADAL" clId="{8F5D7392-F4A7-4F14-9D5D-748FA24A773E}" dt="2022-05-16T17:45:16.780" v="274" actId="21"/>
          <ac:spMkLst>
            <pc:docMk/>
            <pc:sldMk cId="668828753" sldId="375"/>
            <ac:spMk id="4" creationId="{31E8D7CC-F2C8-D3BF-0ACB-B98E4202783E}"/>
          </ac:spMkLst>
        </pc:spChg>
        <pc:spChg chg="add mod">
          <ac:chgData name="Caroline Prodger" userId="e4ef2e75-b60b-401b-8ebe-291bdcf405f4" providerId="ADAL" clId="{8F5D7392-F4A7-4F14-9D5D-748FA24A773E}" dt="2022-05-16T17:45:56.936" v="291" actId="20577"/>
          <ac:spMkLst>
            <pc:docMk/>
            <pc:sldMk cId="668828753" sldId="375"/>
            <ac:spMk id="6" creationId="{149A15A7-76ED-C0DD-9177-8EE4C75D72D7}"/>
          </ac:spMkLst>
        </pc:spChg>
        <pc:spChg chg="add">
          <ac:chgData name="Caroline Prodger" userId="e4ef2e75-b60b-401b-8ebe-291bdcf405f4" providerId="ADAL" clId="{8F5D7392-F4A7-4F14-9D5D-748FA24A773E}" dt="2022-05-16T17:45:38.895" v="277" actId="11529"/>
          <ac:spMkLst>
            <pc:docMk/>
            <pc:sldMk cId="668828753" sldId="375"/>
            <ac:spMk id="7" creationId="{C76DE774-6730-4062-4A84-C7540358BD46}"/>
          </ac:spMkLst>
        </pc:spChg>
      </pc:sldChg>
      <pc:sldChg chg="addSp delSp modSp new del mod addCm">
        <pc:chgData name="Caroline Prodger" userId="e4ef2e75-b60b-401b-8ebe-291bdcf405f4" providerId="ADAL" clId="{8F5D7392-F4A7-4F14-9D5D-748FA24A773E}" dt="2022-05-17T00:05:45.253" v="1080" actId="2696"/>
        <pc:sldMkLst>
          <pc:docMk/>
          <pc:sldMk cId="3857563310" sldId="376"/>
        </pc:sldMkLst>
        <pc:spChg chg="mod">
          <ac:chgData name="Caroline Prodger" userId="e4ef2e75-b60b-401b-8ebe-291bdcf405f4" providerId="ADAL" clId="{8F5D7392-F4A7-4F14-9D5D-748FA24A773E}" dt="2022-05-16T23:55:08.044" v="1043" actId="20577"/>
          <ac:spMkLst>
            <pc:docMk/>
            <pc:sldMk cId="3857563310" sldId="376"/>
            <ac:spMk id="2" creationId="{76BDC42E-B972-E048-E835-4DCF79714B24}"/>
          </ac:spMkLst>
        </pc:spChg>
        <pc:spChg chg="mod">
          <ac:chgData name="Caroline Prodger" userId="e4ef2e75-b60b-401b-8ebe-291bdcf405f4" providerId="ADAL" clId="{8F5D7392-F4A7-4F14-9D5D-748FA24A773E}" dt="2022-05-16T23:55:50.419" v="1053" actId="20577"/>
          <ac:spMkLst>
            <pc:docMk/>
            <pc:sldMk cId="3857563310" sldId="376"/>
            <ac:spMk id="3" creationId="{CF37F74C-5C9B-0228-ED46-F62475E8E120}"/>
          </ac:spMkLst>
        </pc:spChg>
        <pc:picChg chg="add del mod modCrop">
          <ac:chgData name="Caroline Prodger" userId="e4ef2e75-b60b-401b-8ebe-291bdcf405f4" providerId="ADAL" clId="{8F5D7392-F4A7-4F14-9D5D-748FA24A773E}" dt="2022-05-16T23:50:51.112" v="762" actId="478"/>
          <ac:picMkLst>
            <pc:docMk/>
            <pc:sldMk cId="3857563310" sldId="376"/>
            <ac:picMk id="5" creationId="{A4BD40C5-42B1-4627-5090-7C0DA7ABE420}"/>
          </ac:picMkLst>
        </pc:picChg>
        <pc:picChg chg="add mod">
          <ac:chgData name="Caroline Prodger" userId="e4ef2e75-b60b-401b-8ebe-291bdcf405f4" providerId="ADAL" clId="{8F5D7392-F4A7-4F14-9D5D-748FA24A773E}" dt="2022-05-16T23:55:39.821" v="1051" actId="1076"/>
          <ac:picMkLst>
            <pc:docMk/>
            <pc:sldMk cId="3857563310" sldId="376"/>
            <ac:picMk id="7" creationId="{E9FCE2ED-64B7-91E0-6EFB-51B8BBAE9858}"/>
          </ac:picMkLst>
        </pc:picChg>
      </pc:sldChg>
      <pc:sldChg chg="addSp delSp modSp new del mod">
        <pc:chgData name="Caroline Prodger" userId="e4ef2e75-b60b-401b-8ebe-291bdcf405f4" providerId="ADAL" clId="{8F5D7392-F4A7-4F14-9D5D-748FA24A773E}" dt="2022-05-17T00:01:26.682" v="1078" actId="2696"/>
        <pc:sldMkLst>
          <pc:docMk/>
          <pc:sldMk cId="3310398054" sldId="377"/>
        </pc:sldMkLst>
        <pc:spChg chg="add del">
          <ac:chgData name="Caroline Prodger" userId="e4ef2e75-b60b-401b-8ebe-291bdcf405f4" providerId="ADAL" clId="{8F5D7392-F4A7-4F14-9D5D-748FA24A773E}" dt="2022-05-16T23:59:33.128" v="1064" actId="21"/>
          <ac:spMkLst>
            <pc:docMk/>
            <pc:sldMk cId="3310398054" sldId="377"/>
            <ac:spMk id="11" creationId="{38CD5260-3847-1FE4-875A-5D53A66297A5}"/>
          </ac:spMkLst>
        </pc:spChg>
        <pc:spChg chg="add del mod">
          <ac:chgData name="Caroline Prodger" userId="e4ef2e75-b60b-401b-8ebe-291bdcf405f4" providerId="ADAL" clId="{8F5D7392-F4A7-4F14-9D5D-748FA24A773E}" dt="2022-05-17T00:00:32.813" v="1067" actId="21"/>
          <ac:spMkLst>
            <pc:docMk/>
            <pc:sldMk cId="3310398054" sldId="377"/>
            <ac:spMk id="12" creationId="{885E9542-77B1-AC0C-3286-B3CC9E04BCE8}"/>
          </ac:spMkLst>
        </pc:spChg>
        <pc:spChg chg="add del mod">
          <ac:chgData name="Caroline Prodger" userId="e4ef2e75-b60b-401b-8ebe-291bdcf405f4" providerId="ADAL" clId="{8F5D7392-F4A7-4F14-9D5D-748FA24A773E}" dt="2022-05-17T00:01:12.788" v="1074" actId="478"/>
          <ac:spMkLst>
            <pc:docMk/>
            <pc:sldMk cId="3310398054" sldId="377"/>
            <ac:spMk id="13" creationId="{ACF8F298-AE31-92AF-6AAB-A708FEA92B07}"/>
          </ac:spMkLst>
        </pc:spChg>
        <pc:cxnChg chg="add del mod">
          <ac:chgData name="Caroline Prodger" userId="e4ef2e75-b60b-401b-8ebe-291bdcf405f4" providerId="ADAL" clId="{8F5D7392-F4A7-4F14-9D5D-748FA24A773E}" dt="2022-05-17T00:01:19.223" v="1075" actId="478"/>
          <ac:cxnSpMkLst>
            <pc:docMk/>
            <pc:sldMk cId="3310398054" sldId="377"/>
            <ac:cxnSpMk id="7" creationId="{B4C01530-C9C5-512B-5A78-31CD4D8031FD}"/>
          </ac:cxnSpMkLst>
        </pc:cxnChg>
        <pc:cxnChg chg="add del mod">
          <ac:chgData name="Caroline Prodger" userId="e4ef2e75-b60b-401b-8ebe-291bdcf405f4" providerId="ADAL" clId="{8F5D7392-F4A7-4F14-9D5D-748FA24A773E}" dt="2022-05-17T00:01:20.888" v="1076" actId="478"/>
          <ac:cxnSpMkLst>
            <pc:docMk/>
            <pc:sldMk cId="3310398054" sldId="377"/>
            <ac:cxnSpMk id="9" creationId="{2CDB9C23-EB2E-846B-21F0-4018E7453725}"/>
          </ac:cxnSpMkLst>
        </pc:cxnChg>
        <pc:cxnChg chg="add del mod">
          <ac:chgData name="Caroline Prodger" userId="e4ef2e75-b60b-401b-8ebe-291bdcf405f4" providerId="ADAL" clId="{8F5D7392-F4A7-4F14-9D5D-748FA24A773E}" dt="2022-05-17T00:01:22.857" v="1077" actId="478"/>
          <ac:cxnSpMkLst>
            <pc:docMk/>
            <pc:sldMk cId="3310398054" sldId="377"/>
            <ac:cxnSpMk id="10" creationId="{1FB80450-8696-941A-FAFA-0261FB320D37}"/>
          </ac:cxnSpMkLst>
        </pc:cxnChg>
      </pc:sldChg>
    </pc:docChg>
  </pc:docChgLst>
  <pc:docChgLst>
    <pc:chgData name="Caroline Prodger" userId="e4ef2e75-b60b-401b-8ebe-291bdcf405f4" providerId="ADAL" clId="{0D64CCF2-E2C0-445F-8571-D6B88C29F3F0}"/>
    <pc:docChg chg="custSel addSld modSld">
      <pc:chgData name="Caroline Prodger" userId="e4ef2e75-b60b-401b-8ebe-291bdcf405f4" providerId="ADAL" clId="{0D64CCF2-E2C0-445F-8571-D6B88C29F3F0}" dt="2022-05-04T14:05:03.681" v="25" actId="12"/>
      <pc:docMkLst>
        <pc:docMk/>
      </pc:docMkLst>
      <pc:sldChg chg="delSp modSp mod">
        <pc:chgData name="Caroline Prodger" userId="e4ef2e75-b60b-401b-8ebe-291bdcf405f4" providerId="ADAL" clId="{0D64CCF2-E2C0-445F-8571-D6B88C29F3F0}" dt="2022-05-04T14:05:03.681" v="25" actId="12"/>
        <pc:sldMkLst>
          <pc:docMk/>
          <pc:sldMk cId="821062830" sldId="359"/>
        </pc:sldMkLst>
        <pc:spChg chg="mod">
          <ac:chgData name="Caroline Prodger" userId="e4ef2e75-b60b-401b-8ebe-291bdcf405f4" providerId="ADAL" clId="{0D64CCF2-E2C0-445F-8571-D6B88C29F3F0}" dt="2022-05-04T14:05:03.681" v="25" actId="12"/>
          <ac:spMkLst>
            <pc:docMk/>
            <pc:sldMk cId="821062830" sldId="359"/>
            <ac:spMk id="3" creationId="{00000000-0000-0000-0000-000000000000}"/>
          </ac:spMkLst>
        </pc:spChg>
        <pc:spChg chg="del">
          <ac:chgData name="Caroline Prodger" userId="e4ef2e75-b60b-401b-8ebe-291bdcf405f4" providerId="ADAL" clId="{0D64CCF2-E2C0-445F-8571-D6B88C29F3F0}" dt="2022-05-04T14:04:25.570" v="17" actId="21"/>
          <ac:spMkLst>
            <pc:docMk/>
            <pc:sldMk cId="821062830" sldId="359"/>
            <ac:spMk id="6" creationId="{1F5B7415-C952-4794-A12A-733027B33AE6}"/>
          </ac:spMkLst>
        </pc:spChg>
        <pc:picChg chg="del">
          <ac:chgData name="Caroline Prodger" userId="e4ef2e75-b60b-401b-8ebe-291bdcf405f4" providerId="ADAL" clId="{0D64CCF2-E2C0-445F-8571-D6B88C29F3F0}" dt="2022-05-04T14:04:32.805" v="19" actId="21"/>
          <ac:picMkLst>
            <pc:docMk/>
            <pc:sldMk cId="821062830" sldId="359"/>
            <ac:picMk id="5" creationId="{0FE6B3E9-CF99-46E6-847C-9504425C853D}"/>
          </ac:picMkLst>
        </pc:picChg>
      </pc:sldChg>
      <pc:sldChg chg="modSp mod">
        <pc:chgData name="Caroline Prodger" userId="e4ef2e75-b60b-401b-8ebe-291bdcf405f4" providerId="ADAL" clId="{0D64CCF2-E2C0-445F-8571-D6B88C29F3F0}" dt="2022-05-04T14:03:20.611" v="2" actId="255"/>
        <pc:sldMkLst>
          <pc:docMk/>
          <pc:sldMk cId="2257174239" sldId="360"/>
        </pc:sldMkLst>
        <pc:spChg chg="mod">
          <ac:chgData name="Caroline Prodger" userId="e4ef2e75-b60b-401b-8ebe-291bdcf405f4" providerId="ADAL" clId="{0D64CCF2-E2C0-445F-8571-D6B88C29F3F0}" dt="2022-05-04T14:03:20.611" v="2" actId="255"/>
          <ac:spMkLst>
            <pc:docMk/>
            <pc:sldMk cId="2257174239" sldId="360"/>
            <ac:spMk id="3" creationId="{00000000-0000-0000-0000-000000000000}"/>
          </ac:spMkLst>
        </pc:spChg>
        <pc:picChg chg="mod">
          <ac:chgData name="Caroline Prodger" userId="e4ef2e75-b60b-401b-8ebe-291bdcf405f4" providerId="ADAL" clId="{0D64CCF2-E2C0-445F-8571-D6B88C29F3F0}" dt="2022-05-04T14:03:12.292" v="1" actId="1076"/>
          <ac:picMkLst>
            <pc:docMk/>
            <pc:sldMk cId="2257174239" sldId="360"/>
            <ac:picMk id="4" creationId="{0AA62E5D-78FF-4B81-9BE4-C2DC38C1DE1D}"/>
          </ac:picMkLst>
        </pc:picChg>
      </pc:sldChg>
      <pc:sldChg chg="addSp delSp modSp new mod">
        <pc:chgData name="Caroline Prodger" userId="e4ef2e75-b60b-401b-8ebe-291bdcf405f4" providerId="ADAL" clId="{0D64CCF2-E2C0-445F-8571-D6B88C29F3F0}" dt="2022-05-04T14:04:43.014" v="22" actId="1076"/>
        <pc:sldMkLst>
          <pc:docMk/>
          <pc:sldMk cId="653658006" sldId="374"/>
        </pc:sldMkLst>
        <pc:spChg chg="mod">
          <ac:chgData name="Caroline Prodger" userId="e4ef2e75-b60b-401b-8ebe-291bdcf405f4" providerId="ADAL" clId="{0D64CCF2-E2C0-445F-8571-D6B88C29F3F0}" dt="2022-05-04T14:04:17.200" v="16" actId="20577"/>
          <ac:spMkLst>
            <pc:docMk/>
            <pc:sldMk cId="653658006" sldId="374"/>
            <ac:spMk id="2" creationId="{D2E81CDB-911B-06E4-A1F8-B5BD59DDA227}"/>
          </ac:spMkLst>
        </pc:spChg>
        <pc:spChg chg="del">
          <ac:chgData name="Caroline Prodger" userId="e4ef2e75-b60b-401b-8ebe-291bdcf405f4" providerId="ADAL" clId="{0D64CCF2-E2C0-445F-8571-D6B88C29F3F0}" dt="2022-05-04T14:04:28.708" v="18"/>
          <ac:spMkLst>
            <pc:docMk/>
            <pc:sldMk cId="653658006" sldId="374"/>
            <ac:spMk id="3" creationId="{8E2EB0B7-E7E2-97E7-363A-CB34A9BEA08D}"/>
          </ac:spMkLst>
        </pc:spChg>
        <pc:spChg chg="add mod">
          <ac:chgData name="Caroline Prodger" userId="e4ef2e75-b60b-401b-8ebe-291bdcf405f4" providerId="ADAL" clId="{0D64CCF2-E2C0-445F-8571-D6B88C29F3F0}" dt="2022-05-04T14:04:28.708" v="18"/>
          <ac:spMkLst>
            <pc:docMk/>
            <pc:sldMk cId="653658006" sldId="374"/>
            <ac:spMk id="4" creationId="{5F1C6B12-BC45-7252-BB74-D3DAB3CC650C}"/>
          </ac:spMkLst>
        </pc:spChg>
        <pc:picChg chg="add mod">
          <ac:chgData name="Caroline Prodger" userId="e4ef2e75-b60b-401b-8ebe-291bdcf405f4" providerId="ADAL" clId="{0D64CCF2-E2C0-445F-8571-D6B88C29F3F0}" dt="2022-05-04T14:04:43.014" v="22" actId="1076"/>
          <ac:picMkLst>
            <pc:docMk/>
            <pc:sldMk cId="653658006" sldId="374"/>
            <ac:picMk id="5" creationId="{395F31FE-C2A4-BD6E-40D5-BB7C7FD3AA5E}"/>
          </ac:picMkLst>
        </pc:picChg>
      </pc:sldChg>
    </pc:docChg>
  </pc:docChgLst>
  <pc:docChgLst>
    <pc:chgData name="Fiona Freel" userId="3a7a7974-e831-4583-92ac-603bf88d4539" providerId="ADAL" clId="{DB3F60C9-CBDD-406E-A2C1-0BC50DD40E4F}"/>
    <pc:docChg chg="modSld modMainMaster">
      <pc:chgData name="Fiona Freel" userId="3a7a7974-e831-4583-92ac-603bf88d4539" providerId="ADAL" clId="{DB3F60C9-CBDD-406E-A2C1-0BC50DD40E4F}" dt="2022-06-23T12:40:32.208" v="5" actId="20577"/>
      <pc:docMkLst>
        <pc:docMk/>
      </pc:docMkLst>
      <pc:sldChg chg="addSp modSp mod">
        <pc:chgData name="Fiona Freel" userId="3a7a7974-e831-4583-92ac-603bf88d4539" providerId="ADAL" clId="{DB3F60C9-CBDD-406E-A2C1-0BC50DD40E4F}" dt="2022-06-21T09:35:40.480" v="3" actId="1076"/>
        <pc:sldMkLst>
          <pc:docMk/>
          <pc:sldMk cId="0" sldId="335"/>
        </pc:sldMkLst>
        <pc:spChg chg="add mod">
          <ac:chgData name="Fiona Freel" userId="3a7a7974-e831-4583-92ac-603bf88d4539" providerId="ADAL" clId="{DB3F60C9-CBDD-406E-A2C1-0BC50DD40E4F}" dt="2022-06-21T09:35:40.480" v="3" actId="1076"/>
          <ac:spMkLst>
            <pc:docMk/>
            <pc:sldMk cId="0" sldId="335"/>
            <ac:spMk id="3" creationId="{F7BE6693-F5A6-68AB-209D-8BC75942DD6D}"/>
          </ac:spMkLst>
        </pc:spChg>
      </pc:sldChg>
      <pc:sldChg chg="modNotesTx">
        <pc:chgData name="Fiona Freel" userId="3a7a7974-e831-4583-92ac-603bf88d4539" providerId="ADAL" clId="{DB3F60C9-CBDD-406E-A2C1-0BC50DD40E4F}" dt="2022-06-23T12:40:16.767" v="4" actId="20577"/>
        <pc:sldMkLst>
          <pc:docMk/>
          <pc:sldMk cId="670929600" sldId="342"/>
        </pc:sldMkLst>
      </pc:sldChg>
      <pc:sldChg chg="modNotesTx">
        <pc:chgData name="Fiona Freel" userId="3a7a7974-e831-4583-92ac-603bf88d4539" providerId="ADAL" clId="{DB3F60C9-CBDD-406E-A2C1-0BC50DD40E4F}" dt="2022-06-23T12:40:32.208" v="5" actId="20577"/>
        <pc:sldMkLst>
          <pc:docMk/>
          <pc:sldMk cId="2257174239" sldId="360"/>
        </pc:sldMkLst>
      </pc:sldChg>
      <pc:sldMasterChg chg="modSp mod">
        <pc:chgData name="Fiona Freel" userId="3a7a7974-e831-4583-92ac-603bf88d4539" providerId="ADAL" clId="{DB3F60C9-CBDD-406E-A2C1-0BC50DD40E4F}" dt="2022-06-21T09:33:32.867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DB3F60C9-CBDD-406E-A2C1-0BC50DD40E4F}" dt="2022-06-21T09:33:32.867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DB3F60C9-CBDD-406E-A2C1-0BC50DD40E4F}" dt="2022-06-20T12:22:59.804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  <pc:docChgLst>
    <pc:chgData name="Caroline Prodger" userId="e4ef2e75-b60b-401b-8ebe-291bdcf405f4" providerId="ADAL" clId="{9495CC1D-5BDD-4841-B2A7-1192B14E35B7}"/>
    <pc:docChg chg="modSld">
      <pc:chgData name="Caroline Prodger" userId="e4ef2e75-b60b-401b-8ebe-291bdcf405f4" providerId="ADAL" clId="{9495CC1D-5BDD-4841-B2A7-1192B14E35B7}" dt="2022-06-14T13:27:31.449" v="2"/>
      <pc:docMkLst>
        <pc:docMk/>
      </pc:docMkLst>
      <pc:sldChg chg="modNotesTx">
        <pc:chgData name="Caroline Prodger" userId="e4ef2e75-b60b-401b-8ebe-291bdcf405f4" providerId="ADAL" clId="{9495CC1D-5BDD-4841-B2A7-1192B14E35B7}" dt="2022-06-14T13:26:53.916" v="0" actId="20577"/>
        <pc:sldMkLst>
          <pc:docMk/>
          <pc:sldMk cId="2843425745" sldId="367"/>
        </pc:sldMkLst>
      </pc:sldChg>
      <pc:sldChg chg="delCm">
        <pc:chgData name="Caroline Prodger" userId="e4ef2e75-b60b-401b-8ebe-291bdcf405f4" providerId="ADAL" clId="{9495CC1D-5BDD-4841-B2A7-1192B14E35B7}" dt="2022-06-14T13:27:31.449" v="2"/>
        <pc:sldMkLst>
          <pc:docMk/>
          <pc:sldMk cId="295502324" sldId="371"/>
        </pc:sldMkLst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D7F50F-101B-4ADE-B08C-6F2BA1CA59D8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B811F87-6B5E-4673-A2BB-E1A497284B53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Inspection</a:t>
          </a:r>
        </a:p>
      </dgm:t>
    </dgm:pt>
    <dgm:pt modelId="{518E54AC-CD38-4D83-AFAE-20AA6346FBCE}" type="parTrans" cxnId="{9E60D1E2-0EB6-43F3-909F-DDE508D3FC92}">
      <dgm:prSet/>
      <dgm:spPr/>
      <dgm:t>
        <a:bodyPr/>
        <a:lstStyle/>
        <a:p>
          <a:endParaRPr lang="en-GB"/>
        </a:p>
      </dgm:t>
    </dgm:pt>
    <dgm:pt modelId="{6A41C770-DCBE-4211-A2AC-5636DAFF764A}" type="sibTrans" cxnId="{9E60D1E2-0EB6-43F3-909F-DDE508D3FC92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3EC36548-51D4-49B0-894D-5B0BACA45A6D}">
      <dgm:prSet phldrT="[Text]"/>
      <dgm:spPr>
        <a:solidFill>
          <a:srgbClr val="00B050"/>
        </a:solidFill>
      </dgm:spPr>
      <dgm:t>
        <a:bodyPr/>
        <a:lstStyle/>
        <a:p>
          <a:r>
            <a:rPr lang="en-GB" dirty="0"/>
            <a:t>Statistical process control (SPC)</a:t>
          </a:r>
        </a:p>
        <a:p>
          <a:r>
            <a:rPr lang="en-GB" dirty="0"/>
            <a:t>Sampling inspection</a:t>
          </a:r>
        </a:p>
      </dgm:t>
    </dgm:pt>
    <dgm:pt modelId="{A41DC7A3-4020-4AB7-A0E4-9268F5B5D9F7}" type="parTrans" cxnId="{6B68798B-8615-4EBA-870B-87A7DD08B667}">
      <dgm:prSet/>
      <dgm:spPr/>
      <dgm:t>
        <a:bodyPr/>
        <a:lstStyle/>
        <a:p>
          <a:endParaRPr lang="en-GB"/>
        </a:p>
      </dgm:t>
    </dgm:pt>
    <dgm:pt modelId="{0A857823-892A-4CFC-A892-B66A1BC7F834}" type="sibTrans" cxnId="{6B68798B-8615-4EBA-870B-87A7DD08B667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BDBACA37-FC7F-4B4A-9161-CD09B6BC2AB9}">
      <dgm:prSet phldrT="[Text]"/>
      <dgm:spPr>
        <a:solidFill>
          <a:srgbClr val="92D050"/>
        </a:solidFill>
      </dgm:spPr>
      <dgm:t>
        <a:bodyPr/>
        <a:lstStyle/>
        <a:p>
          <a:r>
            <a:rPr lang="en-GB" dirty="0"/>
            <a:t>100%</a:t>
          </a:r>
        </a:p>
        <a:p>
          <a:r>
            <a:rPr lang="en-GB" dirty="0"/>
            <a:t>inspection</a:t>
          </a:r>
        </a:p>
      </dgm:t>
    </dgm:pt>
    <dgm:pt modelId="{9944E6D0-1227-460D-A145-EC3094C716BA}" type="parTrans" cxnId="{031665AE-443A-43DE-83D8-EC9AD70601A4}">
      <dgm:prSet/>
      <dgm:spPr/>
      <dgm:t>
        <a:bodyPr/>
        <a:lstStyle/>
        <a:p>
          <a:endParaRPr lang="en-GB"/>
        </a:p>
      </dgm:t>
    </dgm:pt>
    <dgm:pt modelId="{06F52A07-C10A-4260-8E94-A277DCA3A180}" type="sibTrans" cxnId="{031665AE-443A-43DE-83D8-EC9AD70601A4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53B081BD-E4BD-423F-A229-C438FCA78946}" type="pres">
      <dgm:prSet presAssocID="{B0D7F50F-101B-4ADE-B08C-6F2BA1CA59D8}" presName="Name0" presStyleCnt="0">
        <dgm:presLayoutVars>
          <dgm:dir/>
          <dgm:resizeHandles val="exact"/>
        </dgm:presLayoutVars>
      </dgm:prSet>
      <dgm:spPr/>
    </dgm:pt>
    <dgm:pt modelId="{3325CDBC-9047-4449-98C1-046C7C6A115A}" type="pres">
      <dgm:prSet presAssocID="{4B811F87-6B5E-4673-A2BB-E1A497284B53}" presName="node" presStyleLbl="node1" presStyleIdx="0" presStyleCnt="3" custRadScaleRad="72822" custRadScaleInc="-961">
        <dgm:presLayoutVars>
          <dgm:bulletEnabled val="1"/>
        </dgm:presLayoutVars>
      </dgm:prSet>
      <dgm:spPr/>
    </dgm:pt>
    <dgm:pt modelId="{9D7203A4-65C6-47B8-B32E-496FA109FA4B}" type="pres">
      <dgm:prSet presAssocID="{6A41C770-DCBE-4211-A2AC-5636DAFF764A}" presName="sibTrans" presStyleLbl="sibTrans2D1" presStyleIdx="0" presStyleCnt="3"/>
      <dgm:spPr/>
    </dgm:pt>
    <dgm:pt modelId="{E31A0DC8-0497-4494-9022-26E9C239FEC4}" type="pres">
      <dgm:prSet presAssocID="{6A41C770-DCBE-4211-A2AC-5636DAFF764A}" presName="connectorText" presStyleLbl="sibTrans2D1" presStyleIdx="0" presStyleCnt="3"/>
      <dgm:spPr/>
    </dgm:pt>
    <dgm:pt modelId="{B08578D8-A8CA-45A2-A973-1BBEF3D628B5}" type="pres">
      <dgm:prSet presAssocID="{3EC36548-51D4-49B0-894D-5B0BACA45A6D}" presName="node" presStyleLbl="node1" presStyleIdx="1" presStyleCnt="3">
        <dgm:presLayoutVars>
          <dgm:bulletEnabled val="1"/>
        </dgm:presLayoutVars>
      </dgm:prSet>
      <dgm:spPr/>
    </dgm:pt>
    <dgm:pt modelId="{BD4FFE26-6A57-4D83-8086-7808084EE185}" type="pres">
      <dgm:prSet presAssocID="{0A857823-892A-4CFC-A892-B66A1BC7F834}" presName="sibTrans" presStyleLbl="sibTrans2D1" presStyleIdx="1" presStyleCnt="3"/>
      <dgm:spPr/>
    </dgm:pt>
    <dgm:pt modelId="{9DAB06A4-962E-4CE6-AADB-54994F6C8A03}" type="pres">
      <dgm:prSet presAssocID="{0A857823-892A-4CFC-A892-B66A1BC7F834}" presName="connectorText" presStyleLbl="sibTrans2D1" presStyleIdx="1" presStyleCnt="3"/>
      <dgm:spPr/>
    </dgm:pt>
    <dgm:pt modelId="{868A69AD-4284-4566-84F6-574FFB4178CA}" type="pres">
      <dgm:prSet presAssocID="{BDBACA37-FC7F-4B4A-9161-CD09B6BC2AB9}" presName="node" presStyleLbl="node1" presStyleIdx="2" presStyleCnt="3" custRadScaleRad="100037" custRadScaleInc="-61">
        <dgm:presLayoutVars>
          <dgm:bulletEnabled val="1"/>
        </dgm:presLayoutVars>
      </dgm:prSet>
      <dgm:spPr/>
    </dgm:pt>
    <dgm:pt modelId="{17D85B14-440C-44B8-92D8-C2E7419FC3F2}" type="pres">
      <dgm:prSet presAssocID="{06F52A07-C10A-4260-8E94-A277DCA3A180}" presName="sibTrans" presStyleLbl="sibTrans2D1" presStyleIdx="2" presStyleCnt="3"/>
      <dgm:spPr/>
    </dgm:pt>
    <dgm:pt modelId="{4EDF7A98-D9AE-4571-B124-817D5AF01DA1}" type="pres">
      <dgm:prSet presAssocID="{06F52A07-C10A-4260-8E94-A277DCA3A180}" presName="connectorText" presStyleLbl="sibTrans2D1" presStyleIdx="2" presStyleCnt="3"/>
      <dgm:spPr/>
    </dgm:pt>
  </dgm:ptLst>
  <dgm:cxnLst>
    <dgm:cxn modelId="{FC2D942D-0861-44F9-90A5-67B45471A177}" type="presOf" srcId="{B0D7F50F-101B-4ADE-B08C-6F2BA1CA59D8}" destId="{53B081BD-E4BD-423F-A229-C438FCA78946}" srcOrd="0" destOrd="0" presId="urn:microsoft.com/office/officeart/2005/8/layout/cycle7"/>
    <dgm:cxn modelId="{FEE92A3D-0943-4447-9988-CFC8FD3E4CC7}" type="presOf" srcId="{6A41C770-DCBE-4211-A2AC-5636DAFF764A}" destId="{E31A0DC8-0497-4494-9022-26E9C239FEC4}" srcOrd="1" destOrd="0" presId="urn:microsoft.com/office/officeart/2005/8/layout/cycle7"/>
    <dgm:cxn modelId="{C6186E5B-A4DE-469E-BD13-0296B5F2C1D9}" type="presOf" srcId="{3EC36548-51D4-49B0-894D-5B0BACA45A6D}" destId="{B08578D8-A8CA-45A2-A973-1BBEF3D628B5}" srcOrd="0" destOrd="0" presId="urn:microsoft.com/office/officeart/2005/8/layout/cycle7"/>
    <dgm:cxn modelId="{A35FF05F-25FA-4A8A-878A-B0B074918D31}" type="presOf" srcId="{BDBACA37-FC7F-4B4A-9161-CD09B6BC2AB9}" destId="{868A69AD-4284-4566-84F6-574FFB4178CA}" srcOrd="0" destOrd="0" presId="urn:microsoft.com/office/officeart/2005/8/layout/cycle7"/>
    <dgm:cxn modelId="{42E0B581-9934-433B-AF8C-6BA62E809A51}" type="presOf" srcId="{6A41C770-DCBE-4211-A2AC-5636DAFF764A}" destId="{9D7203A4-65C6-47B8-B32E-496FA109FA4B}" srcOrd="0" destOrd="0" presId="urn:microsoft.com/office/officeart/2005/8/layout/cycle7"/>
    <dgm:cxn modelId="{6B68798B-8615-4EBA-870B-87A7DD08B667}" srcId="{B0D7F50F-101B-4ADE-B08C-6F2BA1CA59D8}" destId="{3EC36548-51D4-49B0-894D-5B0BACA45A6D}" srcOrd="1" destOrd="0" parTransId="{A41DC7A3-4020-4AB7-A0E4-9268F5B5D9F7}" sibTransId="{0A857823-892A-4CFC-A892-B66A1BC7F834}"/>
    <dgm:cxn modelId="{031665AE-443A-43DE-83D8-EC9AD70601A4}" srcId="{B0D7F50F-101B-4ADE-B08C-6F2BA1CA59D8}" destId="{BDBACA37-FC7F-4B4A-9161-CD09B6BC2AB9}" srcOrd="2" destOrd="0" parTransId="{9944E6D0-1227-460D-A145-EC3094C716BA}" sibTransId="{06F52A07-C10A-4260-8E94-A277DCA3A180}"/>
    <dgm:cxn modelId="{8709B9B0-D3D4-4DA5-8E8A-07827BE49C1B}" type="presOf" srcId="{0A857823-892A-4CFC-A892-B66A1BC7F834}" destId="{9DAB06A4-962E-4CE6-AADB-54994F6C8A03}" srcOrd="1" destOrd="0" presId="urn:microsoft.com/office/officeart/2005/8/layout/cycle7"/>
    <dgm:cxn modelId="{9F70E6C0-7C94-4728-B70A-B68EDA9E4CAC}" type="presOf" srcId="{4B811F87-6B5E-4673-A2BB-E1A497284B53}" destId="{3325CDBC-9047-4449-98C1-046C7C6A115A}" srcOrd="0" destOrd="0" presId="urn:microsoft.com/office/officeart/2005/8/layout/cycle7"/>
    <dgm:cxn modelId="{0027B0C8-CC4C-46BD-AB10-56968ED32C24}" type="presOf" srcId="{06F52A07-C10A-4260-8E94-A277DCA3A180}" destId="{17D85B14-440C-44B8-92D8-C2E7419FC3F2}" srcOrd="0" destOrd="0" presId="urn:microsoft.com/office/officeart/2005/8/layout/cycle7"/>
    <dgm:cxn modelId="{652426D5-D315-455F-A623-DECC2C5C9E0B}" type="presOf" srcId="{06F52A07-C10A-4260-8E94-A277DCA3A180}" destId="{4EDF7A98-D9AE-4571-B124-817D5AF01DA1}" srcOrd="1" destOrd="0" presId="urn:microsoft.com/office/officeart/2005/8/layout/cycle7"/>
    <dgm:cxn modelId="{359AC8DD-332E-4036-ADC2-2D83CECD9875}" type="presOf" srcId="{0A857823-892A-4CFC-A892-B66A1BC7F834}" destId="{BD4FFE26-6A57-4D83-8086-7808084EE185}" srcOrd="0" destOrd="0" presId="urn:microsoft.com/office/officeart/2005/8/layout/cycle7"/>
    <dgm:cxn modelId="{9E60D1E2-0EB6-43F3-909F-DDE508D3FC92}" srcId="{B0D7F50F-101B-4ADE-B08C-6F2BA1CA59D8}" destId="{4B811F87-6B5E-4673-A2BB-E1A497284B53}" srcOrd="0" destOrd="0" parTransId="{518E54AC-CD38-4D83-AFAE-20AA6346FBCE}" sibTransId="{6A41C770-DCBE-4211-A2AC-5636DAFF764A}"/>
    <dgm:cxn modelId="{3A2D01DB-01E6-46F5-A266-22F97DD63625}" type="presParOf" srcId="{53B081BD-E4BD-423F-A229-C438FCA78946}" destId="{3325CDBC-9047-4449-98C1-046C7C6A115A}" srcOrd="0" destOrd="0" presId="urn:microsoft.com/office/officeart/2005/8/layout/cycle7"/>
    <dgm:cxn modelId="{C071F9FF-5622-4C33-9AA2-27378B19B586}" type="presParOf" srcId="{53B081BD-E4BD-423F-A229-C438FCA78946}" destId="{9D7203A4-65C6-47B8-B32E-496FA109FA4B}" srcOrd="1" destOrd="0" presId="urn:microsoft.com/office/officeart/2005/8/layout/cycle7"/>
    <dgm:cxn modelId="{C08F9184-62F8-4EF4-8D59-2D9CB2EADA77}" type="presParOf" srcId="{9D7203A4-65C6-47B8-B32E-496FA109FA4B}" destId="{E31A0DC8-0497-4494-9022-26E9C239FEC4}" srcOrd="0" destOrd="0" presId="urn:microsoft.com/office/officeart/2005/8/layout/cycle7"/>
    <dgm:cxn modelId="{26D456B0-3384-40C6-A17D-2908AB0226D0}" type="presParOf" srcId="{53B081BD-E4BD-423F-A229-C438FCA78946}" destId="{B08578D8-A8CA-45A2-A973-1BBEF3D628B5}" srcOrd="2" destOrd="0" presId="urn:microsoft.com/office/officeart/2005/8/layout/cycle7"/>
    <dgm:cxn modelId="{F3DDB3AD-4AED-4854-AEF0-62B474AFBA31}" type="presParOf" srcId="{53B081BD-E4BD-423F-A229-C438FCA78946}" destId="{BD4FFE26-6A57-4D83-8086-7808084EE185}" srcOrd="3" destOrd="0" presId="urn:microsoft.com/office/officeart/2005/8/layout/cycle7"/>
    <dgm:cxn modelId="{4842983A-F1FA-4409-9305-DE850CC01262}" type="presParOf" srcId="{BD4FFE26-6A57-4D83-8086-7808084EE185}" destId="{9DAB06A4-962E-4CE6-AADB-54994F6C8A03}" srcOrd="0" destOrd="0" presId="urn:microsoft.com/office/officeart/2005/8/layout/cycle7"/>
    <dgm:cxn modelId="{E17092C0-C923-4CA3-98B8-8CD140C7585D}" type="presParOf" srcId="{53B081BD-E4BD-423F-A229-C438FCA78946}" destId="{868A69AD-4284-4566-84F6-574FFB4178CA}" srcOrd="4" destOrd="0" presId="urn:microsoft.com/office/officeart/2005/8/layout/cycle7"/>
    <dgm:cxn modelId="{B59F47C6-4DF8-4B6D-A2A0-9D4744EDA5AA}" type="presParOf" srcId="{53B081BD-E4BD-423F-A229-C438FCA78946}" destId="{17D85B14-440C-44B8-92D8-C2E7419FC3F2}" srcOrd="5" destOrd="0" presId="urn:microsoft.com/office/officeart/2005/8/layout/cycle7"/>
    <dgm:cxn modelId="{CCC44611-D1DB-4A73-AAAB-E3E69157BEF9}" type="presParOf" srcId="{17D85B14-440C-44B8-92D8-C2E7419FC3F2}" destId="{4EDF7A98-D9AE-4571-B124-817D5AF01DA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CD65EF-805F-44E2-A9AD-4125534F1413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CDCDCB8-889D-4F1E-A6AB-5D9D6C03D3A6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D</a:t>
          </a:r>
          <a:r>
            <a:rPr lang="en-GB" sz="900" dirty="0"/>
            <a:t>efine the problem</a:t>
          </a:r>
        </a:p>
      </dgm:t>
    </dgm:pt>
    <dgm:pt modelId="{DCFCD6AD-112A-4256-A5A7-632B0D7455F7}" type="parTrans" cxnId="{19829780-CC4C-43D6-92D7-26E755AEDEF1}">
      <dgm:prSet/>
      <dgm:spPr/>
      <dgm:t>
        <a:bodyPr/>
        <a:lstStyle/>
        <a:p>
          <a:endParaRPr lang="en-GB"/>
        </a:p>
      </dgm:t>
    </dgm:pt>
    <dgm:pt modelId="{9347E401-3985-4CA5-AD4D-39E98EE6558C}" type="sibTrans" cxnId="{19829780-CC4C-43D6-92D7-26E755AEDEF1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6816B71B-1D13-43F0-A782-C7F652E1BF6D}">
      <dgm:prSet phldrT="[Text]"/>
      <dgm:spPr/>
      <dgm:t>
        <a:bodyPr/>
        <a:lstStyle/>
        <a:p>
          <a:r>
            <a:rPr lang="en-GB" dirty="0"/>
            <a:t>What is wrong with a process?</a:t>
          </a:r>
        </a:p>
      </dgm:t>
    </dgm:pt>
    <dgm:pt modelId="{C1BC0F1D-7D71-4A15-BBF3-D10645D2886A}" type="parTrans" cxnId="{0CA5E5D9-262A-41B7-BD2D-663F8CDE304D}">
      <dgm:prSet/>
      <dgm:spPr/>
      <dgm:t>
        <a:bodyPr/>
        <a:lstStyle/>
        <a:p>
          <a:endParaRPr lang="en-GB"/>
        </a:p>
      </dgm:t>
    </dgm:pt>
    <dgm:pt modelId="{119E362B-78B4-4F03-BB68-2A984F4AF35C}" type="sibTrans" cxnId="{0CA5E5D9-262A-41B7-BD2D-663F8CDE304D}">
      <dgm:prSet/>
      <dgm:spPr/>
      <dgm:t>
        <a:bodyPr/>
        <a:lstStyle/>
        <a:p>
          <a:endParaRPr lang="en-GB"/>
        </a:p>
      </dgm:t>
    </dgm:pt>
    <dgm:pt modelId="{82AA6998-91C4-48B1-AF30-B33920717A7F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M</a:t>
          </a:r>
          <a:r>
            <a:rPr lang="en-GB" sz="900" dirty="0"/>
            <a:t>easure the problem</a:t>
          </a:r>
        </a:p>
      </dgm:t>
    </dgm:pt>
    <dgm:pt modelId="{465B3898-F24D-4960-B3A2-329B34E86F43}" type="parTrans" cxnId="{00228589-8231-461D-9FC7-D611B462F9E1}">
      <dgm:prSet/>
      <dgm:spPr/>
      <dgm:t>
        <a:bodyPr/>
        <a:lstStyle/>
        <a:p>
          <a:endParaRPr lang="en-GB"/>
        </a:p>
      </dgm:t>
    </dgm:pt>
    <dgm:pt modelId="{4E814BD5-CF27-4766-9969-CD124B80C025}" type="sibTrans" cxnId="{00228589-8231-461D-9FC7-D611B462F9E1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BAAB3CCF-56B8-466F-9ED6-13F394BA50A3}">
      <dgm:prSet phldrT="[Text]"/>
      <dgm:spPr/>
      <dgm:t>
        <a:bodyPr/>
        <a:lstStyle/>
        <a:p>
          <a:r>
            <a:rPr lang="en-GB" dirty="0"/>
            <a:t>What is the magnitude of the problem?</a:t>
          </a:r>
        </a:p>
      </dgm:t>
    </dgm:pt>
    <dgm:pt modelId="{98E09E37-110E-45CF-B290-F19C177D6D37}" type="parTrans" cxnId="{4EEFB70D-440C-40AE-BF90-7891A17CFD72}">
      <dgm:prSet/>
      <dgm:spPr/>
      <dgm:t>
        <a:bodyPr/>
        <a:lstStyle/>
        <a:p>
          <a:endParaRPr lang="en-GB"/>
        </a:p>
      </dgm:t>
    </dgm:pt>
    <dgm:pt modelId="{E17BAB9F-97B9-49EB-8349-E8B4436E8813}" type="sibTrans" cxnId="{4EEFB70D-440C-40AE-BF90-7891A17CFD72}">
      <dgm:prSet/>
      <dgm:spPr/>
      <dgm:t>
        <a:bodyPr/>
        <a:lstStyle/>
        <a:p>
          <a:endParaRPr lang="en-GB"/>
        </a:p>
      </dgm:t>
    </dgm:pt>
    <dgm:pt modelId="{E5C956C6-3E91-4758-AA7A-E0BF7E3F8272}">
      <dgm:prSet phldrT="[Text]"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A</a:t>
          </a:r>
          <a:r>
            <a:rPr lang="en-GB" sz="900" dirty="0"/>
            <a:t>nalyse the root cause</a:t>
          </a:r>
        </a:p>
      </dgm:t>
    </dgm:pt>
    <dgm:pt modelId="{F1F27A35-38F8-4B08-972C-E5D01E206E42}" type="parTrans" cxnId="{7A865FAE-325F-4FA9-85F0-BE6D9FA96685}">
      <dgm:prSet/>
      <dgm:spPr/>
      <dgm:t>
        <a:bodyPr/>
        <a:lstStyle/>
        <a:p>
          <a:endParaRPr lang="en-GB"/>
        </a:p>
      </dgm:t>
    </dgm:pt>
    <dgm:pt modelId="{2B2A100D-C716-49DF-AE54-FA7B4449CF31}" type="sibTrans" cxnId="{7A865FAE-325F-4FA9-85F0-BE6D9FA96685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A3FBE82C-4660-4115-8801-E4D16BD6DB1E}">
      <dgm:prSet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I</a:t>
          </a:r>
          <a:r>
            <a:rPr lang="en-GB" sz="900" dirty="0"/>
            <a:t>mprove the process</a:t>
          </a:r>
        </a:p>
      </dgm:t>
    </dgm:pt>
    <dgm:pt modelId="{9C6580F4-CCEA-41A9-8A66-4ED77A3D5B80}" type="sibTrans" cxnId="{9D3E3DD2-37CB-4310-B8F7-760A930D3FC0}">
      <dgm:prSet/>
      <dgm:spPr>
        <a:solidFill>
          <a:srgbClr val="FFC000"/>
        </a:solidFill>
      </dgm:spPr>
      <dgm:t>
        <a:bodyPr/>
        <a:lstStyle/>
        <a:p>
          <a:endParaRPr lang="en-GB"/>
        </a:p>
      </dgm:t>
    </dgm:pt>
    <dgm:pt modelId="{24A33CAE-8EFB-43D3-80C1-D9E2647628BF}" type="parTrans" cxnId="{9D3E3DD2-37CB-4310-B8F7-760A930D3FC0}">
      <dgm:prSet/>
      <dgm:spPr/>
      <dgm:t>
        <a:bodyPr/>
        <a:lstStyle/>
        <a:p>
          <a:endParaRPr lang="en-GB"/>
        </a:p>
      </dgm:t>
    </dgm:pt>
    <dgm:pt modelId="{C67920F7-11E8-46DC-B551-7B590E4DB918}">
      <dgm:prSet/>
      <dgm:spPr/>
      <dgm:t>
        <a:bodyPr/>
        <a:lstStyle/>
        <a:p>
          <a:r>
            <a:rPr lang="en-GB" dirty="0"/>
            <a:t>Eliminate the root cause and implement process changes</a:t>
          </a:r>
        </a:p>
      </dgm:t>
    </dgm:pt>
    <dgm:pt modelId="{03BC5266-3549-4AA1-B660-BEB70F696CFE}" type="parTrans" cxnId="{340A69E7-5EF0-4787-9004-45BA79E8F9E7}">
      <dgm:prSet/>
      <dgm:spPr/>
      <dgm:t>
        <a:bodyPr/>
        <a:lstStyle/>
        <a:p>
          <a:endParaRPr lang="en-GB"/>
        </a:p>
      </dgm:t>
    </dgm:pt>
    <dgm:pt modelId="{EDDC3749-BCA5-4302-BD6E-AF2B210EA28E}" type="sibTrans" cxnId="{340A69E7-5EF0-4787-9004-45BA79E8F9E7}">
      <dgm:prSet/>
      <dgm:spPr/>
      <dgm:t>
        <a:bodyPr/>
        <a:lstStyle/>
        <a:p>
          <a:endParaRPr lang="en-GB"/>
        </a:p>
      </dgm:t>
    </dgm:pt>
    <dgm:pt modelId="{353E29FD-763A-4631-A702-0043E4660682}">
      <dgm:prSet custT="1"/>
      <dgm:spPr>
        <a:solidFill>
          <a:srgbClr val="0077E3"/>
        </a:solidFill>
      </dgm:spPr>
      <dgm:t>
        <a:bodyPr/>
        <a:lstStyle/>
        <a:p>
          <a:r>
            <a:rPr lang="en-GB" sz="1000" b="1" dirty="0"/>
            <a:t>C</a:t>
          </a:r>
          <a:r>
            <a:rPr lang="en-GB" sz="900" dirty="0"/>
            <a:t>ontrol the process</a:t>
          </a:r>
        </a:p>
      </dgm:t>
    </dgm:pt>
    <dgm:pt modelId="{B45C3F8C-16DE-4A4F-90DF-678B84ED3C20}" type="parTrans" cxnId="{3D09EA36-ADD9-41E1-95DB-8F41DC0624D1}">
      <dgm:prSet/>
      <dgm:spPr/>
      <dgm:t>
        <a:bodyPr/>
        <a:lstStyle/>
        <a:p>
          <a:endParaRPr lang="en-GB"/>
        </a:p>
      </dgm:t>
    </dgm:pt>
    <dgm:pt modelId="{F3F971EF-DE34-48D5-A87A-A58E48218EA0}" type="sibTrans" cxnId="{3D09EA36-ADD9-41E1-95DB-8F41DC0624D1}">
      <dgm:prSet/>
      <dgm:spPr/>
      <dgm:t>
        <a:bodyPr/>
        <a:lstStyle/>
        <a:p>
          <a:endParaRPr lang="en-GB"/>
        </a:p>
      </dgm:t>
    </dgm:pt>
    <dgm:pt modelId="{B4622D7B-306A-4E49-978B-3D5719EE49D7}">
      <dgm:prSet/>
      <dgm:spPr/>
      <dgm:t>
        <a:bodyPr/>
        <a:lstStyle/>
        <a:p>
          <a:r>
            <a:rPr lang="en-GB" dirty="0"/>
            <a:t>Control the process by regular reviews</a:t>
          </a:r>
        </a:p>
      </dgm:t>
    </dgm:pt>
    <dgm:pt modelId="{92BF7121-91CB-42B2-962C-5B39A7190900}" type="parTrans" cxnId="{7914F517-A63F-45D8-B0FD-7BA0BC1848F0}">
      <dgm:prSet/>
      <dgm:spPr/>
      <dgm:t>
        <a:bodyPr/>
        <a:lstStyle/>
        <a:p>
          <a:endParaRPr lang="en-GB"/>
        </a:p>
      </dgm:t>
    </dgm:pt>
    <dgm:pt modelId="{1A3B0BBA-C777-44B8-A87F-C90045B90F4C}" type="sibTrans" cxnId="{7914F517-A63F-45D8-B0FD-7BA0BC1848F0}">
      <dgm:prSet/>
      <dgm:spPr/>
      <dgm:t>
        <a:bodyPr/>
        <a:lstStyle/>
        <a:p>
          <a:endParaRPr lang="en-GB"/>
        </a:p>
      </dgm:t>
    </dgm:pt>
    <dgm:pt modelId="{F62E6FF5-FEE0-4D1A-9636-1964AE9AFC6A}">
      <dgm:prSet phldrT="[Text]"/>
      <dgm:spPr/>
      <dgm:t>
        <a:bodyPr/>
        <a:lstStyle/>
        <a:p>
          <a:r>
            <a:rPr lang="en-GB" dirty="0"/>
            <a:t>What is the root cause of the problem?</a:t>
          </a:r>
        </a:p>
      </dgm:t>
    </dgm:pt>
    <dgm:pt modelId="{4099636C-00AC-4369-B526-AEF157C6B8CF}" type="sibTrans" cxnId="{723E78D1-2596-43C0-BE05-9921454FFF29}">
      <dgm:prSet/>
      <dgm:spPr/>
      <dgm:t>
        <a:bodyPr/>
        <a:lstStyle/>
        <a:p>
          <a:endParaRPr lang="en-GB"/>
        </a:p>
      </dgm:t>
    </dgm:pt>
    <dgm:pt modelId="{9AF3495C-926E-402C-8171-8FFFCCB129F1}" type="parTrans" cxnId="{723E78D1-2596-43C0-BE05-9921454FFF29}">
      <dgm:prSet/>
      <dgm:spPr/>
      <dgm:t>
        <a:bodyPr/>
        <a:lstStyle/>
        <a:p>
          <a:endParaRPr lang="en-GB"/>
        </a:p>
      </dgm:t>
    </dgm:pt>
    <dgm:pt modelId="{B28F233E-FDD9-46F1-B1B1-F87FE432D146}" type="pres">
      <dgm:prSet presAssocID="{7BCD65EF-805F-44E2-A9AD-4125534F1413}" presName="linearFlow" presStyleCnt="0">
        <dgm:presLayoutVars>
          <dgm:dir/>
          <dgm:animLvl val="lvl"/>
          <dgm:resizeHandles val="exact"/>
        </dgm:presLayoutVars>
      </dgm:prSet>
      <dgm:spPr/>
    </dgm:pt>
    <dgm:pt modelId="{529A3B05-7163-4EC6-BE70-DDD2208F84CF}" type="pres">
      <dgm:prSet presAssocID="{7CDCDCB8-889D-4F1E-A6AB-5D9D6C03D3A6}" presName="composite" presStyleCnt="0"/>
      <dgm:spPr/>
    </dgm:pt>
    <dgm:pt modelId="{55FAB262-FE2F-4E48-B209-B58D41DFF90A}" type="pres">
      <dgm:prSet presAssocID="{7CDCDCB8-889D-4F1E-A6AB-5D9D6C03D3A6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B5E612E4-4B43-40A0-BD63-A1EEA0369A7E}" type="pres">
      <dgm:prSet presAssocID="{7CDCDCB8-889D-4F1E-A6AB-5D9D6C03D3A6}" presName="parSh" presStyleLbl="node1" presStyleIdx="0" presStyleCnt="5"/>
      <dgm:spPr/>
    </dgm:pt>
    <dgm:pt modelId="{7DE4092A-6BA9-49C9-85E4-EAC6455D4BC3}" type="pres">
      <dgm:prSet presAssocID="{7CDCDCB8-889D-4F1E-A6AB-5D9D6C03D3A6}" presName="desTx" presStyleLbl="fgAcc1" presStyleIdx="0" presStyleCnt="5" custScaleX="132043" custLinFactNeighborX="14821" custLinFactNeighborY="2116">
        <dgm:presLayoutVars>
          <dgm:bulletEnabled val="1"/>
        </dgm:presLayoutVars>
      </dgm:prSet>
      <dgm:spPr/>
    </dgm:pt>
    <dgm:pt modelId="{C3D4BEC7-B4D4-44A9-AE43-E71FF3406520}" type="pres">
      <dgm:prSet presAssocID="{9347E401-3985-4CA5-AD4D-39E98EE6558C}" presName="sibTrans" presStyleLbl="sibTrans2D1" presStyleIdx="0" presStyleCnt="4"/>
      <dgm:spPr/>
    </dgm:pt>
    <dgm:pt modelId="{7C0EF6AA-9D19-41F8-9E70-5306C1C0F13C}" type="pres">
      <dgm:prSet presAssocID="{9347E401-3985-4CA5-AD4D-39E98EE6558C}" presName="connTx" presStyleLbl="sibTrans2D1" presStyleIdx="0" presStyleCnt="4"/>
      <dgm:spPr/>
    </dgm:pt>
    <dgm:pt modelId="{15E7D4BF-B9B6-424F-8FE3-F4D6C932E4AD}" type="pres">
      <dgm:prSet presAssocID="{82AA6998-91C4-48B1-AF30-B33920717A7F}" presName="composite" presStyleCnt="0"/>
      <dgm:spPr/>
    </dgm:pt>
    <dgm:pt modelId="{8B3CC755-EFFD-4B22-BE4F-1194ED06B2E3}" type="pres">
      <dgm:prSet presAssocID="{82AA6998-91C4-48B1-AF30-B33920717A7F}" presName="parTx" presStyleLbl="node1" presStyleIdx="0" presStyleCnt="5">
        <dgm:presLayoutVars>
          <dgm:chMax val="0"/>
          <dgm:chPref val="0"/>
          <dgm:bulletEnabled val="1"/>
        </dgm:presLayoutVars>
      </dgm:prSet>
      <dgm:spPr/>
    </dgm:pt>
    <dgm:pt modelId="{C151D571-07C2-4A66-9BEA-05708BE0C116}" type="pres">
      <dgm:prSet presAssocID="{82AA6998-91C4-48B1-AF30-B33920717A7F}" presName="parSh" presStyleLbl="node1" presStyleIdx="1" presStyleCnt="5"/>
      <dgm:spPr/>
    </dgm:pt>
    <dgm:pt modelId="{D6F3AFD3-5AEA-451B-A2F6-281C8847D776}" type="pres">
      <dgm:prSet presAssocID="{82AA6998-91C4-48B1-AF30-B33920717A7F}" presName="desTx" presStyleLbl="fgAcc1" presStyleIdx="1" presStyleCnt="5" custScaleX="120384">
        <dgm:presLayoutVars>
          <dgm:bulletEnabled val="1"/>
        </dgm:presLayoutVars>
      </dgm:prSet>
      <dgm:spPr/>
    </dgm:pt>
    <dgm:pt modelId="{0E58E2D0-4226-491F-ADC8-EEEDD593D21D}" type="pres">
      <dgm:prSet presAssocID="{4E814BD5-CF27-4766-9969-CD124B80C025}" presName="sibTrans" presStyleLbl="sibTrans2D1" presStyleIdx="1" presStyleCnt="4"/>
      <dgm:spPr/>
    </dgm:pt>
    <dgm:pt modelId="{385FD42A-2247-4E34-B61D-2464609E994D}" type="pres">
      <dgm:prSet presAssocID="{4E814BD5-CF27-4766-9969-CD124B80C025}" presName="connTx" presStyleLbl="sibTrans2D1" presStyleIdx="1" presStyleCnt="4"/>
      <dgm:spPr/>
    </dgm:pt>
    <dgm:pt modelId="{198DE896-CA55-44DE-8D09-166AB477DEA9}" type="pres">
      <dgm:prSet presAssocID="{E5C956C6-3E91-4758-AA7A-E0BF7E3F8272}" presName="composite" presStyleCnt="0"/>
      <dgm:spPr/>
    </dgm:pt>
    <dgm:pt modelId="{51A1180A-6A37-427A-814D-0362069C6C74}" type="pres">
      <dgm:prSet presAssocID="{E5C956C6-3E91-4758-AA7A-E0BF7E3F8272}" presName="parTx" presStyleLbl="node1" presStyleIdx="1" presStyleCnt="5">
        <dgm:presLayoutVars>
          <dgm:chMax val="0"/>
          <dgm:chPref val="0"/>
          <dgm:bulletEnabled val="1"/>
        </dgm:presLayoutVars>
      </dgm:prSet>
      <dgm:spPr/>
    </dgm:pt>
    <dgm:pt modelId="{1CEC9506-936C-4DBB-A1C9-09E5C0AF6816}" type="pres">
      <dgm:prSet presAssocID="{E5C956C6-3E91-4758-AA7A-E0BF7E3F8272}" presName="parSh" presStyleLbl="node1" presStyleIdx="2" presStyleCnt="5"/>
      <dgm:spPr/>
    </dgm:pt>
    <dgm:pt modelId="{37E0EE02-CBF6-4E49-B3D9-8C85CD4EE4EC}" type="pres">
      <dgm:prSet presAssocID="{E5C956C6-3E91-4758-AA7A-E0BF7E3F8272}" presName="desTx" presStyleLbl="fgAcc1" presStyleIdx="2" presStyleCnt="5" custScaleX="158248">
        <dgm:presLayoutVars>
          <dgm:bulletEnabled val="1"/>
        </dgm:presLayoutVars>
      </dgm:prSet>
      <dgm:spPr/>
    </dgm:pt>
    <dgm:pt modelId="{35CAD2E5-C511-49C5-A7FC-0189F3936558}" type="pres">
      <dgm:prSet presAssocID="{2B2A100D-C716-49DF-AE54-FA7B4449CF31}" presName="sibTrans" presStyleLbl="sibTrans2D1" presStyleIdx="2" presStyleCnt="4"/>
      <dgm:spPr/>
    </dgm:pt>
    <dgm:pt modelId="{3461CF5D-028C-4E31-92BC-143E2C965F40}" type="pres">
      <dgm:prSet presAssocID="{2B2A100D-C716-49DF-AE54-FA7B4449CF31}" presName="connTx" presStyleLbl="sibTrans2D1" presStyleIdx="2" presStyleCnt="4"/>
      <dgm:spPr/>
    </dgm:pt>
    <dgm:pt modelId="{F975CD35-B89E-40AC-A7F9-ADEA93A68C2E}" type="pres">
      <dgm:prSet presAssocID="{A3FBE82C-4660-4115-8801-E4D16BD6DB1E}" presName="composite" presStyleCnt="0"/>
      <dgm:spPr/>
    </dgm:pt>
    <dgm:pt modelId="{BB30A8AE-F608-4F6A-88F3-B90D712D5D95}" type="pres">
      <dgm:prSet presAssocID="{A3FBE82C-4660-4115-8801-E4D16BD6DB1E}" presName="parTx" presStyleLbl="node1" presStyleIdx="2" presStyleCnt="5">
        <dgm:presLayoutVars>
          <dgm:chMax val="0"/>
          <dgm:chPref val="0"/>
          <dgm:bulletEnabled val="1"/>
        </dgm:presLayoutVars>
      </dgm:prSet>
      <dgm:spPr/>
    </dgm:pt>
    <dgm:pt modelId="{0F937365-4429-4F67-B764-6B243E316DB1}" type="pres">
      <dgm:prSet presAssocID="{A3FBE82C-4660-4115-8801-E4D16BD6DB1E}" presName="parSh" presStyleLbl="node1" presStyleIdx="3" presStyleCnt="5"/>
      <dgm:spPr/>
    </dgm:pt>
    <dgm:pt modelId="{4AED9AA4-259B-4B85-B2B8-29A0C7B5F30E}" type="pres">
      <dgm:prSet presAssocID="{A3FBE82C-4660-4115-8801-E4D16BD6DB1E}" presName="desTx" presStyleLbl="fgAcc1" presStyleIdx="3" presStyleCnt="5" custScaleX="149004">
        <dgm:presLayoutVars>
          <dgm:bulletEnabled val="1"/>
        </dgm:presLayoutVars>
      </dgm:prSet>
      <dgm:spPr/>
    </dgm:pt>
    <dgm:pt modelId="{E2405F20-29CE-4052-95C3-06286DC302FD}" type="pres">
      <dgm:prSet presAssocID="{9C6580F4-CCEA-41A9-8A66-4ED77A3D5B80}" presName="sibTrans" presStyleLbl="sibTrans2D1" presStyleIdx="3" presStyleCnt="4"/>
      <dgm:spPr/>
    </dgm:pt>
    <dgm:pt modelId="{C12323D5-0E18-457E-BC7B-4168744D4E18}" type="pres">
      <dgm:prSet presAssocID="{9C6580F4-CCEA-41A9-8A66-4ED77A3D5B80}" presName="connTx" presStyleLbl="sibTrans2D1" presStyleIdx="3" presStyleCnt="4"/>
      <dgm:spPr/>
    </dgm:pt>
    <dgm:pt modelId="{6EB99AD1-3347-44F6-ABD9-DB66F292BA29}" type="pres">
      <dgm:prSet presAssocID="{353E29FD-763A-4631-A702-0043E4660682}" presName="composite" presStyleCnt="0"/>
      <dgm:spPr/>
    </dgm:pt>
    <dgm:pt modelId="{CF1F45C7-46A6-40F8-8CD7-BA21E261E309}" type="pres">
      <dgm:prSet presAssocID="{353E29FD-763A-4631-A702-0043E4660682}" presName="parTx" presStyleLbl="node1" presStyleIdx="3" presStyleCnt="5">
        <dgm:presLayoutVars>
          <dgm:chMax val="0"/>
          <dgm:chPref val="0"/>
          <dgm:bulletEnabled val="1"/>
        </dgm:presLayoutVars>
      </dgm:prSet>
      <dgm:spPr/>
    </dgm:pt>
    <dgm:pt modelId="{5305D0E3-59AF-47D4-A94C-1046165C9F7D}" type="pres">
      <dgm:prSet presAssocID="{353E29FD-763A-4631-A702-0043E4660682}" presName="parSh" presStyleLbl="node1" presStyleIdx="4" presStyleCnt="5" custLinFactNeighborX="3129" custLinFactNeighborY="-1870"/>
      <dgm:spPr/>
    </dgm:pt>
    <dgm:pt modelId="{EDAE8E49-C411-40B4-BB98-660E69258BB4}" type="pres">
      <dgm:prSet presAssocID="{353E29FD-763A-4631-A702-0043E4660682}" presName="desTx" presStyleLbl="fgAcc1" presStyleIdx="4" presStyleCnt="5" custScaleX="163254">
        <dgm:presLayoutVars>
          <dgm:bulletEnabled val="1"/>
        </dgm:presLayoutVars>
      </dgm:prSet>
      <dgm:spPr/>
    </dgm:pt>
  </dgm:ptLst>
  <dgm:cxnLst>
    <dgm:cxn modelId="{7E882407-4B3A-4FF6-8D41-6F5772E2C02B}" type="presOf" srcId="{7BCD65EF-805F-44E2-A9AD-4125534F1413}" destId="{B28F233E-FDD9-46F1-B1B1-F87FE432D146}" srcOrd="0" destOrd="0" presId="urn:microsoft.com/office/officeart/2005/8/layout/process3"/>
    <dgm:cxn modelId="{4EEFB70D-440C-40AE-BF90-7891A17CFD72}" srcId="{82AA6998-91C4-48B1-AF30-B33920717A7F}" destId="{BAAB3CCF-56B8-466F-9ED6-13F394BA50A3}" srcOrd="0" destOrd="0" parTransId="{98E09E37-110E-45CF-B290-F19C177D6D37}" sibTransId="{E17BAB9F-97B9-49EB-8349-E8B4436E8813}"/>
    <dgm:cxn modelId="{7914F517-A63F-45D8-B0FD-7BA0BC1848F0}" srcId="{353E29FD-763A-4631-A702-0043E4660682}" destId="{B4622D7B-306A-4E49-978B-3D5719EE49D7}" srcOrd="0" destOrd="0" parTransId="{92BF7121-91CB-42B2-962C-5B39A7190900}" sibTransId="{1A3B0BBA-C777-44B8-A87F-C90045B90F4C}"/>
    <dgm:cxn modelId="{6BE1EC1E-1004-49A4-A213-4AFD21E00097}" type="presOf" srcId="{4E814BD5-CF27-4766-9969-CD124B80C025}" destId="{0E58E2D0-4226-491F-ADC8-EEEDD593D21D}" srcOrd="0" destOrd="0" presId="urn:microsoft.com/office/officeart/2005/8/layout/process3"/>
    <dgm:cxn modelId="{EBD1AA1F-AA3B-42FC-9A50-C6AD74526D35}" type="presOf" srcId="{82AA6998-91C4-48B1-AF30-B33920717A7F}" destId="{8B3CC755-EFFD-4B22-BE4F-1194ED06B2E3}" srcOrd="0" destOrd="0" presId="urn:microsoft.com/office/officeart/2005/8/layout/process3"/>
    <dgm:cxn modelId="{D2D03136-B83C-48BF-B860-9822E06E08D2}" type="presOf" srcId="{4E814BD5-CF27-4766-9969-CD124B80C025}" destId="{385FD42A-2247-4E34-B61D-2464609E994D}" srcOrd="1" destOrd="0" presId="urn:microsoft.com/office/officeart/2005/8/layout/process3"/>
    <dgm:cxn modelId="{3D09EA36-ADD9-41E1-95DB-8F41DC0624D1}" srcId="{7BCD65EF-805F-44E2-A9AD-4125534F1413}" destId="{353E29FD-763A-4631-A702-0043E4660682}" srcOrd="4" destOrd="0" parTransId="{B45C3F8C-16DE-4A4F-90DF-678B84ED3C20}" sibTransId="{F3F971EF-DE34-48D5-A87A-A58E48218EA0}"/>
    <dgm:cxn modelId="{FBF07F5B-049A-42C1-AAF2-4C40AB87DA97}" type="presOf" srcId="{BAAB3CCF-56B8-466F-9ED6-13F394BA50A3}" destId="{D6F3AFD3-5AEA-451B-A2F6-281C8847D776}" srcOrd="0" destOrd="0" presId="urn:microsoft.com/office/officeart/2005/8/layout/process3"/>
    <dgm:cxn modelId="{54C35A5D-0B58-466F-B89D-03DB0E4CE019}" type="presOf" srcId="{9347E401-3985-4CA5-AD4D-39E98EE6558C}" destId="{7C0EF6AA-9D19-41F8-9E70-5306C1C0F13C}" srcOrd="1" destOrd="0" presId="urn:microsoft.com/office/officeart/2005/8/layout/process3"/>
    <dgm:cxn modelId="{612E4E5E-C64C-4B04-8535-2BEAA0598F81}" type="presOf" srcId="{E5C956C6-3E91-4758-AA7A-E0BF7E3F8272}" destId="{1CEC9506-936C-4DBB-A1C9-09E5C0AF6816}" srcOrd="1" destOrd="0" presId="urn:microsoft.com/office/officeart/2005/8/layout/process3"/>
    <dgm:cxn modelId="{C4146347-EF9C-4B79-91D1-55AB065FD37B}" type="presOf" srcId="{A3FBE82C-4660-4115-8801-E4D16BD6DB1E}" destId="{0F937365-4429-4F67-B764-6B243E316DB1}" srcOrd="1" destOrd="0" presId="urn:microsoft.com/office/officeart/2005/8/layout/process3"/>
    <dgm:cxn modelId="{25293A55-FE86-4B02-A4B0-2B37536CB3E2}" type="presOf" srcId="{9C6580F4-CCEA-41A9-8A66-4ED77A3D5B80}" destId="{C12323D5-0E18-457E-BC7B-4168744D4E18}" srcOrd="1" destOrd="0" presId="urn:microsoft.com/office/officeart/2005/8/layout/process3"/>
    <dgm:cxn modelId="{946E255A-50DF-43E0-97A1-390A790C9418}" type="presOf" srcId="{B4622D7B-306A-4E49-978B-3D5719EE49D7}" destId="{EDAE8E49-C411-40B4-BB98-660E69258BB4}" srcOrd="0" destOrd="0" presId="urn:microsoft.com/office/officeart/2005/8/layout/process3"/>
    <dgm:cxn modelId="{4B2F127F-636D-4B63-8E21-E8FBB4E3D0B5}" type="presOf" srcId="{E5C956C6-3E91-4758-AA7A-E0BF7E3F8272}" destId="{51A1180A-6A37-427A-814D-0362069C6C74}" srcOrd="0" destOrd="0" presId="urn:microsoft.com/office/officeart/2005/8/layout/process3"/>
    <dgm:cxn modelId="{DF421C7F-9B92-4C96-B6E2-B00C420E098A}" type="presOf" srcId="{2B2A100D-C716-49DF-AE54-FA7B4449CF31}" destId="{35CAD2E5-C511-49C5-A7FC-0189F3936558}" srcOrd="0" destOrd="0" presId="urn:microsoft.com/office/officeart/2005/8/layout/process3"/>
    <dgm:cxn modelId="{19829780-CC4C-43D6-92D7-26E755AEDEF1}" srcId="{7BCD65EF-805F-44E2-A9AD-4125534F1413}" destId="{7CDCDCB8-889D-4F1E-A6AB-5D9D6C03D3A6}" srcOrd="0" destOrd="0" parTransId="{DCFCD6AD-112A-4256-A5A7-632B0D7455F7}" sibTransId="{9347E401-3985-4CA5-AD4D-39E98EE6558C}"/>
    <dgm:cxn modelId="{00228589-8231-461D-9FC7-D611B462F9E1}" srcId="{7BCD65EF-805F-44E2-A9AD-4125534F1413}" destId="{82AA6998-91C4-48B1-AF30-B33920717A7F}" srcOrd="1" destOrd="0" parTransId="{465B3898-F24D-4960-B3A2-329B34E86F43}" sibTransId="{4E814BD5-CF27-4766-9969-CD124B80C025}"/>
    <dgm:cxn modelId="{C589B29B-CB82-4029-B0EF-BB7F0F12F948}" type="presOf" srcId="{6816B71B-1D13-43F0-A782-C7F652E1BF6D}" destId="{7DE4092A-6BA9-49C9-85E4-EAC6455D4BC3}" srcOrd="0" destOrd="0" presId="urn:microsoft.com/office/officeart/2005/8/layout/process3"/>
    <dgm:cxn modelId="{DA9EE19C-D7D3-4010-9194-AA9C1456E621}" type="presOf" srcId="{7CDCDCB8-889D-4F1E-A6AB-5D9D6C03D3A6}" destId="{B5E612E4-4B43-40A0-BD63-A1EEA0369A7E}" srcOrd="1" destOrd="0" presId="urn:microsoft.com/office/officeart/2005/8/layout/process3"/>
    <dgm:cxn modelId="{640F3FA3-8D63-4DB8-9A29-E09CFA4155C1}" type="presOf" srcId="{7CDCDCB8-889D-4F1E-A6AB-5D9D6C03D3A6}" destId="{55FAB262-FE2F-4E48-B209-B58D41DFF90A}" srcOrd="0" destOrd="0" presId="urn:microsoft.com/office/officeart/2005/8/layout/process3"/>
    <dgm:cxn modelId="{340EA4AB-C9AB-48B3-BBA7-B7583DF9C3FE}" type="presOf" srcId="{2B2A100D-C716-49DF-AE54-FA7B4449CF31}" destId="{3461CF5D-028C-4E31-92BC-143E2C965F40}" srcOrd="1" destOrd="0" presId="urn:microsoft.com/office/officeart/2005/8/layout/process3"/>
    <dgm:cxn modelId="{7A865FAE-325F-4FA9-85F0-BE6D9FA96685}" srcId="{7BCD65EF-805F-44E2-A9AD-4125534F1413}" destId="{E5C956C6-3E91-4758-AA7A-E0BF7E3F8272}" srcOrd="2" destOrd="0" parTransId="{F1F27A35-38F8-4B08-972C-E5D01E206E42}" sibTransId="{2B2A100D-C716-49DF-AE54-FA7B4449CF31}"/>
    <dgm:cxn modelId="{2A59C3B1-F498-4532-B972-1BAA6E263DF0}" type="presOf" srcId="{A3FBE82C-4660-4115-8801-E4D16BD6DB1E}" destId="{BB30A8AE-F608-4F6A-88F3-B90D712D5D95}" srcOrd="0" destOrd="0" presId="urn:microsoft.com/office/officeart/2005/8/layout/process3"/>
    <dgm:cxn modelId="{10C687B9-C5EF-46BA-AF6F-11BDBC1932C8}" type="presOf" srcId="{353E29FD-763A-4631-A702-0043E4660682}" destId="{5305D0E3-59AF-47D4-A94C-1046165C9F7D}" srcOrd="1" destOrd="0" presId="urn:microsoft.com/office/officeart/2005/8/layout/process3"/>
    <dgm:cxn modelId="{BCA8EFC3-BD67-4CDD-AAF6-8F0A6515FD47}" type="presOf" srcId="{353E29FD-763A-4631-A702-0043E4660682}" destId="{CF1F45C7-46A6-40F8-8CD7-BA21E261E309}" srcOrd="0" destOrd="0" presId="urn:microsoft.com/office/officeart/2005/8/layout/process3"/>
    <dgm:cxn modelId="{5497C5CB-48A9-4709-9926-E2788897A45C}" type="presOf" srcId="{F62E6FF5-FEE0-4D1A-9636-1964AE9AFC6A}" destId="{37E0EE02-CBF6-4E49-B3D9-8C85CD4EE4EC}" srcOrd="0" destOrd="0" presId="urn:microsoft.com/office/officeart/2005/8/layout/process3"/>
    <dgm:cxn modelId="{36B038D0-3EB2-40AF-8419-CE80A305DF21}" type="presOf" srcId="{82AA6998-91C4-48B1-AF30-B33920717A7F}" destId="{C151D571-07C2-4A66-9BEA-05708BE0C116}" srcOrd="1" destOrd="0" presId="urn:microsoft.com/office/officeart/2005/8/layout/process3"/>
    <dgm:cxn modelId="{723E78D1-2596-43C0-BE05-9921454FFF29}" srcId="{E5C956C6-3E91-4758-AA7A-E0BF7E3F8272}" destId="{F62E6FF5-FEE0-4D1A-9636-1964AE9AFC6A}" srcOrd="0" destOrd="0" parTransId="{9AF3495C-926E-402C-8171-8FFFCCB129F1}" sibTransId="{4099636C-00AC-4369-B526-AEF157C6B8CF}"/>
    <dgm:cxn modelId="{9D3E3DD2-37CB-4310-B8F7-760A930D3FC0}" srcId="{7BCD65EF-805F-44E2-A9AD-4125534F1413}" destId="{A3FBE82C-4660-4115-8801-E4D16BD6DB1E}" srcOrd="3" destOrd="0" parTransId="{24A33CAE-8EFB-43D3-80C1-D9E2647628BF}" sibTransId="{9C6580F4-CCEA-41A9-8A66-4ED77A3D5B80}"/>
    <dgm:cxn modelId="{0CA5E5D9-262A-41B7-BD2D-663F8CDE304D}" srcId="{7CDCDCB8-889D-4F1E-A6AB-5D9D6C03D3A6}" destId="{6816B71B-1D13-43F0-A782-C7F652E1BF6D}" srcOrd="0" destOrd="0" parTransId="{C1BC0F1D-7D71-4A15-BBF3-D10645D2886A}" sibTransId="{119E362B-78B4-4F03-BB68-2A984F4AF35C}"/>
    <dgm:cxn modelId="{C7647ADD-8F27-44DF-A2FA-0F018CEC8A74}" type="presOf" srcId="{C67920F7-11E8-46DC-B551-7B590E4DB918}" destId="{4AED9AA4-259B-4B85-B2B8-29A0C7B5F30E}" srcOrd="0" destOrd="0" presId="urn:microsoft.com/office/officeart/2005/8/layout/process3"/>
    <dgm:cxn modelId="{340A69E7-5EF0-4787-9004-45BA79E8F9E7}" srcId="{A3FBE82C-4660-4115-8801-E4D16BD6DB1E}" destId="{C67920F7-11E8-46DC-B551-7B590E4DB918}" srcOrd="0" destOrd="0" parTransId="{03BC5266-3549-4AA1-B660-BEB70F696CFE}" sibTransId="{EDDC3749-BCA5-4302-BD6E-AF2B210EA28E}"/>
    <dgm:cxn modelId="{0ACDE2ED-E0ED-4BA5-9DD2-892E462729F5}" type="presOf" srcId="{9347E401-3985-4CA5-AD4D-39E98EE6558C}" destId="{C3D4BEC7-B4D4-44A9-AE43-E71FF3406520}" srcOrd="0" destOrd="0" presId="urn:microsoft.com/office/officeart/2005/8/layout/process3"/>
    <dgm:cxn modelId="{8F0483FC-464D-4033-B1CC-6A70FC1A83F9}" type="presOf" srcId="{9C6580F4-CCEA-41A9-8A66-4ED77A3D5B80}" destId="{E2405F20-29CE-4052-95C3-06286DC302FD}" srcOrd="0" destOrd="0" presId="urn:microsoft.com/office/officeart/2005/8/layout/process3"/>
    <dgm:cxn modelId="{6D05E896-585E-4140-9549-D57C998EF918}" type="presParOf" srcId="{B28F233E-FDD9-46F1-B1B1-F87FE432D146}" destId="{529A3B05-7163-4EC6-BE70-DDD2208F84CF}" srcOrd="0" destOrd="0" presId="urn:microsoft.com/office/officeart/2005/8/layout/process3"/>
    <dgm:cxn modelId="{B819820D-E04D-4AC5-BE5A-B2F006506B5A}" type="presParOf" srcId="{529A3B05-7163-4EC6-BE70-DDD2208F84CF}" destId="{55FAB262-FE2F-4E48-B209-B58D41DFF90A}" srcOrd="0" destOrd="0" presId="urn:microsoft.com/office/officeart/2005/8/layout/process3"/>
    <dgm:cxn modelId="{FD1D6F76-7E5E-4CF0-B149-72506EA75A9D}" type="presParOf" srcId="{529A3B05-7163-4EC6-BE70-DDD2208F84CF}" destId="{B5E612E4-4B43-40A0-BD63-A1EEA0369A7E}" srcOrd="1" destOrd="0" presId="urn:microsoft.com/office/officeart/2005/8/layout/process3"/>
    <dgm:cxn modelId="{747B8362-6001-48C1-9BD2-D6341168EA60}" type="presParOf" srcId="{529A3B05-7163-4EC6-BE70-DDD2208F84CF}" destId="{7DE4092A-6BA9-49C9-85E4-EAC6455D4BC3}" srcOrd="2" destOrd="0" presId="urn:microsoft.com/office/officeart/2005/8/layout/process3"/>
    <dgm:cxn modelId="{854D804D-E9B7-4AC0-A2F0-6FBDF0E8F36A}" type="presParOf" srcId="{B28F233E-FDD9-46F1-B1B1-F87FE432D146}" destId="{C3D4BEC7-B4D4-44A9-AE43-E71FF3406520}" srcOrd="1" destOrd="0" presId="urn:microsoft.com/office/officeart/2005/8/layout/process3"/>
    <dgm:cxn modelId="{A3D3A35F-C73D-4447-905B-A30DC6AE3173}" type="presParOf" srcId="{C3D4BEC7-B4D4-44A9-AE43-E71FF3406520}" destId="{7C0EF6AA-9D19-41F8-9E70-5306C1C0F13C}" srcOrd="0" destOrd="0" presId="urn:microsoft.com/office/officeart/2005/8/layout/process3"/>
    <dgm:cxn modelId="{8A717FC3-A8D0-48FC-8232-C4C8E4592AB6}" type="presParOf" srcId="{B28F233E-FDD9-46F1-B1B1-F87FE432D146}" destId="{15E7D4BF-B9B6-424F-8FE3-F4D6C932E4AD}" srcOrd="2" destOrd="0" presId="urn:microsoft.com/office/officeart/2005/8/layout/process3"/>
    <dgm:cxn modelId="{E098FCA9-1A93-473F-A6CA-A18873844D51}" type="presParOf" srcId="{15E7D4BF-B9B6-424F-8FE3-F4D6C932E4AD}" destId="{8B3CC755-EFFD-4B22-BE4F-1194ED06B2E3}" srcOrd="0" destOrd="0" presId="urn:microsoft.com/office/officeart/2005/8/layout/process3"/>
    <dgm:cxn modelId="{7A5B2C31-8F4B-466D-8676-9AD66F92EE75}" type="presParOf" srcId="{15E7D4BF-B9B6-424F-8FE3-F4D6C932E4AD}" destId="{C151D571-07C2-4A66-9BEA-05708BE0C116}" srcOrd="1" destOrd="0" presId="urn:microsoft.com/office/officeart/2005/8/layout/process3"/>
    <dgm:cxn modelId="{1DBE493F-B27A-42DD-814E-8FD1353AE4EF}" type="presParOf" srcId="{15E7D4BF-B9B6-424F-8FE3-F4D6C932E4AD}" destId="{D6F3AFD3-5AEA-451B-A2F6-281C8847D776}" srcOrd="2" destOrd="0" presId="urn:microsoft.com/office/officeart/2005/8/layout/process3"/>
    <dgm:cxn modelId="{934FF7FE-68D8-4FEC-8191-7A555A6AF9D3}" type="presParOf" srcId="{B28F233E-FDD9-46F1-B1B1-F87FE432D146}" destId="{0E58E2D0-4226-491F-ADC8-EEEDD593D21D}" srcOrd="3" destOrd="0" presId="urn:microsoft.com/office/officeart/2005/8/layout/process3"/>
    <dgm:cxn modelId="{3BFDF81F-3057-4A31-A014-E7BE7BD3CDC5}" type="presParOf" srcId="{0E58E2D0-4226-491F-ADC8-EEEDD593D21D}" destId="{385FD42A-2247-4E34-B61D-2464609E994D}" srcOrd="0" destOrd="0" presId="urn:microsoft.com/office/officeart/2005/8/layout/process3"/>
    <dgm:cxn modelId="{FE449844-C017-4B48-AC01-C30B363873E7}" type="presParOf" srcId="{B28F233E-FDD9-46F1-B1B1-F87FE432D146}" destId="{198DE896-CA55-44DE-8D09-166AB477DEA9}" srcOrd="4" destOrd="0" presId="urn:microsoft.com/office/officeart/2005/8/layout/process3"/>
    <dgm:cxn modelId="{B3D620C8-1375-442D-AEBD-6E4F807279B4}" type="presParOf" srcId="{198DE896-CA55-44DE-8D09-166AB477DEA9}" destId="{51A1180A-6A37-427A-814D-0362069C6C74}" srcOrd="0" destOrd="0" presId="urn:microsoft.com/office/officeart/2005/8/layout/process3"/>
    <dgm:cxn modelId="{2745A924-9BE9-4365-A6A4-73FD44D83E34}" type="presParOf" srcId="{198DE896-CA55-44DE-8D09-166AB477DEA9}" destId="{1CEC9506-936C-4DBB-A1C9-09E5C0AF6816}" srcOrd="1" destOrd="0" presId="urn:microsoft.com/office/officeart/2005/8/layout/process3"/>
    <dgm:cxn modelId="{BB98E9C4-89EC-441A-B779-1A262CC44A67}" type="presParOf" srcId="{198DE896-CA55-44DE-8D09-166AB477DEA9}" destId="{37E0EE02-CBF6-4E49-B3D9-8C85CD4EE4EC}" srcOrd="2" destOrd="0" presId="urn:microsoft.com/office/officeart/2005/8/layout/process3"/>
    <dgm:cxn modelId="{53280BEC-21CC-41B1-B7F0-F888E7A85313}" type="presParOf" srcId="{B28F233E-FDD9-46F1-B1B1-F87FE432D146}" destId="{35CAD2E5-C511-49C5-A7FC-0189F3936558}" srcOrd="5" destOrd="0" presId="urn:microsoft.com/office/officeart/2005/8/layout/process3"/>
    <dgm:cxn modelId="{6341C4BC-65A5-40FB-8755-917A9658551B}" type="presParOf" srcId="{35CAD2E5-C511-49C5-A7FC-0189F3936558}" destId="{3461CF5D-028C-4E31-92BC-143E2C965F40}" srcOrd="0" destOrd="0" presId="urn:microsoft.com/office/officeart/2005/8/layout/process3"/>
    <dgm:cxn modelId="{430EE0F4-EF4C-4887-BEE6-11BE66B1DF63}" type="presParOf" srcId="{B28F233E-FDD9-46F1-B1B1-F87FE432D146}" destId="{F975CD35-B89E-40AC-A7F9-ADEA93A68C2E}" srcOrd="6" destOrd="0" presId="urn:microsoft.com/office/officeart/2005/8/layout/process3"/>
    <dgm:cxn modelId="{B4E4B8B0-5C55-4FAF-A3FB-8F8414DC4265}" type="presParOf" srcId="{F975CD35-B89E-40AC-A7F9-ADEA93A68C2E}" destId="{BB30A8AE-F608-4F6A-88F3-B90D712D5D95}" srcOrd="0" destOrd="0" presId="urn:microsoft.com/office/officeart/2005/8/layout/process3"/>
    <dgm:cxn modelId="{75E55706-FE6E-4CB2-92FC-72C555C5042C}" type="presParOf" srcId="{F975CD35-B89E-40AC-A7F9-ADEA93A68C2E}" destId="{0F937365-4429-4F67-B764-6B243E316DB1}" srcOrd="1" destOrd="0" presId="urn:microsoft.com/office/officeart/2005/8/layout/process3"/>
    <dgm:cxn modelId="{A3E6CA7E-7FDB-4ADC-B460-D5A1CA35D21F}" type="presParOf" srcId="{F975CD35-B89E-40AC-A7F9-ADEA93A68C2E}" destId="{4AED9AA4-259B-4B85-B2B8-29A0C7B5F30E}" srcOrd="2" destOrd="0" presId="urn:microsoft.com/office/officeart/2005/8/layout/process3"/>
    <dgm:cxn modelId="{2F7B91B4-46C6-4939-A944-7CE39EDAC9DC}" type="presParOf" srcId="{B28F233E-FDD9-46F1-B1B1-F87FE432D146}" destId="{E2405F20-29CE-4052-95C3-06286DC302FD}" srcOrd="7" destOrd="0" presId="urn:microsoft.com/office/officeart/2005/8/layout/process3"/>
    <dgm:cxn modelId="{F7917862-2351-4BE7-B86C-F14F8D6995C9}" type="presParOf" srcId="{E2405F20-29CE-4052-95C3-06286DC302FD}" destId="{C12323D5-0E18-457E-BC7B-4168744D4E18}" srcOrd="0" destOrd="0" presId="urn:microsoft.com/office/officeart/2005/8/layout/process3"/>
    <dgm:cxn modelId="{6E0A9BDE-2258-4423-9CBC-803AA3CD33AF}" type="presParOf" srcId="{B28F233E-FDD9-46F1-B1B1-F87FE432D146}" destId="{6EB99AD1-3347-44F6-ABD9-DB66F292BA29}" srcOrd="8" destOrd="0" presId="urn:microsoft.com/office/officeart/2005/8/layout/process3"/>
    <dgm:cxn modelId="{AE2CF8F0-ABC1-4E44-9A36-E03359873CDB}" type="presParOf" srcId="{6EB99AD1-3347-44F6-ABD9-DB66F292BA29}" destId="{CF1F45C7-46A6-40F8-8CD7-BA21E261E309}" srcOrd="0" destOrd="0" presId="urn:microsoft.com/office/officeart/2005/8/layout/process3"/>
    <dgm:cxn modelId="{EA8D534A-3BD2-4F84-80BC-A3CD15984F05}" type="presParOf" srcId="{6EB99AD1-3347-44F6-ABD9-DB66F292BA29}" destId="{5305D0E3-59AF-47D4-A94C-1046165C9F7D}" srcOrd="1" destOrd="0" presId="urn:microsoft.com/office/officeart/2005/8/layout/process3"/>
    <dgm:cxn modelId="{53BE256C-D8BE-42C3-A647-A9CF0C9A86A1}" type="presParOf" srcId="{6EB99AD1-3347-44F6-ABD9-DB66F292BA29}" destId="{EDAE8E49-C411-40B4-BB98-660E69258BB4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25CDBC-9047-4449-98C1-046C7C6A115A}">
      <dsp:nvSpPr>
        <dsp:cNvPr id="0" name=""/>
        <dsp:cNvSpPr/>
      </dsp:nvSpPr>
      <dsp:spPr>
        <a:xfrm>
          <a:off x="1563419" y="388257"/>
          <a:ext cx="1493409" cy="746704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Inspection</a:t>
          </a:r>
        </a:p>
      </dsp:txBody>
      <dsp:txXfrm>
        <a:off x="1585289" y="410127"/>
        <a:ext cx="1449669" cy="702964"/>
      </dsp:txXfrm>
    </dsp:sp>
    <dsp:sp modelId="{9D7203A4-65C6-47B8-B32E-496FA109FA4B}">
      <dsp:nvSpPr>
        <dsp:cNvPr id="0" name=""/>
        <dsp:cNvSpPr/>
      </dsp:nvSpPr>
      <dsp:spPr>
        <a:xfrm rot="3275016">
          <a:off x="2542600" y="1505736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2621004" y="1558005"/>
        <a:ext cx="622369" cy="156808"/>
      </dsp:txXfrm>
    </dsp:sp>
    <dsp:sp modelId="{B08578D8-A8CA-45A2-A973-1BBEF3D628B5}">
      <dsp:nvSpPr>
        <dsp:cNvPr id="0" name=""/>
        <dsp:cNvSpPr/>
      </dsp:nvSpPr>
      <dsp:spPr>
        <a:xfrm>
          <a:off x="2807549" y="2137856"/>
          <a:ext cx="1493409" cy="746704"/>
        </a:xfrm>
        <a:prstGeom prst="roundRect">
          <a:avLst>
            <a:gd name="adj" fmla="val 10000"/>
          </a:avLst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Statistical process control (SPC)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Sampling inspection</a:t>
          </a:r>
        </a:p>
      </dsp:txBody>
      <dsp:txXfrm>
        <a:off x="2829419" y="2159726"/>
        <a:ext cx="1449669" cy="702964"/>
      </dsp:txXfrm>
    </dsp:sp>
    <dsp:sp modelId="{BD4FFE26-6A57-4D83-8086-7808084EE185}">
      <dsp:nvSpPr>
        <dsp:cNvPr id="0" name=""/>
        <dsp:cNvSpPr/>
      </dsp:nvSpPr>
      <dsp:spPr>
        <a:xfrm rot="10798548">
          <a:off x="1930974" y="2381056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 rot="10800000">
        <a:off x="2009378" y="2433325"/>
        <a:ext cx="622369" cy="156808"/>
      </dsp:txXfrm>
    </dsp:sp>
    <dsp:sp modelId="{868A69AD-4284-4566-84F6-574FFB4178CA}">
      <dsp:nvSpPr>
        <dsp:cNvPr id="0" name=""/>
        <dsp:cNvSpPr/>
      </dsp:nvSpPr>
      <dsp:spPr>
        <a:xfrm>
          <a:off x="340167" y="2138899"/>
          <a:ext cx="1493409" cy="746704"/>
        </a:xfrm>
        <a:prstGeom prst="roundRect">
          <a:avLst>
            <a:gd name="adj" fmla="val 10000"/>
          </a:avLst>
        </a:prstGeom>
        <a:solidFill>
          <a:srgbClr val="92D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100%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100" kern="1200" dirty="0"/>
            <a:t>inspection</a:t>
          </a:r>
        </a:p>
      </dsp:txBody>
      <dsp:txXfrm>
        <a:off x="362037" y="2160769"/>
        <a:ext cx="1449669" cy="702964"/>
      </dsp:txXfrm>
    </dsp:sp>
    <dsp:sp modelId="{17D85B14-440C-44B8-92D8-C2E7419FC3F2}">
      <dsp:nvSpPr>
        <dsp:cNvPr id="0" name=""/>
        <dsp:cNvSpPr/>
      </dsp:nvSpPr>
      <dsp:spPr>
        <a:xfrm rot="18296623">
          <a:off x="1308909" y="1506257"/>
          <a:ext cx="779177" cy="261346"/>
        </a:xfrm>
        <a:prstGeom prst="left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900" kern="1200"/>
        </a:p>
      </dsp:txBody>
      <dsp:txXfrm>
        <a:off x="1387313" y="1558526"/>
        <a:ext cx="622369" cy="15680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E612E4-4B43-40A0-BD63-A1EEA0369A7E}">
      <dsp:nvSpPr>
        <dsp:cNvPr id="0" name=""/>
        <dsp:cNvSpPr/>
      </dsp:nvSpPr>
      <dsp:spPr>
        <a:xfrm>
          <a:off x="2683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D</a:t>
          </a:r>
          <a:r>
            <a:rPr lang="en-GB" sz="900" kern="1200" dirty="0"/>
            <a:t>efine the problem</a:t>
          </a:r>
        </a:p>
      </dsp:txBody>
      <dsp:txXfrm>
        <a:off x="2683" y="1448414"/>
        <a:ext cx="915522" cy="361321"/>
      </dsp:txXfrm>
    </dsp:sp>
    <dsp:sp modelId="{7DE4092A-6BA9-49C9-85E4-EAC6455D4BC3}">
      <dsp:nvSpPr>
        <dsp:cNvPr id="0" name=""/>
        <dsp:cNvSpPr/>
      </dsp:nvSpPr>
      <dsp:spPr>
        <a:xfrm>
          <a:off x="179209" y="1830683"/>
          <a:ext cx="1208883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wrong with a process?</a:t>
          </a:r>
        </a:p>
      </dsp:txBody>
      <dsp:txXfrm>
        <a:off x="208205" y="1859679"/>
        <a:ext cx="1150891" cy="932008"/>
      </dsp:txXfrm>
    </dsp:sp>
    <dsp:sp modelId="{C3D4BEC7-B4D4-44A9-AE43-E71FF3406520}">
      <dsp:nvSpPr>
        <dsp:cNvPr id="0" name=""/>
        <dsp:cNvSpPr/>
      </dsp:nvSpPr>
      <dsp:spPr>
        <a:xfrm>
          <a:off x="1093666" y="1515105"/>
          <a:ext cx="371975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093666" y="1560693"/>
        <a:ext cx="303594" cy="136762"/>
      </dsp:txXfrm>
    </dsp:sp>
    <dsp:sp modelId="{C151D571-07C2-4A66-9BEA-05708BE0C116}">
      <dsp:nvSpPr>
        <dsp:cNvPr id="0" name=""/>
        <dsp:cNvSpPr/>
      </dsp:nvSpPr>
      <dsp:spPr>
        <a:xfrm>
          <a:off x="1620046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M</a:t>
          </a:r>
          <a:r>
            <a:rPr lang="en-GB" sz="900" kern="1200" dirty="0"/>
            <a:t>easure the problem</a:t>
          </a:r>
        </a:p>
      </dsp:txBody>
      <dsp:txXfrm>
        <a:off x="1620046" y="1448414"/>
        <a:ext cx="915522" cy="361321"/>
      </dsp:txXfrm>
    </dsp:sp>
    <dsp:sp modelId="{D6F3AFD3-5AEA-451B-A2F6-281C8847D776}">
      <dsp:nvSpPr>
        <dsp:cNvPr id="0" name=""/>
        <dsp:cNvSpPr/>
      </dsp:nvSpPr>
      <dsp:spPr>
        <a:xfrm>
          <a:off x="1714253" y="1809735"/>
          <a:ext cx="1102143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the magnitude of the problem?</a:t>
          </a:r>
        </a:p>
      </dsp:txBody>
      <dsp:txXfrm>
        <a:off x="1743249" y="1838731"/>
        <a:ext cx="1044151" cy="932008"/>
      </dsp:txXfrm>
    </dsp:sp>
    <dsp:sp modelId="{0E58E2D0-4226-491F-ADC8-EEEDD593D21D}">
      <dsp:nvSpPr>
        <dsp:cNvPr id="0" name=""/>
        <dsp:cNvSpPr/>
      </dsp:nvSpPr>
      <dsp:spPr>
        <a:xfrm>
          <a:off x="2717467" y="1515105"/>
          <a:ext cx="385622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2717467" y="1560693"/>
        <a:ext cx="317241" cy="136762"/>
      </dsp:txXfrm>
    </dsp:sp>
    <dsp:sp modelId="{1CEC9506-936C-4DBB-A1C9-09E5C0AF6816}">
      <dsp:nvSpPr>
        <dsp:cNvPr id="0" name=""/>
        <dsp:cNvSpPr/>
      </dsp:nvSpPr>
      <dsp:spPr>
        <a:xfrm>
          <a:off x="3263159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A</a:t>
          </a:r>
          <a:r>
            <a:rPr lang="en-GB" sz="900" kern="1200" dirty="0"/>
            <a:t>nalyse the root cause</a:t>
          </a:r>
        </a:p>
      </dsp:txBody>
      <dsp:txXfrm>
        <a:off x="3263159" y="1448414"/>
        <a:ext cx="915522" cy="361321"/>
      </dsp:txXfrm>
    </dsp:sp>
    <dsp:sp modelId="{37E0EE02-CBF6-4E49-B3D9-8C85CD4EE4EC}">
      <dsp:nvSpPr>
        <dsp:cNvPr id="0" name=""/>
        <dsp:cNvSpPr/>
      </dsp:nvSpPr>
      <dsp:spPr>
        <a:xfrm>
          <a:off x="3184039" y="1809735"/>
          <a:ext cx="1448796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What is the root cause of the problem?</a:t>
          </a:r>
        </a:p>
      </dsp:txBody>
      <dsp:txXfrm>
        <a:off x="3213035" y="1838731"/>
        <a:ext cx="1390804" cy="932008"/>
      </dsp:txXfrm>
    </dsp:sp>
    <dsp:sp modelId="{35CAD2E5-C511-49C5-A7FC-0189F3936558}">
      <dsp:nvSpPr>
        <dsp:cNvPr id="0" name=""/>
        <dsp:cNvSpPr/>
      </dsp:nvSpPr>
      <dsp:spPr>
        <a:xfrm>
          <a:off x="4393333" y="1515105"/>
          <a:ext cx="455058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4393333" y="1560693"/>
        <a:ext cx="386677" cy="136762"/>
      </dsp:txXfrm>
    </dsp:sp>
    <dsp:sp modelId="{0F937365-4429-4F67-B764-6B243E316DB1}">
      <dsp:nvSpPr>
        <dsp:cNvPr id="0" name=""/>
        <dsp:cNvSpPr/>
      </dsp:nvSpPr>
      <dsp:spPr>
        <a:xfrm>
          <a:off x="5037284" y="1448414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I</a:t>
          </a:r>
          <a:r>
            <a:rPr lang="en-GB" sz="900" kern="1200" dirty="0"/>
            <a:t>mprove the process</a:t>
          </a:r>
        </a:p>
      </dsp:txBody>
      <dsp:txXfrm>
        <a:off x="5037284" y="1448414"/>
        <a:ext cx="915522" cy="361321"/>
      </dsp:txXfrm>
    </dsp:sp>
    <dsp:sp modelId="{4AED9AA4-259B-4B85-B2B8-29A0C7B5F30E}">
      <dsp:nvSpPr>
        <dsp:cNvPr id="0" name=""/>
        <dsp:cNvSpPr/>
      </dsp:nvSpPr>
      <dsp:spPr>
        <a:xfrm>
          <a:off x="5000479" y="1809735"/>
          <a:ext cx="1364165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Eliminate the root cause and implement process changes</a:t>
          </a:r>
        </a:p>
      </dsp:txBody>
      <dsp:txXfrm>
        <a:off x="5029475" y="1838731"/>
        <a:ext cx="1306173" cy="932008"/>
      </dsp:txXfrm>
    </dsp:sp>
    <dsp:sp modelId="{E2405F20-29CE-4052-95C3-06286DC302FD}">
      <dsp:nvSpPr>
        <dsp:cNvPr id="0" name=""/>
        <dsp:cNvSpPr/>
      </dsp:nvSpPr>
      <dsp:spPr>
        <a:xfrm rot="21580916">
          <a:off x="6180344" y="1509962"/>
          <a:ext cx="482394" cy="227938"/>
        </a:xfrm>
        <a:prstGeom prst="rightArrow">
          <a:avLst>
            <a:gd name="adj1" fmla="val 60000"/>
            <a:gd name="adj2" fmla="val 50000"/>
          </a:avLst>
        </a:prstGeom>
        <a:solidFill>
          <a:srgbClr val="FFC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6180345" y="1555740"/>
        <a:ext cx="414013" cy="136762"/>
      </dsp:txXfrm>
    </dsp:sp>
    <dsp:sp modelId="{5305D0E3-59AF-47D4-A94C-1046165C9F7D}">
      <dsp:nvSpPr>
        <dsp:cNvPr id="0" name=""/>
        <dsp:cNvSpPr/>
      </dsp:nvSpPr>
      <dsp:spPr>
        <a:xfrm>
          <a:off x="6862970" y="1438279"/>
          <a:ext cx="915522" cy="541981"/>
        </a:xfrm>
        <a:prstGeom prst="roundRect">
          <a:avLst>
            <a:gd name="adj" fmla="val 10000"/>
          </a:avLst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b="1" kern="1200" dirty="0"/>
            <a:t>C</a:t>
          </a:r>
          <a:r>
            <a:rPr lang="en-GB" sz="900" kern="1200" dirty="0"/>
            <a:t>ontrol the process</a:t>
          </a:r>
        </a:p>
      </dsp:txBody>
      <dsp:txXfrm>
        <a:off x="6862970" y="1438279"/>
        <a:ext cx="915522" cy="361321"/>
      </dsp:txXfrm>
    </dsp:sp>
    <dsp:sp modelId="{EDAE8E49-C411-40B4-BB98-660E69258BB4}">
      <dsp:nvSpPr>
        <dsp:cNvPr id="0" name=""/>
        <dsp:cNvSpPr/>
      </dsp:nvSpPr>
      <dsp:spPr>
        <a:xfrm>
          <a:off x="6732288" y="1809735"/>
          <a:ext cx="1494627" cy="990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000" kern="1200" dirty="0"/>
            <a:t>Control the process by regular reviews</a:t>
          </a:r>
        </a:p>
      </dsp:txBody>
      <dsp:txXfrm>
        <a:off x="6761284" y="1838731"/>
        <a:ext cx="1436635" cy="9320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60419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2469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16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4: C</a:t>
            </a:r>
            <a:r>
              <a:rPr lang="en-GB" dirty="0">
                <a:ea typeface="ＭＳ Ｐゴシック" pitchFamily="-105" charset="-128"/>
              </a:rPr>
              <a:t>ontrol and management</a:t>
            </a: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dirty="0">
                <a:latin typeface="Arial" panose="020B0604020202020204" pitchFamily="34" charset="0"/>
              </a:rPr>
              <a:t>Advantages and disadvantages of 100% sampling vs SPC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F0FB88FB-CF5D-48AA-A848-82BF1449C376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746385177"/>
              </p:ext>
            </p:extLst>
          </p:nvPr>
        </p:nvGraphicFramePr>
        <p:xfrm>
          <a:off x="457200" y="2165298"/>
          <a:ext cx="8229600" cy="3684702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909926289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3607311803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8522628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100% sampling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400" dirty="0"/>
                        <a:t>SPC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254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Cost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Expensive to operate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Cheaper to operate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57285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Time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inspection time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 be automated at very high speed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48436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Inspectors may suffer from fatigue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Inspector fatigue mainly eliminated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95998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Staff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staff required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Less staff required as can be automated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20900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Damage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More damage to products due to more handling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Less damage to products due to minimal handling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038065"/>
                  </a:ext>
                </a:extLst>
              </a:tr>
              <a:tr h="352222">
                <a:tc>
                  <a:txBody>
                    <a:bodyPr/>
                    <a:lstStyle/>
                    <a:p>
                      <a:r>
                        <a:rPr lang="en-GB" sz="1400" b="1" dirty="0"/>
                        <a:t>Destructive testing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Cannot be carried out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Can be carried out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22334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1" dirty="0"/>
                        <a:t>Product lot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Lot may be saved as each piece is sampled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400" dirty="0"/>
                        <a:t>Entire lot may be rejected if a sample is found defective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314600"/>
                  </a:ext>
                </a:extLst>
              </a:tr>
            </a:tbl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2828A6A-F524-46F4-A7D5-728D396343DC}"/>
              </a:ext>
            </a:extLst>
          </p:cNvPr>
          <p:cNvSpPr txBox="1">
            <a:spLocks/>
          </p:cNvSpPr>
          <p:nvPr/>
        </p:nvSpPr>
        <p:spPr bwMode="auto">
          <a:xfrm>
            <a:off x="457200" y="1446212"/>
            <a:ext cx="8338008" cy="312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>
              <a:tabLst>
                <a:tab pos="5826125" algn="l"/>
              </a:tabLst>
            </a:pPr>
            <a:r>
              <a:rPr lang="en-GB" sz="1800" kern="0" dirty="0">
                <a:latin typeface="Arial" panose="020B0604020202020204" pitchFamily="34" charset="0"/>
              </a:rPr>
              <a:t>100% sampling is used for high value and safety critical products. SPC is typically used for products manufactured at high speed.</a:t>
            </a:r>
          </a:p>
        </p:txBody>
      </p:sp>
    </p:spTree>
    <p:extLst>
      <p:ext uri="{BB962C8B-B14F-4D97-AF65-F5344CB8AC3E}">
        <p14:creationId xmlns:p14="http://schemas.microsoft.com/office/powerpoint/2010/main" val="18942691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Process capability</a:t>
            </a:r>
            <a:endParaRPr lang="en-GB" sz="2400" dirty="0">
              <a:latin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498305"/>
            <a:ext cx="8526543" cy="4248000"/>
          </a:xfrm>
        </p:spPr>
        <p:txBody>
          <a:bodyPr/>
          <a:lstStyle/>
          <a:p>
            <a:pPr algn="l"/>
            <a:r>
              <a:rPr lang="en-GB" sz="1800" b="1" dirty="0">
                <a:latin typeface="Arial" panose="020B0604020202020204" pitchFamily="34" charset="0"/>
              </a:rPr>
              <a:t>Process capability</a:t>
            </a:r>
            <a:r>
              <a:rPr lang="en-GB" sz="1800" dirty="0">
                <a:latin typeface="Arial" panose="020B0604020202020204" pitchFamily="34" charset="0"/>
              </a:rPr>
              <a:t> is a statistical measure of the repeatability and consistency of a manufacturing process relative to customer requirements. In other words ‘How can the process produce products to meet customer specifications?’</a:t>
            </a:r>
          </a:p>
          <a:p>
            <a:r>
              <a:rPr lang="en-GB" sz="1800" dirty="0">
                <a:latin typeface="Arial" panose="020B0604020202020204" pitchFamily="34" charset="0"/>
              </a:rPr>
              <a:t>It defines specification limits by using a lower specification limit (LSL) and an upper specification limit (USL).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086F4A1-82D4-4172-B786-6C24EE39F7FD}"/>
              </a:ext>
            </a:extLst>
          </p:cNvPr>
          <p:cNvGrpSpPr/>
          <p:nvPr/>
        </p:nvGrpSpPr>
        <p:grpSpPr>
          <a:xfrm>
            <a:off x="1407449" y="3363689"/>
            <a:ext cx="2029058" cy="1795123"/>
            <a:chOff x="610445" y="3021260"/>
            <a:chExt cx="2436869" cy="246514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0B7BD93-8D7B-4617-A5DD-BB5310DD863F}"/>
                </a:ext>
              </a:extLst>
            </p:cNvPr>
            <p:cNvSpPr/>
            <p:nvPr/>
          </p:nvSpPr>
          <p:spPr>
            <a:xfrm>
              <a:off x="1102936" y="3726000"/>
              <a:ext cx="122549" cy="17604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0D151AE-BC66-4DC3-A572-C4F214DA0D66}"/>
                </a:ext>
              </a:extLst>
            </p:cNvPr>
            <p:cNvSpPr/>
            <p:nvPr/>
          </p:nvSpPr>
          <p:spPr>
            <a:xfrm>
              <a:off x="2386552" y="3726000"/>
              <a:ext cx="122549" cy="1760400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541C49DE-79C0-4969-BAA5-17C0BC67E85E}"/>
                </a:ext>
              </a:extLst>
            </p:cNvPr>
            <p:cNvSpPr/>
            <p:nvPr/>
          </p:nvSpPr>
          <p:spPr>
            <a:xfrm>
              <a:off x="610445" y="3021260"/>
              <a:ext cx="2436869" cy="704740"/>
            </a:xfrm>
            <a:prstGeom prst="triangle">
              <a:avLst/>
            </a:prstGeom>
            <a:solidFill>
              <a:srgbClr val="002060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EF161CA-422D-48CB-B35D-D102E3F2A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52" b="93443" l="9456" r="94799">
                        <a14:foregroundMark x1="16076" y1="61639" x2="16312" y2="66230"/>
                        <a14:foregroundMark x1="17021" y1="58689" x2="21986" y2="66885"/>
                        <a14:foregroundMark x1="21986" y1="66885" x2="21986" y2="66885"/>
                        <a14:foregroundMark x1="17021" y1="57705" x2="17021" y2="57705"/>
                        <a14:foregroundMark x1="14421" y1="61967" x2="14421" y2="61967"/>
                        <a14:foregroundMark x1="18913" y1="56066" x2="18913" y2="56066"/>
                        <a14:foregroundMark x1="18913" y1="68852" x2="18913" y2="68852"/>
                        <a14:foregroundMark x1="84634" y1="62951" x2="84634" y2="62951"/>
                        <a14:foregroundMark x1="86052" y1="57705" x2="86052" y2="57705"/>
                        <a14:foregroundMark x1="86052" y1="60656" x2="86052" y2="60656"/>
                        <a14:foregroundMark x1="85579" y1="61639" x2="85579" y2="61639"/>
                        <a14:foregroundMark x1="82033" y1="61967" x2="82033" y2="61967"/>
                        <a14:foregroundMark x1="85343" y1="57049" x2="85343" y2="57049"/>
                        <a14:foregroundMark x1="84870" y1="68197" x2="84870" y2="68197"/>
                        <a14:foregroundMark x1="92199" y1="64918" x2="92199" y2="64918"/>
                        <a14:foregroundMark x1="20331" y1="94098" x2="20331" y2="94098"/>
                        <a14:foregroundMark x1="84161" y1="89836" x2="84161" y2="89836"/>
                        <a14:foregroundMark x1="83924" y1="89836" x2="83924" y2="89836"/>
                        <a14:foregroundMark x1="81797" y1="93115" x2="81797" y2="93115"/>
                        <a14:foregroundMark x1="95035" y1="57049" x2="95035" y2="57049"/>
                        <a14:foregroundMark x1="89125" y1="61967" x2="89125" y2="61967"/>
                        <a14:foregroundMark x1="9456" y1="64590" x2="9456" y2="64590"/>
                        <a14:foregroundMark x1="84634" y1="55738" x2="8463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79552" y="4792401"/>
            <a:ext cx="1275938" cy="92000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3CB93DD-627F-4A22-8F2A-9192DB623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52" b="93443" l="9456" r="94799">
                        <a14:foregroundMark x1="16076" y1="61639" x2="16312" y2="66230"/>
                        <a14:foregroundMark x1="17021" y1="58689" x2="21986" y2="66885"/>
                        <a14:foregroundMark x1="21986" y1="66885" x2="21986" y2="66885"/>
                        <a14:foregroundMark x1="17021" y1="57705" x2="17021" y2="57705"/>
                        <a14:foregroundMark x1="14421" y1="61967" x2="14421" y2="61967"/>
                        <a14:foregroundMark x1="18913" y1="56066" x2="18913" y2="56066"/>
                        <a14:foregroundMark x1="18913" y1="68852" x2="18913" y2="68852"/>
                        <a14:foregroundMark x1="84634" y1="62951" x2="84634" y2="62951"/>
                        <a14:foregroundMark x1="86052" y1="57705" x2="86052" y2="57705"/>
                        <a14:foregroundMark x1="86052" y1="60656" x2="86052" y2="60656"/>
                        <a14:foregroundMark x1="85579" y1="61639" x2="85579" y2="61639"/>
                        <a14:foregroundMark x1="82033" y1="61967" x2="82033" y2="61967"/>
                        <a14:foregroundMark x1="85343" y1="57049" x2="85343" y2="57049"/>
                        <a14:foregroundMark x1="84870" y1="68197" x2="84870" y2="68197"/>
                        <a14:foregroundMark x1="92199" y1="64918" x2="92199" y2="64918"/>
                        <a14:foregroundMark x1="20331" y1="94098" x2="20331" y2="94098"/>
                        <a14:foregroundMark x1="84161" y1="89836" x2="84161" y2="89836"/>
                        <a14:foregroundMark x1="83924" y1="89836" x2="83924" y2="89836"/>
                        <a14:foregroundMark x1="81797" y1="93115" x2="81797" y2="93115"/>
                        <a14:foregroundMark x1="95035" y1="57049" x2="95035" y2="57049"/>
                        <a14:foregroundMark x1="89125" y1="61967" x2="89125" y2="61967"/>
                        <a14:foregroundMark x1="9456" y1="64590" x2="9456" y2="64590"/>
                        <a14:foregroundMark x1="84634" y1="55738" x2="84634" y2="5573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12604" y="5099895"/>
            <a:ext cx="849479" cy="61250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DFD3768-6538-4B0E-B4CF-398BCE0552FC}"/>
              </a:ext>
            </a:extLst>
          </p:cNvPr>
          <p:cNvSpPr txBox="1"/>
          <p:nvPr/>
        </p:nvSpPr>
        <p:spPr>
          <a:xfrm>
            <a:off x="373335" y="4327330"/>
            <a:ext cx="1275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Lower</a:t>
            </a:r>
          </a:p>
          <a:p>
            <a:r>
              <a:rPr lang="en-GB" sz="1400" dirty="0"/>
              <a:t>specification</a:t>
            </a:r>
          </a:p>
          <a:p>
            <a:r>
              <a:rPr lang="en-GB" sz="1400" dirty="0"/>
              <a:t>limit (LSL)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073DFF-0A95-41D7-9870-00D8A44AD908}"/>
              </a:ext>
            </a:extLst>
          </p:cNvPr>
          <p:cNvSpPr txBox="1"/>
          <p:nvPr/>
        </p:nvSpPr>
        <p:spPr>
          <a:xfrm>
            <a:off x="3058525" y="4327330"/>
            <a:ext cx="12759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Upper</a:t>
            </a:r>
          </a:p>
          <a:p>
            <a:r>
              <a:rPr lang="en-GB" sz="1400" dirty="0"/>
              <a:t>specification</a:t>
            </a:r>
          </a:p>
          <a:p>
            <a:r>
              <a:rPr lang="en-GB" sz="1400" dirty="0"/>
              <a:t>limit (USL)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0F466E5-B816-40B1-85BE-EF596417733D}"/>
              </a:ext>
            </a:extLst>
          </p:cNvPr>
          <p:cNvSpPr txBox="1"/>
          <p:nvPr/>
        </p:nvSpPr>
        <p:spPr>
          <a:xfrm>
            <a:off x="4287878" y="3483030"/>
            <a:ext cx="439892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In this example, the garage defines customer specification limits and the car size represents the process limits.</a:t>
            </a:r>
          </a:p>
          <a:p>
            <a:endParaRPr lang="en-GB" sz="1400" dirty="0"/>
          </a:p>
          <a:p>
            <a:r>
              <a:rPr lang="en-GB" sz="1400" dirty="0"/>
              <a:t>If the car is smaller than the garage, it means the car will fit in the garage. </a:t>
            </a:r>
          </a:p>
          <a:p>
            <a:endParaRPr lang="en-GB" sz="1400" dirty="0"/>
          </a:p>
          <a:p>
            <a:r>
              <a:rPr lang="en-GB" sz="1400" dirty="0"/>
              <a:t>Therefore when the data (car) is smaller than the specification limits (garage), the </a:t>
            </a:r>
            <a:r>
              <a:rPr lang="en-GB" sz="1400" b="1" dirty="0"/>
              <a:t>process is capable</a:t>
            </a:r>
            <a:r>
              <a:rPr lang="en-GB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55023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S</a:t>
            </a:r>
            <a:r>
              <a:rPr lang="en-GB" sz="2400" dirty="0">
                <a:latin typeface="Arial" panose="020B0604020202020204" pitchFamily="34" charset="0"/>
              </a:rPr>
              <a:t>ix Sigma for high volume manufacture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09651" y="1601999"/>
            <a:ext cx="3977149" cy="378607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Six Sigma</a:t>
            </a:r>
            <a:r>
              <a:rPr lang="en-GB" dirty="0">
                <a:latin typeface="Arial" panose="020B0604020202020204" pitchFamily="34" charset="0"/>
              </a:rPr>
              <a:t> is a method for reducing defects of any kind in a given process.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It originated at Motorola in the 1980s but has been adopted in organisations in manufacturing, engineering, construction and supply chain management.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It has been highly successful in reducing costs in large manufacturing companies globally.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73FD27A9-436E-D375-7223-E52D7924E4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199" y="1601999"/>
            <a:ext cx="3989504" cy="398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5860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29DF67-0C09-ABCF-ADEE-02BB77B08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benefits of Six Sigma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E8D7CC-F2C8-D3BF-0ACB-B98E4202783E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The motive of every business is to satisfy its customers and make a profit. This motive can be addressed by reducing:</a:t>
            </a:r>
          </a:p>
          <a:p>
            <a:pPr marL="285750" indent="-285750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b="1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9A15A7-76ED-C0DD-9177-8EE4C75D72D7}"/>
              </a:ext>
            </a:extLst>
          </p:cNvPr>
          <p:cNvSpPr txBox="1"/>
          <p:nvPr/>
        </p:nvSpPr>
        <p:spPr>
          <a:xfrm>
            <a:off x="3338052" y="2434630"/>
            <a:ext cx="4572000" cy="31188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the time</a:t>
            </a:r>
            <a:r>
              <a:rPr lang="en-GB" dirty="0">
                <a:latin typeface="Arial" panose="020B0604020202020204" pitchFamily="34" charset="0"/>
              </a:rPr>
              <a:t>, to improve the output of products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the defects</a:t>
            </a:r>
            <a:r>
              <a:rPr lang="en-GB" dirty="0">
                <a:latin typeface="Arial" panose="020B0604020202020204" pitchFamily="34" charset="0"/>
              </a:rPr>
              <a:t>, so the business can reduce waste, produce more products and increase profit 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variation in the process</a:t>
            </a:r>
            <a:r>
              <a:rPr lang="en-GB" dirty="0">
                <a:latin typeface="Arial" panose="020B0604020202020204" pitchFamily="34" charset="0"/>
              </a:rPr>
              <a:t>, so the business can provide products that meets the customer’s specifications every time.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C76DE774-6730-4062-4A84-C7540358BD46}"/>
              </a:ext>
            </a:extLst>
          </p:cNvPr>
          <p:cNvSpPr/>
          <p:nvPr/>
        </p:nvSpPr>
        <p:spPr>
          <a:xfrm>
            <a:off x="1376516" y="2434630"/>
            <a:ext cx="1347019" cy="2862322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8828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Six Sigma: the DMAIC methodology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69451"/>
            <a:ext cx="8526543" cy="291100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Introduced in PowerPoint 3, Six Sigma uses the </a:t>
            </a:r>
            <a:r>
              <a:rPr lang="en-GB" b="1" dirty="0">
                <a:latin typeface="Arial" panose="020B0604020202020204" pitchFamily="34" charset="0"/>
              </a:rPr>
              <a:t>DMAIC methodology</a:t>
            </a:r>
            <a:r>
              <a:rPr lang="en-GB" dirty="0">
                <a:latin typeface="Arial" panose="020B0604020202020204" pitchFamily="34" charset="0"/>
              </a:rPr>
              <a:t>: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D</a:t>
            </a:r>
            <a:r>
              <a:rPr lang="en-GB" dirty="0">
                <a:latin typeface="Arial" panose="020B0604020202020204" pitchFamily="34" charset="0"/>
              </a:rPr>
              <a:t>efine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M</a:t>
            </a:r>
            <a:r>
              <a:rPr lang="en-GB" dirty="0">
                <a:latin typeface="Arial" panose="020B0604020202020204" pitchFamily="34" charset="0"/>
              </a:rPr>
              <a:t>easure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A</a:t>
            </a:r>
            <a:r>
              <a:rPr lang="en-GB" dirty="0">
                <a:latin typeface="Arial" panose="020B0604020202020204" pitchFamily="34" charset="0"/>
              </a:rPr>
              <a:t>nalyse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I</a:t>
            </a:r>
            <a:r>
              <a:rPr lang="en-GB" dirty="0">
                <a:latin typeface="Arial" panose="020B0604020202020204" pitchFamily="34" charset="0"/>
              </a:rPr>
              <a:t>mprove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>
                <a:latin typeface="Arial" panose="020B0604020202020204" pitchFamily="34" charset="0"/>
              </a:rPr>
              <a:t>C</a:t>
            </a:r>
            <a:r>
              <a:rPr lang="en-GB" dirty="0">
                <a:latin typeface="Arial" panose="020B0604020202020204" pitchFamily="34" charset="0"/>
              </a:rPr>
              <a:t>ontrol</a:t>
            </a: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You will recognise this as the ‘right first time’ approach discussed in PowerPoint 3, and already be familiar with the graphic on the next slide.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606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C7E7A-59B9-FA0D-592D-04A89C5B9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 panose="020B0604020202020204" pitchFamily="34" charset="0"/>
              </a:rPr>
              <a:t>DMAIC methodology</a:t>
            </a:r>
            <a:endParaRPr lang="en-GB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1636B3A-058F-99E1-B091-EF9F4F325DC7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2353388"/>
              </p:ext>
            </p:extLst>
          </p:nvPr>
        </p:nvGraphicFramePr>
        <p:xfrm>
          <a:off x="457200" y="1511300"/>
          <a:ext cx="8229600" cy="4248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978308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8" y="599536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the main principles, purposes and outcomes of quality control (QC).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the function and purpose of inspection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understand what process capability is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describe the advantages and disadvantages of 100% sampling compared to statistical process control (SPC)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>
                <a:latin typeface="Arial" panose="020B0604020202020204" pitchFamily="34" charset="0"/>
              </a:rPr>
              <a:t>be familiar with the </a:t>
            </a:r>
            <a:r>
              <a:rPr lang="en-GB" dirty="0">
                <a:latin typeface="Arial" panose="020B0604020202020204" pitchFamily="34" charset="0"/>
              </a:rPr>
              <a:t>use of Six Sigma for high volume manufacture.</a:t>
            </a: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Quality control (QC)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1999"/>
            <a:ext cx="5344510" cy="434685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r>
              <a:rPr lang="en-GB" sz="1800" b="1" dirty="0">
                <a:latin typeface="Arial" panose="020B0604020202020204" pitchFamily="34" charset="0"/>
              </a:rPr>
              <a:t>Quality control (QC)</a:t>
            </a:r>
            <a:r>
              <a:rPr lang="en-GB" sz="1800" dirty="0">
                <a:latin typeface="Arial" panose="020B0604020202020204" pitchFamily="34" charset="0"/>
              </a:rPr>
              <a:t> implements the quality assurance inspection and testing requirements.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An organisation will often begin by testing raw materials, pulling samples from along the manufacturing line and testing the finished product.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Testing at the various stages of the manufacturing process helps to identify where a production problem is occurring and the remedial steps required to prevent it happening in the future.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QC ensures that the final product meets the requirements.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  <a:p>
            <a:pPr algn="l"/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6" name="Picture 5" descr="A picture containing person, indoor&#10;&#10;Description automatically generated">
            <a:extLst>
              <a:ext uri="{FF2B5EF4-FFF2-40B4-BE49-F238E27FC236}">
                <a16:creationId xmlns:a16="http://schemas.microsoft.com/office/drawing/2014/main" id="{AFF22045-CD41-0E7B-6FBD-B812CD8B53E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715"/>
          <a:stretch/>
        </p:blipFill>
        <p:spPr>
          <a:xfrm>
            <a:off x="6201103" y="2165495"/>
            <a:ext cx="2397208" cy="2530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Purposes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20884"/>
            <a:ext cx="4842387" cy="4248000"/>
          </a:xfrm>
        </p:spPr>
        <p:txBody>
          <a:bodyPr/>
          <a:lstStyle/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distinguish good lots from bad lots.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distinguish good pieces from bad pieces.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determine if the process is changing.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determine if the process is approaching the specification limits.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rate the quality of the product.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rate the accuracy of inspectors.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measure the precision of the measuring instrument.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secure products – design information.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latin typeface="Arial" panose="020B0604020202020204" pitchFamily="34" charset="0"/>
              </a:rPr>
              <a:t>To measure </a:t>
            </a:r>
            <a:r>
              <a:rPr lang="en-GB" sz="1800" b="1" dirty="0">
                <a:latin typeface="Arial" panose="020B0604020202020204" pitchFamily="34" charset="0"/>
              </a:rPr>
              <a:t>process capability</a:t>
            </a:r>
            <a:r>
              <a:rPr lang="en-GB" sz="1800" dirty="0">
                <a:latin typeface="Arial" panose="020B0604020202020204" pitchFamily="34" charset="0"/>
              </a:rPr>
              <a:t>.</a:t>
            </a:r>
          </a:p>
        </p:txBody>
      </p:sp>
      <p:pic>
        <p:nvPicPr>
          <p:cNvPr id="6" name="Picture 5" descr="A picture containing person, indoor, preparing, microscope&#10;&#10;Description automatically generated">
            <a:extLst>
              <a:ext uri="{FF2B5EF4-FFF2-40B4-BE49-F238E27FC236}">
                <a16:creationId xmlns:a16="http://schemas.microsoft.com/office/drawing/2014/main" id="{244780AE-BBCE-3015-D744-B38A8D31A78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626"/>
          <a:stretch/>
        </p:blipFill>
        <p:spPr>
          <a:xfrm>
            <a:off x="5508257" y="2038964"/>
            <a:ext cx="3178543" cy="278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425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Stages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342900" indent="-342900" algn="l">
              <a:spcBef>
                <a:spcPts val="600"/>
              </a:spcBef>
              <a:spcAft>
                <a:spcPts val="200"/>
              </a:spcAft>
              <a:buAutoNum type="arabicPeriod"/>
            </a:pPr>
            <a:r>
              <a:rPr lang="en-GB" sz="1800" b="1" dirty="0">
                <a:latin typeface="Arial" panose="020B0604020202020204" pitchFamily="34" charset="0"/>
              </a:rPr>
              <a:t>Inspection of incoming materials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Also called </a:t>
            </a:r>
            <a:r>
              <a:rPr lang="en-GB" sz="1800" b="1" dirty="0">
                <a:latin typeface="Arial" panose="020B0604020202020204" pitchFamily="34" charset="0"/>
              </a:rPr>
              <a:t>receiving inspection</a:t>
            </a:r>
            <a:r>
              <a:rPr lang="en-GB" sz="1800" dirty="0">
                <a:latin typeface="Arial" panose="020B0604020202020204" pitchFamily="34" charset="0"/>
              </a:rPr>
              <a:t>, this stage involves inspecting and checking all the purchased raw materials and parts that are supplied before they are taken into the stock or used in actual manufacturing. </a:t>
            </a:r>
          </a:p>
          <a:p>
            <a:pPr algn="l">
              <a:spcBef>
                <a:spcPts val="600"/>
              </a:spcBef>
              <a:spcAft>
                <a:spcPts val="200"/>
              </a:spcAft>
            </a:pPr>
            <a:r>
              <a:rPr lang="en-GB" sz="1800" b="1" dirty="0">
                <a:latin typeface="Arial" panose="020B0604020202020204" pitchFamily="34" charset="0"/>
              </a:rPr>
              <a:t>2. Inspection of the production process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The work of inspection is done during the production process. Inspection is carried out at various work centres and at the critical production points. </a:t>
            </a:r>
          </a:p>
          <a:p>
            <a:pPr algn="l">
              <a:spcBef>
                <a:spcPts val="600"/>
              </a:spcBef>
              <a:spcAft>
                <a:spcPts val="200"/>
              </a:spcAft>
            </a:pPr>
            <a:r>
              <a:rPr lang="en-GB" sz="1800" b="1" dirty="0">
                <a:latin typeface="Arial" panose="020B0604020202020204" pitchFamily="34" charset="0"/>
              </a:rPr>
              <a:t>3. Inspection of finished goods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GB" sz="1800" dirty="0">
                <a:latin typeface="Arial" panose="020B0604020202020204" pitchFamily="34" charset="0"/>
              </a:rPr>
              <a:t>This is the last stage when finished goods are inspected and tested before marketing to ensure that poor quality products are either rejected or sold at reduced prices.</a:t>
            </a:r>
          </a:p>
          <a:p>
            <a:pPr algn="l">
              <a:spcBef>
                <a:spcPts val="600"/>
              </a:spcBef>
              <a:spcAft>
                <a:spcPts val="600"/>
              </a:spcAft>
            </a:pPr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7137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3B20C8-6AA3-41E7-9533-1627CA021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Types of inspection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B1D5BA-A9C9-43E8-A3F6-E261941E6B1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</a:rPr>
              <a:t>There are </a:t>
            </a:r>
            <a:r>
              <a:rPr lang="en-GB" b="1" dirty="0">
                <a:latin typeface="Arial" panose="020B0604020202020204" pitchFamily="34" charset="0"/>
              </a:rPr>
              <a:t>two</a:t>
            </a:r>
            <a:r>
              <a:rPr lang="en-GB" dirty="0">
                <a:latin typeface="Arial" panose="020B0604020202020204" pitchFamily="34" charset="0"/>
              </a:rPr>
              <a:t> methods of inspection: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100% sampling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statistical process control (SPC).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63C0530D-5B99-4227-8B6B-16089C556F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56455311"/>
              </p:ext>
            </p:extLst>
          </p:nvPr>
        </p:nvGraphicFramePr>
        <p:xfrm>
          <a:off x="2251436" y="2874396"/>
          <a:ext cx="4641128" cy="28856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94680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sz="2400" dirty="0">
                <a:latin typeface="Arial" panose="020B0604020202020204" pitchFamily="34" charset="0"/>
              </a:rPr>
              <a:t>100% sampling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244347" cy="4248000"/>
          </a:xfrm>
        </p:spPr>
        <p:txBody>
          <a:bodyPr/>
          <a:lstStyle/>
          <a:p>
            <a:pPr algn="l"/>
            <a:r>
              <a:rPr lang="en-GB" dirty="0">
                <a:latin typeface="Arial" panose="020B0604020202020204" pitchFamily="34" charset="0"/>
              </a:rPr>
              <a:t>The method of </a:t>
            </a:r>
            <a:r>
              <a:rPr lang="en-GB" b="1" dirty="0">
                <a:latin typeface="Arial" panose="020B0604020202020204" pitchFamily="34" charset="0"/>
              </a:rPr>
              <a:t>100% sampling</a:t>
            </a:r>
            <a:r>
              <a:rPr lang="en-GB" dirty="0">
                <a:latin typeface="Arial" panose="020B0604020202020204" pitchFamily="34" charset="0"/>
              </a:rPr>
              <a:t> is a very detailed inspection of the quality at each strategic point or stage of manufacture, where the test involved is non-destructive and every piece is separately inspected.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It requires more inspectors and hence is a costly method.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There is </a:t>
            </a:r>
            <a:r>
              <a:rPr lang="en-GB" b="1" dirty="0">
                <a:latin typeface="Arial" panose="020B0604020202020204" pitchFamily="34" charset="0"/>
              </a:rPr>
              <a:t>no sampling error</a:t>
            </a:r>
            <a:r>
              <a:rPr lang="en-GB" dirty="0">
                <a:latin typeface="Arial" panose="020B0604020202020204" pitchFamily="34" charset="0"/>
              </a:rPr>
              <a:t> but inspector fatigue may be a weakness.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It is suitable </a:t>
            </a:r>
            <a:r>
              <a:rPr lang="en-GB" b="1" dirty="0">
                <a:latin typeface="Arial" panose="020B0604020202020204" pitchFamily="34" charset="0"/>
              </a:rPr>
              <a:t>only</a:t>
            </a:r>
            <a:r>
              <a:rPr lang="en-GB" dirty="0">
                <a:latin typeface="Arial" panose="020B0604020202020204" pitchFamily="34" charset="0"/>
              </a:rPr>
              <a:t> when a small number of pieces are required to be inspected or when a very high degree of quality is required.</a:t>
            </a:r>
          </a:p>
          <a:p>
            <a:pPr algn="l"/>
            <a:r>
              <a:rPr lang="en-GB" dirty="0">
                <a:latin typeface="Arial" panose="020B0604020202020204" pitchFamily="34" charset="0"/>
              </a:rPr>
              <a:t>Examples of 100% sampling include inspection of jet engines and aircraft, and medical and scientific equipment.</a:t>
            </a:r>
          </a:p>
        </p:txBody>
      </p:sp>
    </p:spTree>
    <p:extLst>
      <p:ext uri="{BB962C8B-B14F-4D97-AF65-F5344CB8AC3E}">
        <p14:creationId xmlns:p14="http://schemas.microsoft.com/office/powerpoint/2010/main" val="12562132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S</a:t>
            </a:r>
            <a:r>
              <a:rPr lang="en-GB" sz="2400" dirty="0">
                <a:latin typeface="Arial" panose="020B0604020202020204" pitchFamily="34" charset="0"/>
              </a:rPr>
              <a:t>tatistical process control (SPC)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2000"/>
            <a:ext cx="8338008" cy="4248000"/>
          </a:xfrm>
        </p:spPr>
        <p:txBody>
          <a:bodyPr/>
          <a:lstStyle/>
          <a:p>
            <a:pPr algn="l">
              <a:tabLst>
                <a:tab pos="5826125" algn="l"/>
              </a:tabLst>
            </a:pPr>
            <a:r>
              <a:rPr lang="en-GB" b="1" dirty="0">
                <a:latin typeface="Arial" panose="020B0604020202020204" pitchFamily="34" charset="0"/>
              </a:rPr>
              <a:t>Statistical process control (SPC)</a:t>
            </a:r>
            <a:r>
              <a:rPr lang="en-GB" dirty="0">
                <a:latin typeface="Arial" panose="020B0604020202020204" pitchFamily="34" charset="0"/>
              </a:rPr>
              <a:t> is a method of quality control which employs statistical methods to measure, monitor and control a process (ie </a:t>
            </a:r>
            <a:r>
              <a:rPr lang="en-GB" b="1" dirty="0">
                <a:latin typeface="Arial" panose="020B0604020202020204" pitchFamily="34" charset="0"/>
              </a:rPr>
              <a:t>sampling</a:t>
            </a:r>
            <a:r>
              <a:rPr lang="en-GB" dirty="0">
                <a:latin typeface="Arial" panose="020B0604020202020204" pitchFamily="34" charset="0"/>
              </a:rPr>
              <a:t>). 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  <a:tabLst>
                <a:tab pos="5826125" algn="l"/>
              </a:tabLst>
            </a:pPr>
            <a:r>
              <a:rPr lang="en-GB" dirty="0">
                <a:latin typeface="Arial" panose="020B0604020202020204" pitchFamily="34" charset="0"/>
              </a:rPr>
              <a:t>This helps to ensure that the process operates efficiently, producing more specification-conforming products with less waste (rework or scrap). </a:t>
            </a:r>
          </a:p>
          <a:p>
            <a:pPr marL="216000" indent="-216000" algn="l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An advantage is that it emphasises early detection and prevention of problems, rather than the correction of problems after they have occurred.</a:t>
            </a:r>
          </a:p>
          <a:p>
            <a:pPr algn="l"/>
            <a:endParaRPr lang="en-GB" sz="18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10628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81CDB-911B-06E4-A1F8-B5BD59DDA2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Control chart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F1C6B12-BC45-7252-BB74-D3DAB3CC650C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457200" y="1511300"/>
            <a:ext cx="8229600" cy="5911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>
                <a:latin typeface="Arial" panose="020B0604020202020204" pitchFamily="34" charset="0"/>
              </a:rPr>
              <a:t>One typical SPC method is to use a </a:t>
            </a:r>
            <a:r>
              <a:rPr lang="en-GB" sz="1800" b="1" dirty="0">
                <a:latin typeface="Arial" panose="020B0604020202020204" pitchFamily="34" charset="0"/>
              </a:rPr>
              <a:t>control chart</a:t>
            </a:r>
            <a:r>
              <a:rPr lang="en-GB" sz="1800" dirty="0">
                <a:latin typeface="Arial" panose="020B0604020202020204" pitchFamily="34" charset="0"/>
              </a:rPr>
              <a:t>.</a:t>
            </a:r>
            <a:r>
              <a:rPr lang="en-GB" sz="1800" b="1" dirty="0">
                <a:latin typeface="Arial" panose="020B0604020202020204" pitchFamily="34" charset="0"/>
              </a:rPr>
              <a:t> </a:t>
            </a:r>
            <a:r>
              <a:rPr lang="en-GB" sz="1800" dirty="0">
                <a:latin typeface="Arial" panose="020B0604020202020204" pitchFamily="34" charset="0"/>
              </a:rPr>
              <a:t>This shows how product sample values vary over time. The centre line is the average output.</a:t>
            </a:r>
            <a:endParaRPr lang="en-GB" sz="18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95F31FE-C2A4-BD6E-40D5-BB7C7FD3AA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138" y="2330245"/>
            <a:ext cx="8264273" cy="3290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5800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http://purl.org/dc/dcmitype/"/>
    <ds:schemaRef ds:uri="http://schemas.microsoft.com/office/2006/documentManagement/types"/>
    <ds:schemaRef ds:uri="http://schemas.microsoft.com/office/2006/metadata/properties"/>
    <ds:schemaRef ds:uri="b461a341-6040-4841-94a8-bc3e8908b04d"/>
    <ds:schemaRef ds:uri="http://schemas.openxmlformats.org/package/2006/metadata/core-properties"/>
    <ds:schemaRef ds:uri="http://purl.org/dc/terms/"/>
    <ds:schemaRef ds:uri="http://www.w3.org/XML/1998/namespace"/>
    <ds:schemaRef ds:uri="http://purl.org/dc/elements/1.1/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1146</Words>
  <Application>Microsoft Office PowerPoint</Application>
  <PresentationFormat>On-screen Show (4:3)</PresentationFormat>
  <Paragraphs>139</Paragraphs>
  <Slides>16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4: Control and management</vt:lpstr>
      <vt:lpstr>Objectives</vt:lpstr>
      <vt:lpstr>Quality control (QC)</vt:lpstr>
      <vt:lpstr>Purposes of inspection</vt:lpstr>
      <vt:lpstr>Stages of inspection</vt:lpstr>
      <vt:lpstr>Types of inspection</vt:lpstr>
      <vt:lpstr>100% sampling</vt:lpstr>
      <vt:lpstr>Statistical process control (SPC)</vt:lpstr>
      <vt:lpstr>Control chart</vt:lpstr>
      <vt:lpstr>Advantages and disadvantages of 100% sampling vs SPC</vt:lpstr>
      <vt:lpstr>Process capability</vt:lpstr>
      <vt:lpstr>Six Sigma for high volume manufacture</vt:lpstr>
      <vt:lpstr>The benefits of Six Sigma</vt:lpstr>
      <vt:lpstr>Six Sigma: the DMAIC methodology</vt:lpstr>
      <vt:lpstr>DMAIC methodology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257</cp:revision>
  <cp:lastPrinted>2022-03-03T10:53:25Z</cp:lastPrinted>
  <dcterms:created xsi:type="dcterms:W3CDTF">2013-05-28T00:38:54Z</dcterms:created>
  <dcterms:modified xsi:type="dcterms:W3CDTF">2025-11-12T09:53:21Z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