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294" r:id="rId6"/>
    <p:sldId id="284" r:id="rId7"/>
    <p:sldId id="290" r:id="rId8"/>
    <p:sldId id="291" r:id="rId9"/>
    <p:sldId id="286" r:id="rId10"/>
    <p:sldId id="288" r:id="rId11"/>
    <p:sldId id="287" r:id="rId12"/>
    <p:sldId id="293" r:id="rId13"/>
    <p:sldId id="292" r:id="rId14"/>
    <p:sldId id="289"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117EB5-418A-476E-87FA-111207FA3A79}" v="4" dt="2022-06-30T09:53:46.5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8670" autoAdjust="0"/>
    <p:restoredTop sz="94694" autoAdjust="0"/>
  </p:normalViewPr>
  <p:slideViewPr>
    <p:cSldViewPr snapToGrid="0">
      <p:cViewPr varScale="1">
        <p:scale>
          <a:sx n="64" d="100"/>
          <a:sy n="64" d="100"/>
        </p:scale>
        <p:origin x="840"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42" d="100"/>
        <a:sy n="142"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F2117EB5-418A-476E-87FA-111207FA3A79}"/>
    <pc:docChg chg="modSld modMainMaster">
      <pc:chgData name="Fiona Freel" userId="3a7a7974-e831-4583-92ac-603bf88d4539" providerId="ADAL" clId="{F2117EB5-418A-476E-87FA-111207FA3A79}" dt="2022-06-30T09:53:46.520" v="4"/>
      <pc:docMkLst>
        <pc:docMk/>
      </pc:docMkLst>
      <pc:sldChg chg="addSp delSp modSp">
        <pc:chgData name="Fiona Freel" userId="3a7a7974-e831-4583-92ac-603bf88d4539" providerId="ADAL" clId="{F2117EB5-418A-476E-87FA-111207FA3A79}" dt="2022-06-30T09:53:41.037" v="3"/>
        <pc:sldMkLst>
          <pc:docMk/>
          <pc:sldMk cId="4022091065" sldId="256"/>
        </pc:sldMkLst>
        <pc:spChg chg="add del mod">
          <ac:chgData name="Fiona Freel" userId="3a7a7974-e831-4583-92ac-603bf88d4539" providerId="ADAL" clId="{F2117EB5-418A-476E-87FA-111207FA3A79}" dt="2022-06-30T09:53:41.037" v="3"/>
          <ac:spMkLst>
            <pc:docMk/>
            <pc:sldMk cId="4022091065" sldId="256"/>
            <ac:spMk id="4" creationId="{68949549-4F4A-07A6-6474-2BDD473D61D7}"/>
          </ac:spMkLst>
        </pc:spChg>
      </pc:sldChg>
      <pc:sldChg chg="addSp modSp">
        <pc:chgData name="Fiona Freel" userId="3a7a7974-e831-4583-92ac-603bf88d4539" providerId="ADAL" clId="{F2117EB5-418A-476E-87FA-111207FA3A79}" dt="2022-06-30T09:53:46.520" v="4"/>
        <pc:sldMkLst>
          <pc:docMk/>
          <pc:sldMk cId="828076406" sldId="289"/>
        </pc:sldMkLst>
        <pc:spChg chg="add mod">
          <ac:chgData name="Fiona Freel" userId="3a7a7974-e831-4583-92ac-603bf88d4539" providerId="ADAL" clId="{F2117EB5-418A-476E-87FA-111207FA3A79}" dt="2022-06-30T09:53:46.520" v="4"/>
          <ac:spMkLst>
            <pc:docMk/>
            <pc:sldMk cId="828076406" sldId="289"/>
            <ac:spMk id="3" creationId="{3140C534-64FD-40DB-18AD-82689685043E}"/>
          </ac:spMkLst>
        </pc:spChg>
      </pc:sldChg>
      <pc:sldMasterChg chg="modSp mod">
        <pc:chgData name="Fiona Freel" userId="3a7a7974-e831-4583-92ac-603bf88d4539" providerId="ADAL" clId="{F2117EB5-418A-476E-87FA-111207FA3A79}" dt="2022-06-30T09:53:25.951" v="1" actId="20577"/>
        <pc:sldMasterMkLst>
          <pc:docMk/>
          <pc:sldMasterMk cId="0" sldId="2147483651"/>
        </pc:sldMasterMkLst>
        <pc:spChg chg="mod">
          <ac:chgData name="Fiona Freel" userId="3a7a7974-e831-4583-92ac-603bf88d4539" providerId="ADAL" clId="{F2117EB5-418A-476E-87FA-111207FA3A79}" dt="2022-06-30T09:53:25.951" v="1" actId="20577"/>
          <ac:spMkLst>
            <pc:docMk/>
            <pc:sldMasterMk cId="0" sldId="2147483651"/>
            <ac:spMk id="11" creationId="{96F0CD5D-B4A7-4421-AC1D-7F2293649C0F}"/>
          </ac:spMkLst>
        </pc:spChg>
        <pc:picChg chg="mod">
          <ac:chgData name="Fiona Freel" userId="3a7a7974-e831-4583-92ac-603bf88d4539" providerId="ADAL" clId="{F2117EB5-418A-476E-87FA-111207FA3A79}" dt="2022-06-29T14:21:47.277" v="0" actId="14826"/>
          <ac:picMkLst>
            <pc:docMk/>
            <pc:sldMasterMk cId="0" sldId="2147483651"/>
            <ac:picMk id="13" creationId="{54C8F537-6DBE-534E-B9F5-B8C14A123E71}"/>
          </ac:picMkLst>
        </pc:picChg>
      </pc:sldMasterChg>
    </pc:docChg>
  </pc:docChgLst>
  <pc:docChgLst>
    <pc:chgData name="Caroline Prodger" userId="e4ef2e75-b60b-401b-8ebe-291bdcf405f4" providerId="ADAL" clId="{230FF475-B8C0-4DB6-8C7B-1AE72A5B0923}"/>
    <pc:docChg chg="custSel modSld">
      <pc:chgData name="Caroline Prodger" userId="e4ef2e75-b60b-401b-8ebe-291bdcf405f4" providerId="ADAL" clId="{230FF475-B8C0-4DB6-8C7B-1AE72A5B0923}" dt="2022-05-23T14:43:56.999" v="380" actId="20577"/>
      <pc:docMkLst>
        <pc:docMk/>
      </pc:docMkLst>
      <pc:sldChg chg="addSp delSp modSp mod">
        <pc:chgData name="Caroline Prodger" userId="e4ef2e75-b60b-401b-8ebe-291bdcf405f4" providerId="ADAL" clId="{230FF475-B8C0-4DB6-8C7B-1AE72A5B0923}" dt="2022-05-23T14:32:32.258" v="56" actId="14100"/>
        <pc:sldMkLst>
          <pc:docMk/>
          <pc:sldMk cId="4197845821" sldId="287"/>
        </pc:sldMkLst>
        <pc:spChg chg="mod">
          <ac:chgData name="Caroline Prodger" userId="e4ef2e75-b60b-401b-8ebe-291bdcf405f4" providerId="ADAL" clId="{230FF475-B8C0-4DB6-8C7B-1AE72A5B0923}" dt="2022-05-23T14:32:17.673" v="46" actId="20577"/>
          <ac:spMkLst>
            <pc:docMk/>
            <pc:sldMk cId="4197845821" sldId="287"/>
            <ac:spMk id="2" creationId="{00000000-0000-0000-0000-000000000000}"/>
          </ac:spMkLst>
        </pc:spChg>
        <pc:spChg chg="mod">
          <ac:chgData name="Caroline Prodger" userId="e4ef2e75-b60b-401b-8ebe-291bdcf405f4" providerId="ADAL" clId="{230FF475-B8C0-4DB6-8C7B-1AE72A5B0923}" dt="2022-05-23T14:32:32.258" v="56" actId="14100"/>
          <ac:spMkLst>
            <pc:docMk/>
            <pc:sldMk cId="4197845821" sldId="287"/>
            <ac:spMk id="3" creationId="{00000000-0000-0000-0000-000000000000}"/>
          </ac:spMkLst>
        </pc:spChg>
        <pc:picChg chg="del">
          <ac:chgData name="Caroline Prodger" userId="e4ef2e75-b60b-401b-8ebe-291bdcf405f4" providerId="ADAL" clId="{230FF475-B8C0-4DB6-8C7B-1AE72A5B0923}" dt="2022-05-23T14:28:44.720" v="9" actId="478"/>
          <ac:picMkLst>
            <pc:docMk/>
            <pc:sldMk cId="4197845821" sldId="287"/>
            <ac:picMk id="5" creationId="{19887AB1-4AA3-4334-A04D-1663DCF13EBC}"/>
          </ac:picMkLst>
        </pc:picChg>
        <pc:picChg chg="add mod">
          <ac:chgData name="Caroline Prodger" userId="e4ef2e75-b60b-401b-8ebe-291bdcf405f4" providerId="ADAL" clId="{230FF475-B8C0-4DB6-8C7B-1AE72A5B0923}" dt="2022-05-23T14:29:11.179" v="15" actId="1076"/>
          <ac:picMkLst>
            <pc:docMk/>
            <pc:sldMk cId="4197845821" sldId="287"/>
            <ac:picMk id="6" creationId="{E70015B4-A8F2-B2BA-2F80-EA2F8D52A38A}"/>
          </ac:picMkLst>
        </pc:picChg>
      </pc:sldChg>
      <pc:sldChg chg="modSp mod">
        <pc:chgData name="Caroline Prodger" userId="e4ef2e75-b60b-401b-8ebe-291bdcf405f4" providerId="ADAL" clId="{230FF475-B8C0-4DB6-8C7B-1AE72A5B0923}" dt="2022-05-23T14:36:01.228" v="88" actId="20577"/>
        <pc:sldMkLst>
          <pc:docMk/>
          <pc:sldMk cId="4281912253" sldId="288"/>
        </pc:sldMkLst>
        <pc:spChg chg="mod">
          <ac:chgData name="Caroline Prodger" userId="e4ef2e75-b60b-401b-8ebe-291bdcf405f4" providerId="ADAL" clId="{230FF475-B8C0-4DB6-8C7B-1AE72A5B0923}" dt="2022-05-23T14:32:06.534" v="35" actId="20577"/>
          <ac:spMkLst>
            <pc:docMk/>
            <pc:sldMk cId="4281912253" sldId="288"/>
            <ac:spMk id="2" creationId="{00000000-0000-0000-0000-000000000000}"/>
          </ac:spMkLst>
        </pc:spChg>
        <pc:spChg chg="mod">
          <ac:chgData name="Caroline Prodger" userId="e4ef2e75-b60b-401b-8ebe-291bdcf405f4" providerId="ADAL" clId="{230FF475-B8C0-4DB6-8C7B-1AE72A5B0923}" dt="2022-05-23T14:36:01.228" v="88" actId="20577"/>
          <ac:spMkLst>
            <pc:docMk/>
            <pc:sldMk cId="4281912253" sldId="288"/>
            <ac:spMk id="3" creationId="{00000000-0000-0000-0000-000000000000}"/>
          </ac:spMkLst>
        </pc:spChg>
        <pc:picChg chg="mod">
          <ac:chgData name="Caroline Prodger" userId="e4ef2e75-b60b-401b-8ebe-291bdcf405f4" providerId="ADAL" clId="{230FF475-B8C0-4DB6-8C7B-1AE72A5B0923}" dt="2022-05-23T14:31:40.670" v="25" actId="1076"/>
          <ac:picMkLst>
            <pc:docMk/>
            <pc:sldMk cId="4281912253" sldId="288"/>
            <ac:picMk id="2050" creationId="{00000000-0000-0000-0000-000000000000}"/>
          </ac:picMkLst>
        </pc:picChg>
      </pc:sldChg>
      <pc:sldChg chg="addSp delSp modSp mod">
        <pc:chgData name="Caroline Prodger" userId="e4ef2e75-b60b-401b-8ebe-291bdcf405f4" providerId="ADAL" clId="{230FF475-B8C0-4DB6-8C7B-1AE72A5B0923}" dt="2022-05-23T14:25:55.079" v="8" actId="1076"/>
        <pc:sldMkLst>
          <pc:docMk/>
          <pc:sldMk cId="1376258059" sldId="291"/>
        </pc:sldMkLst>
        <pc:picChg chg="del">
          <ac:chgData name="Caroline Prodger" userId="e4ef2e75-b60b-401b-8ebe-291bdcf405f4" providerId="ADAL" clId="{230FF475-B8C0-4DB6-8C7B-1AE72A5B0923}" dt="2022-05-23T14:25:06.824" v="0" actId="478"/>
          <ac:picMkLst>
            <pc:docMk/>
            <pc:sldMk cId="1376258059" sldId="291"/>
            <ac:picMk id="5" creationId="{4EB60F40-6B20-4073-8424-6C1D71FC5AB9}"/>
          </ac:picMkLst>
        </pc:picChg>
        <pc:picChg chg="add mod">
          <ac:chgData name="Caroline Prodger" userId="e4ef2e75-b60b-401b-8ebe-291bdcf405f4" providerId="ADAL" clId="{230FF475-B8C0-4DB6-8C7B-1AE72A5B0923}" dt="2022-05-23T14:25:55.079" v="8" actId="1076"/>
          <ac:picMkLst>
            <pc:docMk/>
            <pc:sldMk cId="1376258059" sldId="291"/>
            <ac:picMk id="6" creationId="{B75A34B4-87AA-929F-83DB-EC186418B209}"/>
          </ac:picMkLst>
        </pc:picChg>
      </pc:sldChg>
      <pc:sldChg chg="addSp delSp modSp mod">
        <pc:chgData name="Caroline Prodger" userId="e4ef2e75-b60b-401b-8ebe-291bdcf405f4" providerId="ADAL" clId="{230FF475-B8C0-4DB6-8C7B-1AE72A5B0923}" dt="2022-05-23T14:43:56.999" v="380" actId="20577"/>
        <pc:sldMkLst>
          <pc:docMk/>
          <pc:sldMk cId="1216983695" sldId="292"/>
        </pc:sldMkLst>
        <pc:spChg chg="mod">
          <ac:chgData name="Caroline Prodger" userId="e4ef2e75-b60b-401b-8ebe-291bdcf405f4" providerId="ADAL" clId="{230FF475-B8C0-4DB6-8C7B-1AE72A5B0923}" dt="2022-05-23T14:41:50.052" v="155" actId="20577"/>
          <ac:spMkLst>
            <pc:docMk/>
            <pc:sldMk cId="1216983695" sldId="292"/>
            <ac:spMk id="2" creationId="{FC71C6DF-F149-44B3-96B7-51468D7DF35B}"/>
          </ac:spMkLst>
        </pc:spChg>
        <pc:spChg chg="mod">
          <ac:chgData name="Caroline Prodger" userId="e4ef2e75-b60b-401b-8ebe-291bdcf405f4" providerId="ADAL" clId="{230FF475-B8C0-4DB6-8C7B-1AE72A5B0923}" dt="2022-05-23T14:43:56.999" v="380" actId="20577"/>
          <ac:spMkLst>
            <pc:docMk/>
            <pc:sldMk cId="1216983695" sldId="292"/>
            <ac:spMk id="4" creationId="{4B844A6B-C07B-4F14-AF20-86805D884619}"/>
          </ac:spMkLst>
        </pc:spChg>
        <pc:picChg chg="add mod modCrop">
          <ac:chgData name="Caroline Prodger" userId="e4ef2e75-b60b-401b-8ebe-291bdcf405f4" providerId="ADAL" clId="{230FF475-B8C0-4DB6-8C7B-1AE72A5B0923}" dt="2022-05-23T14:40:28.339" v="148" actId="1076"/>
          <ac:picMkLst>
            <pc:docMk/>
            <pc:sldMk cId="1216983695" sldId="292"/>
            <ac:picMk id="5" creationId="{6A4AF34B-1DE9-5324-5C4E-66FE84FACDCE}"/>
          </ac:picMkLst>
        </pc:picChg>
        <pc:picChg chg="del">
          <ac:chgData name="Caroline Prodger" userId="e4ef2e75-b60b-401b-8ebe-291bdcf405f4" providerId="ADAL" clId="{230FF475-B8C0-4DB6-8C7B-1AE72A5B0923}" dt="2022-05-23T14:39:53.708" v="140" actId="478"/>
          <ac:picMkLst>
            <pc:docMk/>
            <pc:sldMk cId="1216983695" sldId="292"/>
            <ac:picMk id="6" creationId="{AAAB4560-C059-4415-A92C-04C038C170FC}"/>
          </ac:picMkLst>
        </pc:picChg>
      </pc:sldChg>
      <pc:sldChg chg="addSp delSp modSp mod">
        <pc:chgData name="Caroline Prodger" userId="e4ef2e75-b60b-401b-8ebe-291bdcf405f4" providerId="ADAL" clId="{230FF475-B8C0-4DB6-8C7B-1AE72A5B0923}" dt="2022-05-23T14:37:37.036" v="139" actId="2710"/>
        <pc:sldMkLst>
          <pc:docMk/>
          <pc:sldMk cId="751321697" sldId="293"/>
        </pc:sldMkLst>
        <pc:spChg chg="mod">
          <ac:chgData name="Caroline Prodger" userId="e4ef2e75-b60b-401b-8ebe-291bdcf405f4" providerId="ADAL" clId="{230FF475-B8C0-4DB6-8C7B-1AE72A5B0923}" dt="2022-05-23T14:32:23.839" v="55" actId="20577"/>
          <ac:spMkLst>
            <pc:docMk/>
            <pc:sldMk cId="751321697" sldId="293"/>
            <ac:spMk id="2" creationId="{514E666E-62DD-4A95-ADA1-7777E0833409}"/>
          </ac:spMkLst>
        </pc:spChg>
        <pc:spChg chg="del mod">
          <ac:chgData name="Caroline Prodger" userId="e4ef2e75-b60b-401b-8ebe-291bdcf405f4" providerId="ADAL" clId="{230FF475-B8C0-4DB6-8C7B-1AE72A5B0923}" dt="2022-05-23T14:37:22.931" v="138" actId="478"/>
          <ac:spMkLst>
            <pc:docMk/>
            <pc:sldMk cId="751321697" sldId="293"/>
            <ac:spMk id="5" creationId="{22DA28E6-1373-4FA1-9EB5-2410CB7A48BB}"/>
          </ac:spMkLst>
        </pc:spChg>
        <pc:spChg chg="add mod">
          <ac:chgData name="Caroline Prodger" userId="e4ef2e75-b60b-401b-8ebe-291bdcf405f4" providerId="ADAL" clId="{230FF475-B8C0-4DB6-8C7B-1AE72A5B0923}" dt="2022-05-23T14:37:37.036" v="139" actId="2710"/>
          <ac:spMkLst>
            <pc:docMk/>
            <pc:sldMk cId="751321697" sldId="293"/>
            <ac:spMk id="6" creationId="{7E0B8ADA-A56B-64A6-7D99-A678FB9E9DBF}"/>
          </ac:spMkLst>
        </pc:spChg>
        <pc:picChg chg="del">
          <ac:chgData name="Caroline Prodger" userId="e4ef2e75-b60b-401b-8ebe-291bdcf405f4" providerId="ADAL" clId="{230FF475-B8C0-4DB6-8C7B-1AE72A5B0923}" dt="2022-05-23T14:30:33.801" v="17" actId="478"/>
          <ac:picMkLst>
            <pc:docMk/>
            <pc:sldMk cId="751321697" sldId="293"/>
            <ac:picMk id="7" creationId="{FE6D62BD-666C-4870-A6D0-170B2116C438}"/>
          </ac:picMkLst>
        </pc:picChg>
      </pc:sldChg>
    </pc:docChg>
  </pc:docChgLst>
  <pc:docChgLst>
    <pc:chgData name="Caroline Prodger" userId="e4ef2e75-b60b-401b-8ebe-291bdcf405f4" providerId="ADAL" clId="{7819F746-A3F1-46C2-BF8B-CAA0EB3C3D68}"/>
    <pc:docChg chg="custSel addSld delSld modSld sldOrd">
      <pc:chgData name="Caroline Prodger" userId="e4ef2e75-b60b-401b-8ebe-291bdcf405f4" providerId="ADAL" clId="{7819F746-A3F1-46C2-BF8B-CAA0EB3C3D68}" dt="2022-04-06T10:45:12.157" v="3605" actId="1076"/>
      <pc:docMkLst>
        <pc:docMk/>
      </pc:docMkLst>
      <pc:sldChg chg="delSp modSp mod">
        <pc:chgData name="Caroline Prodger" userId="e4ef2e75-b60b-401b-8ebe-291bdcf405f4" providerId="ADAL" clId="{7819F746-A3F1-46C2-BF8B-CAA0EB3C3D68}" dt="2022-04-05T16:38:12.769" v="46" actId="1076"/>
        <pc:sldMkLst>
          <pc:docMk/>
          <pc:sldMk cId="4022091065" sldId="256"/>
        </pc:sldMkLst>
        <pc:spChg chg="mod">
          <ac:chgData name="Caroline Prodger" userId="e4ef2e75-b60b-401b-8ebe-291bdcf405f4" providerId="ADAL" clId="{7819F746-A3F1-46C2-BF8B-CAA0EB3C3D68}" dt="2022-04-05T16:38:12.769" v="46" actId="1076"/>
          <ac:spMkLst>
            <pc:docMk/>
            <pc:sldMk cId="4022091065" sldId="256"/>
            <ac:spMk id="3" creationId="{00000000-0000-0000-0000-000000000000}"/>
          </ac:spMkLst>
        </pc:spChg>
        <pc:spChg chg="mod">
          <ac:chgData name="Caroline Prodger" userId="e4ef2e75-b60b-401b-8ebe-291bdcf405f4" providerId="ADAL" clId="{7819F746-A3F1-46C2-BF8B-CAA0EB3C3D68}" dt="2022-04-05T16:38:08.396" v="45" actId="14100"/>
          <ac:spMkLst>
            <pc:docMk/>
            <pc:sldMk cId="4022091065" sldId="256"/>
            <ac:spMk id="18434" creationId="{00000000-0000-0000-0000-000000000000}"/>
          </ac:spMkLst>
        </pc:spChg>
        <pc:picChg chg="del">
          <ac:chgData name="Caroline Prodger" userId="e4ef2e75-b60b-401b-8ebe-291bdcf405f4" providerId="ADAL" clId="{7819F746-A3F1-46C2-BF8B-CAA0EB3C3D68}" dt="2022-04-05T16:35:34.358" v="0" actId="478"/>
          <ac:picMkLst>
            <pc:docMk/>
            <pc:sldMk cId="4022091065" sldId="256"/>
            <ac:picMk id="1025" creationId="{00000000-0000-0000-0000-000000000000}"/>
          </ac:picMkLst>
        </pc:picChg>
      </pc:sldChg>
      <pc:sldChg chg="delSp modSp del mod">
        <pc:chgData name="Caroline Prodger" userId="e4ef2e75-b60b-401b-8ebe-291bdcf405f4" providerId="ADAL" clId="{7819F746-A3F1-46C2-BF8B-CAA0EB3C3D68}" dt="2022-04-05T17:21:41.766" v="56" actId="2696"/>
        <pc:sldMkLst>
          <pc:docMk/>
          <pc:sldMk cId="3372220006" sldId="264"/>
        </pc:sldMkLst>
        <pc:spChg chg="del mod">
          <ac:chgData name="Caroline Prodger" userId="e4ef2e75-b60b-401b-8ebe-291bdcf405f4" providerId="ADAL" clId="{7819F746-A3F1-46C2-BF8B-CAA0EB3C3D68}" dt="2022-04-05T17:21:29.605" v="53"/>
          <ac:spMkLst>
            <pc:docMk/>
            <pc:sldMk cId="3372220006" sldId="264"/>
            <ac:spMk id="3" creationId="{00000000-0000-0000-0000-000000000000}"/>
          </ac:spMkLst>
        </pc:spChg>
      </pc:sldChg>
      <pc:sldChg chg="del">
        <pc:chgData name="Caroline Prodger" userId="e4ef2e75-b60b-401b-8ebe-291bdcf405f4" providerId="ADAL" clId="{7819F746-A3F1-46C2-BF8B-CAA0EB3C3D68}" dt="2022-04-05T16:38:21.568" v="47" actId="2696"/>
        <pc:sldMkLst>
          <pc:docMk/>
          <pc:sldMk cId="2253134138" sldId="265"/>
        </pc:sldMkLst>
      </pc:sldChg>
      <pc:sldChg chg="del">
        <pc:chgData name="Caroline Prodger" userId="e4ef2e75-b60b-401b-8ebe-291bdcf405f4" providerId="ADAL" clId="{7819F746-A3F1-46C2-BF8B-CAA0EB3C3D68}" dt="2022-04-05T16:51:06.529" v="48" actId="2696"/>
        <pc:sldMkLst>
          <pc:docMk/>
          <pc:sldMk cId="2363547680" sldId="279"/>
        </pc:sldMkLst>
      </pc:sldChg>
      <pc:sldChg chg="del">
        <pc:chgData name="Caroline Prodger" userId="e4ef2e75-b60b-401b-8ebe-291bdcf405f4" providerId="ADAL" clId="{7819F746-A3F1-46C2-BF8B-CAA0EB3C3D68}" dt="2022-04-05T16:53:48.386" v="49" actId="2696"/>
        <pc:sldMkLst>
          <pc:docMk/>
          <pc:sldMk cId="883452276" sldId="280"/>
        </pc:sldMkLst>
      </pc:sldChg>
      <pc:sldChg chg="del">
        <pc:chgData name="Caroline Prodger" userId="e4ef2e75-b60b-401b-8ebe-291bdcf405f4" providerId="ADAL" clId="{7819F746-A3F1-46C2-BF8B-CAA0EB3C3D68}" dt="2022-04-05T16:53:51.269" v="50" actId="2696"/>
        <pc:sldMkLst>
          <pc:docMk/>
          <pc:sldMk cId="568627359" sldId="281"/>
        </pc:sldMkLst>
      </pc:sldChg>
      <pc:sldChg chg="del">
        <pc:chgData name="Caroline Prodger" userId="e4ef2e75-b60b-401b-8ebe-291bdcf405f4" providerId="ADAL" clId="{7819F746-A3F1-46C2-BF8B-CAA0EB3C3D68}" dt="2022-04-06T09:16:37.665" v="58" actId="2696"/>
        <pc:sldMkLst>
          <pc:docMk/>
          <pc:sldMk cId="1531619728" sldId="282"/>
        </pc:sldMkLst>
      </pc:sldChg>
      <pc:sldChg chg="del ord">
        <pc:chgData name="Caroline Prodger" userId="e4ef2e75-b60b-401b-8ebe-291bdcf405f4" providerId="ADAL" clId="{7819F746-A3F1-46C2-BF8B-CAA0EB3C3D68}" dt="2022-04-06T09:45:27.895" v="1209" actId="2696"/>
        <pc:sldMkLst>
          <pc:docMk/>
          <pc:sldMk cId="3493625796" sldId="283"/>
        </pc:sldMkLst>
      </pc:sldChg>
      <pc:sldChg chg="modSp mod">
        <pc:chgData name="Caroline Prodger" userId="e4ef2e75-b60b-401b-8ebe-291bdcf405f4" providerId="ADAL" clId="{7819F746-A3F1-46C2-BF8B-CAA0EB3C3D68}" dt="2022-04-06T09:43:22.052" v="1191" actId="20577"/>
        <pc:sldMkLst>
          <pc:docMk/>
          <pc:sldMk cId="2093280136" sldId="284"/>
        </pc:sldMkLst>
        <pc:spChg chg="mod">
          <ac:chgData name="Caroline Prodger" userId="e4ef2e75-b60b-401b-8ebe-291bdcf405f4" providerId="ADAL" clId="{7819F746-A3F1-46C2-BF8B-CAA0EB3C3D68}" dt="2022-04-06T09:43:22.052" v="1191" actId="20577"/>
          <ac:spMkLst>
            <pc:docMk/>
            <pc:sldMk cId="2093280136" sldId="284"/>
            <ac:spMk id="3" creationId="{00000000-0000-0000-0000-000000000000}"/>
          </ac:spMkLst>
        </pc:spChg>
      </pc:sldChg>
      <pc:sldChg chg="del">
        <pc:chgData name="Caroline Prodger" userId="e4ef2e75-b60b-401b-8ebe-291bdcf405f4" providerId="ADAL" clId="{7819F746-A3F1-46C2-BF8B-CAA0EB3C3D68}" dt="2022-04-05T17:21:48.754" v="57" actId="2696"/>
        <pc:sldMkLst>
          <pc:docMk/>
          <pc:sldMk cId="165954462" sldId="285"/>
        </pc:sldMkLst>
      </pc:sldChg>
      <pc:sldChg chg="modSp mod">
        <pc:chgData name="Caroline Prodger" userId="e4ef2e75-b60b-401b-8ebe-291bdcf405f4" providerId="ADAL" clId="{7819F746-A3F1-46C2-BF8B-CAA0EB3C3D68}" dt="2022-04-06T10:20:05.936" v="3248" actId="113"/>
        <pc:sldMkLst>
          <pc:docMk/>
          <pc:sldMk cId="1406889015" sldId="286"/>
        </pc:sldMkLst>
        <pc:spChg chg="mod">
          <ac:chgData name="Caroline Prodger" userId="e4ef2e75-b60b-401b-8ebe-291bdcf405f4" providerId="ADAL" clId="{7819F746-A3F1-46C2-BF8B-CAA0EB3C3D68}" dt="2022-04-06T10:19:59.613" v="3247" actId="20577"/>
          <ac:spMkLst>
            <pc:docMk/>
            <pc:sldMk cId="1406889015" sldId="286"/>
            <ac:spMk id="3" creationId="{00000000-0000-0000-0000-000000000000}"/>
          </ac:spMkLst>
        </pc:spChg>
        <pc:spChg chg="mod">
          <ac:chgData name="Caroline Prodger" userId="e4ef2e75-b60b-401b-8ebe-291bdcf405f4" providerId="ADAL" clId="{7819F746-A3F1-46C2-BF8B-CAA0EB3C3D68}" dt="2022-04-06T10:20:05.936" v="3248" actId="113"/>
          <ac:spMkLst>
            <pc:docMk/>
            <pc:sldMk cId="1406889015" sldId="286"/>
            <ac:spMk id="4" creationId="{00000000-0000-0000-0000-000000000000}"/>
          </ac:spMkLst>
        </pc:spChg>
        <pc:picChg chg="mod">
          <ac:chgData name="Caroline Prodger" userId="e4ef2e75-b60b-401b-8ebe-291bdcf405f4" providerId="ADAL" clId="{7819F746-A3F1-46C2-BF8B-CAA0EB3C3D68}" dt="2022-04-06T10:19:22.831" v="3226" actId="1076"/>
          <ac:picMkLst>
            <pc:docMk/>
            <pc:sldMk cId="1406889015" sldId="286"/>
            <ac:picMk id="1026" creationId="{00000000-0000-0000-0000-000000000000}"/>
          </ac:picMkLst>
        </pc:picChg>
      </pc:sldChg>
      <pc:sldChg chg="addSp modSp mod">
        <pc:chgData name="Caroline Prodger" userId="e4ef2e75-b60b-401b-8ebe-291bdcf405f4" providerId="ADAL" clId="{7819F746-A3F1-46C2-BF8B-CAA0EB3C3D68}" dt="2022-04-06T10:28:17.638" v="3559" actId="1076"/>
        <pc:sldMkLst>
          <pc:docMk/>
          <pc:sldMk cId="4197845821" sldId="287"/>
        </pc:sldMkLst>
        <pc:spChg chg="mod">
          <ac:chgData name="Caroline Prodger" userId="e4ef2e75-b60b-401b-8ebe-291bdcf405f4" providerId="ADAL" clId="{7819F746-A3F1-46C2-BF8B-CAA0EB3C3D68}" dt="2022-04-06T10:24:26.978" v="3550" actId="21"/>
          <ac:spMkLst>
            <pc:docMk/>
            <pc:sldMk cId="4197845821" sldId="287"/>
            <ac:spMk id="3" creationId="{00000000-0000-0000-0000-000000000000}"/>
          </ac:spMkLst>
        </pc:spChg>
        <pc:picChg chg="add mod">
          <ac:chgData name="Caroline Prodger" userId="e4ef2e75-b60b-401b-8ebe-291bdcf405f4" providerId="ADAL" clId="{7819F746-A3F1-46C2-BF8B-CAA0EB3C3D68}" dt="2022-04-06T10:28:17.638" v="3559" actId="1076"/>
          <ac:picMkLst>
            <pc:docMk/>
            <pc:sldMk cId="4197845821" sldId="287"/>
            <ac:picMk id="5" creationId="{19887AB1-4AA3-4334-A04D-1663DCF13EBC}"/>
          </ac:picMkLst>
        </pc:picChg>
      </pc:sldChg>
      <pc:sldChg chg="modSp mod">
        <pc:chgData name="Caroline Prodger" userId="e4ef2e75-b60b-401b-8ebe-291bdcf405f4" providerId="ADAL" clId="{7819F746-A3F1-46C2-BF8B-CAA0EB3C3D68}" dt="2022-04-06T10:22:50.832" v="3521" actId="20577"/>
        <pc:sldMkLst>
          <pc:docMk/>
          <pc:sldMk cId="4281912253" sldId="288"/>
        </pc:sldMkLst>
        <pc:spChg chg="mod">
          <ac:chgData name="Caroline Prodger" userId="e4ef2e75-b60b-401b-8ebe-291bdcf405f4" providerId="ADAL" clId="{7819F746-A3F1-46C2-BF8B-CAA0EB3C3D68}" dt="2022-04-06T10:22:50.832" v="3521" actId="20577"/>
          <ac:spMkLst>
            <pc:docMk/>
            <pc:sldMk cId="4281912253" sldId="288"/>
            <ac:spMk id="3" creationId="{00000000-0000-0000-0000-000000000000}"/>
          </ac:spMkLst>
        </pc:spChg>
        <pc:picChg chg="mod">
          <ac:chgData name="Caroline Prodger" userId="e4ef2e75-b60b-401b-8ebe-291bdcf405f4" providerId="ADAL" clId="{7819F746-A3F1-46C2-BF8B-CAA0EB3C3D68}" dt="2022-04-06T10:22:38.203" v="3519" actId="1076"/>
          <ac:picMkLst>
            <pc:docMk/>
            <pc:sldMk cId="4281912253" sldId="288"/>
            <ac:picMk id="2050" creationId="{00000000-0000-0000-0000-000000000000}"/>
          </ac:picMkLst>
        </pc:picChg>
      </pc:sldChg>
      <pc:sldChg chg="delSp modSp mod">
        <pc:chgData name="Caroline Prodger" userId="e4ef2e75-b60b-401b-8ebe-291bdcf405f4" providerId="ADAL" clId="{7819F746-A3F1-46C2-BF8B-CAA0EB3C3D68}" dt="2022-04-06T10:35:50.672" v="3565" actId="1076"/>
        <pc:sldMkLst>
          <pc:docMk/>
          <pc:sldMk cId="828076406" sldId="289"/>
        </pc:sldMkLst>
        <pc:spChg chg="del">
          <ac:chgData name="Caroline Prodger" userId="e4ef2e75-b60b-401b-8ebe-291bdcf405f4" providerId="ADAL" clId="{7819F746-A3F1-46C2-BF8B-CAA0EB3C3D68}" dt="2022-04-06T09:53:20.515" v="1211" actId="21"/>
          <ac:spMkLst>
            <pc:docMk/>
            <pc:sldMk cId="828076406" sldId="289"/>
            <ac:spMk id="3" creationId="{00000000-0000-0000-0000-000000000000}"/>
          </ac:spMkLst>
        </pc:spChg>
        <pc:spChg chg="mod">
          <ac:chgData name="Caroline Prodger" userId="e4ef2e75-b60b-401b-8ebe-291bdcf405f4" providerId="ADAL" clId="{7819F746-A3F1-46C2-BF8B-CAA0EB3C3D68}" dt="2022-04-06T10:35:50.672" v="3565" actId="1076"/>
          <ac:spMkLst>
            <pc:docMk/>
            <pc:sldMk cId="828076406" sldId="289"/>
            <ac:spMk id="18434" creationId="{00000000-0000-0000-0000-000000000000}"/>
          </ac:spMkLst>
        </pc:spChg>
      </pc:sldChg>
      <pc:sldChg chg="addSp modSp new mod">
        <pc:chgData name="Caroline Prodger" userId="e4ef2e75-b60b-401b-8ebe-291bdcf405f4" providerId="ADAL" clId="{7819F746-A3F1-46C2-BF8B-CAA0EB3C3D68}" dt="2022-04-06T09:44:04.767" v="1205" actId="20577"/>
        <pc:sldMkLst>
          <pc:docMk/>
          <pc:sldMk cId="1007057826" sldId="290"/>
        </pc:sldMkLst>
        <pc:spChg chg="mod">
          <ac:chgData name="Caroline Prodger" userId="e4ef2e75-b60b-401b-8ebe-291bdcf405f4" providerId="ADAL" clId="{7819F746-A3F1-46C2-BF8B-CAA0EB3C3D68}" dt="2022-04-06T09:39:15.527" v="1105" actId="20577"/>
          <ac:spMkLst>
            <pc:docMk/>
            <pc:sldMk cId="1007057826" sldId="290"/>
            <ac:spMk id="2" creationId="{6A57AA96-E466-4EED-B56A-CF542B3A1267}"/>
          </ac:spMkLst>
        </pc:spChg>
        <pc:spChg chg="mod">
          <ac:chgData name="Caroline Prodger" userId="e4ef2e75-b60b-401b-8ebe-291bdcf405f4" providerId="ADAL" clId="{7819F746-A3F1-46C2-BF8B-CAA0EB3C3D68}" dt="2022-04-06T09:44:04.767" v="1205" actId="20577"/>
          <ac:spMkLst>
            <pc:docMk/>
            <pc:sldMk cId="1007057826" sldId="290"/>
            <ac:spMk id="3" creationId="{C15F6CD4-F1A3-4799-A1FF-D73439BA6F84}"/>
          </ac:spMkLst>
        </pc:spChg>
        <pc:spChg chg="add mod">
          <ac:chgData name="Caroline Prodger" userId="e4ef2e75-b60b-401b-8ebe-291bdcf405f4" providerId="ADAL" clId="{7819F746-A3F1-46C2-BF8B-CAA0EB3C3D68}" dt="2022-04-06T09:37:57.013" v="1018" actId="20577"/>
          <ac:spMkLst>
            <pc:docMk/>
            <pc:sldMk cId="1007057826" sldId="290"/>
            <ac:spMk id="5" creationId="{0EA85934-8178-4F60-88A7-D56C1D73BC1A}"/>
          </ac:spMkLst>
        </pc:spChg>
      </pc:sldChg>
      <pc:sldChg chg="addSp modSp new mod">
        <pc:chgData name="Caroline Prodger" userId="e4ef2e75-b60b-401b-8ebe-291bdcf405f4" providerId="ADAL" clId="{7819F746-A3F1-46C2-BF8B-CAA0EB3C3D68}" dt="2022-04-06T10:03:30.097" v="1685" actId="20577"/>
        <pc:sldMkLst>
          <pc:docMk/>
          <pc:sldMk cId="1376258059" sldId="291"/>
        </pc:sldMkLst>
        <pc:spChg chg="mod">
          <ac:chgData name="Caroline Prodger" userId="e4ef2e75-b60b-401b-8ebe-291bdcf405f4" providerId="ADAL" clId="{7819F746-A3F1-46C2-BF8B-CAA0EB3C3D68}" dt="2022-04-06T09:28:10.910" v="535" actId="20577"/>
          <ac:spMkLst>
            <pc:docMk/>
            <pc:sldMk cId="1376258059" sldId="291"/>
            <ac:spMk id="2" creationId="{48899B9E-12DA-4AD4-A700-D4FAAD75F496}"/>
          </ac:spMkLst>
        </pc:spChg>
        <pc:spChg chg="mod">
          <ac:chgData name="Caroline Prodger" userId="e4ef2e75-b60b-401b-8ebe-291bdcf405f4" providerId="ADAL" clId="{7819F746-A3F1-46C2-BF8B-CAA0EB3C3D68}" dt="2022-04-06T10:03:30.097" v="1685" actId="20577"/>
          <ac:spMkLst>
            <pc:docMk/>
            <pc:sldMk cId="1376258059" sldId="291"/>
            <ac:spMk id="3" creationId="{213D56B4-BF80-40FF-B834-D24AC72BEFDD}"/>
          </ac:spMkLst>
        </pc:spChg>
        <pc:spChg chg="add mod">
          <ac:chgData name="Caroline Prodger" userId="e4ef2e75-b60b-401b-8ebe-291bdcf405f4" providerId="ADAL" clId="{7819F746-A3F1-46C2-BF8B-CAA0EB3C3D68}" dt="2022-04-06T10:02:52.070" v="1640" actId="1076"/>
          <ac:spMkLst>
            <pc:docMk/>
            <pc:sldMk cId="1376258059" sldId="291"/>
            <ac:spMk id="7" creationId="{BAA5FAFD-BF3A-47F3-ABDF-CC6FCE216FC0}"/>
          </ac:spMkLst>
        </pc:spChg>
        <pc:picChg chg="add mod">
          <ac:chgData name="Caroline Prodger" userId="e4ef2e75-b60b-401b-8ebe-291bdcf405f4" providerId="ADAL" clId="{7819F746-A3F1-46C2-BF8B-CAA0EB3C3D68}" dt="2022-04-06T10:03:00.442" v="1643" actId="1076"/>
          <ac:picMkLst>
            <pc:docMk/>
            <pc:sldMk cId="1376258059" sldId="291"/>
            <ac:picMk id="5" creationId="{4EB60F40-6B20-4073-8424-6C1D71FC5AB9}"/>
          </ac:picMkLst>
        </pc:picChg>
      </pc:sldChg>
      <pc:sldChg chg="addSp delSp modSp new mod">
        <pc:chgData name="Caroline Prodger" userId="e4ef2e75-b60b-401b-8ebe-291bdcf405f4" providerId="ADAL" clId="{7819F746-A3F1-46C2-BF8B-CAA0EB3C3D68}" dt="2022-04-06T09:55:13.702" v="1266" actId="1076"/>
        <pc:sldMkLst>
          <pc:docMk/>
          <pc:sldMk cId="1216983695" sldId="292"/>
        </pc:sldMkLst>
        <pc:spChg chg="mod">
          <ac:chgData name="Caroline Prodger" userId="e4ef2e75-b60b-401b-8ebe-291bdcf405f4" providerId="ADAL" clId="{7819F746-A3F1-46C2-BF8B-CAA0EB3C3D68}" dt="2022-04-06T09:53:37.651" v="1251" actId="20577"/>
          <ac:spMkLst>
            <pc:docMk/>
            <pc:sldMk cId="1216983695" sldId="292"/>
            <ac:spMk id="2" creationId="{FC71C6DF-F149-44B3-96B7-51468D7DF35B}"/>
          </ac:spMkLst>
        </pc:spChg>
        <pc:spChg chg="del">
          <ac:chgData name="Caroline Prodger" userId="e4ef2e75-b60b-401b-8ebe-291bdcf405f4" providerId="ADAL" clId="{7819F746-A3F1-46C2-BF8B-CAA0EB3C3D68}" dt="2022-04-06T09:53:41.675" v="1252" actId="478"/>
          <ac:spMkLst>
            <pc:docMk/>
            <pc:sldMk cId="1216983695" sldId="292"/>
            <ac:spMk id="3" creationId="{4397BC4D-073C-496D-8DA2-0EE46122399D}"/>
          </ac:spMkLst>
        </pc:spChg>
        <pc:spChg chg="add mod">
          <ac:chgData name="Caroline Prodger" userId="e4ef2e75-b60b-401b-8ebe-291bdcf405f4" providerId="ADAL" clId="{7819F746-A3F1-46C2-BF8B-CAA0EB3C3D68}" dt="2022-04-06T09:54:08.727" v="1258" actId="14100"/>
          <ac:spMkLst>
            <pc:docMk/>
            <pc:sldMk cId="1216983695" sldId="292"/>
            <ac:spMk id="4" creationId="{4B844A6B-C07B-4F14-AF20-86805D884619}"/>
          </ac:spMkLst>
        </pc:spChg>
        <pc:picChg chg="add mod modCrop">
          <ac:chgData name="Caroline Prodger" userId="e4ef2e75-b60b-401b-8ebe-291bdcf405f4" providerId="ADAL" clId="{7819F746-A3F1-46C2-BF8B-CAA0EB3C3D68}" dt="2022-04-06T09:55:13.702" v="1266" actId="1076"/>
          <ac:picMkLst>
            <pc:docMk/>
            <pc:sldMk cId="1216983695" sldId="292"/>
            <ac:picMk id="6" creationId="{AAAB4560-C059-4415-A92C-04C038C170FC}"/>
          </ac:picMkLst>
        </pc:picChg>
      </pc:sldChg>
      <pc:sldChg chg="addSp delSp modSp new mod">
        <pc:chgData name="Caroline Prodger" userId="e4ef2e75-b60b-401b-8ebe-291bdcf405f4" providerId="ADAL" clId="{7819F746-A3F1-46C2-BF8B-CAA0EB3C3D68}" dt="2022-04-06T10:45:12.157" v="3605" actId="1076"/>
        <pc:sldMkLst>
          <pc:docMk/>
          <pc:sldMk cId="751321697" sldId="293"/>
        </pc:sldMkLst>
        <pc:spChg chg="mod">
          <ac:chgData name="Caroline Prodger" userId="e4ef2e75-b60b-401b-8ebe-291bdcf405f4" providerId="ADAL" clId="{7819F746-A3F1-46C2-BF8B-CAA0EB3C3D68}" dt="2022-04-06T10:24:56.951" v="3554"/>
          <ac:spMkLst>
            <pc:docMk/>
            <pc:sldMk cId="751321697" sldId="293"/>
            <ac:spMk id="2" creationId="{514E666E-62DD-4A95-ADA1-7777E0833409}"/>
          </ac:spMkLst>
        </pc:spChg>
        <pc:spChg chg="del">
          <ac:chgData name="Caroline Prodger" userId="e4ef2e75-b60b-401b-8ebe-291bdcf405f4" providerId="ADAL" clId="{7819F746-A3F1-46C2-BF8B-CAA0EB3C3D68}" dt="2022-04-06T10:24:38.240" v="3552" actId="478"/>
          <ac:spMkLst>
            <pc:docMk/>
            <pc:sldMk cId="751321697" sldId="293"/>
            <ac:spMk id="3" creationId="{CAADD9F7-C2DE-4C43-96F0-5169D2D1EFB3}"/>
          </ac:spMkLst>
        </pc:spChg>
        <pc:spChg chg="add mod">
          <ac:chgData name="Caroline Prodger" userId="e4ef2e75-b60b-401b-8ebe-291bdcf405f4" providerId="ADAL" clId="{7819F746-A3F1-46C2-BF8B-CAA0EB3C3D68}" dt="2022-04-06T10:45:08.551" v="3604" actId="20577"/>
          <ac:spMkLst>
            <pc:docMk/>
            <pc:sldMk cId="751321697" sldId="293"/>
            <ac:spMk id="5" creationId="{22DA28E6-1373-4FA1-9EB5-2410CB7A48BB}"/>
          </ac:spMkLst>
        </pc:spChg>
        <pc:picChg chg="add mod">
          <ac:chgData name="Caroline Prodger" userId="e4ef2e75-b60b-401b-8ebe-291bdcf405f4" providerId="ADAL" clId="{7819F746-A3F1-46C2-BF8B-CAA0EB3C3D68}" dt="2022-04-06T10:45:12.157" v="3605" actId="1076"/>
          <ac:picMkLst>
            <pc:docMk/>
            <pc:sldMk cId="751321697" sldId="293"/>
            <ac:picMk id="7" creationId="{FE6D62BD-666C-4870-A6D0-170B2116C438}"/>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03FFB3A3-E515-471D-9BFC-F4448BEA2102}"/>
    <pc:docChg chg="modSld">
      <pc:chgData name="Caroline Prodger" userId="e4ef2e75-b60b-401b-8ebe-291bdcf405f4" providerId="ADAL" clId="{03FFB3A3-E515-471D-9BFC-F4448BEA2102}" dt="2022-06-29T12:27:45.161" v="1" actId="20577"/>
      <pc:docMkLst>
        <pc:docMk/>
      </pc:docMkLst>
      <pc:sldChg chg="modNotesTx">
        <pc:chgData name="Caroline Prodger" userId="e4ef2e75-b60b-401b-8ebe-291bdcf405f4" providerId="ADAL" clId="{03FFB3A3-E515-471D-9BFC-F4448BEA2102}" dt="2022-06-29T12:27:40.529" v="0" actId="20577"/>
        <pc:sldMkLst>
          <pc:docMk/>
          <pc:sldMk cId="1406889015" sldId="286"/>
        </pc:sldMkLst>
      </pc:sldChg>
      <pc:sldChg chg="modNotesTx">
        <pc:chgData name="Caroline Prodger" userId="e4ef2e75-b60b-401b-8ebe-291bdcf405f4" providerId="ADAL" clId="{03FFB3A3-E515-471D-9BFC-F4448BEA2102}" dt="2022-06-29T12:27:45.161" v="1" actId="20577"/>
        <pc:sldMkLst>
          <pc:docMk/>
          <pc:sldMk cId="4281912253" sldId="288"/>
        </pc:sldMkLst>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673958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092411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197" y="3095708"/>
            <a:ext cx="8001001"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7: Management systems, policies and procedures</a:t>
            </a:r>
            <a:endParaRPr sz="2400" b="1" dirty="0">
              <a:solidFill>
                <a:srgbClr val="0077E3"/>
              </a:solidFill>
              <a:ea typeface="ＭＳ Ｐゴシック" pitchFamily="-105" charset="-128"/>
              <a:cs typeface="ＭＳ Ｐゴシック" pitchFamily="-105" charset="-128"/>
            </a:endParaRPr>
          </a:p>
        </p:txBody>
      </p:sp>
      <p:sp>
        <p:nvSpPr>
          <p:cNvPr id="3" name="TextBox 9"/>
          <p:cNvSpPr txBox="1">
            <a:spLocks noChangeArrowheads="1"/>
          </p:cNvSpPr>
          <p:nvPr/>
        </p:nvSpPr>
        <p:spPr bwMode="auto">
          <a:xfrm>
            <a:off x="457198" y="1444016"/>
            <a:ext cx="8001000" cy="1255776"/>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13. Business, commercial and financial awareness</a:t>
            </a:r>
          </a:p>
          <a:p>
            <a:endParaRPr lang="en-GB" sz="2400" b="1" dirty="0"/>
          </a:p>
          <a:p>
            <a:r>
              <a:rPr lang="en-GB" sz="2400" b="1" dirty="0"/>
              <a:t>13.2 Business and commercial practices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1C6DF-F149-44B3-96B7-51468D7DF35B}"/>
              </a:ext>
            </a:extLst>
          </p:cNvPr>
          <p:cNvSpPr>
            <a:spLocks noGrp="1"/>
          </p:cNvSpPr>
          <p:nvPr>
            <p:ph type="title"/>
          </p:nvPr>
        </p:nvSpPr>
        <p:spPr/>
        <p:txBody>
          <a:bodyPr/>
          <a:lstStyle/>
          <a:p>
            <a:r>
              <a:rPr lang="en-US" dirty="0"/>
              <a:t>Your turn: policies</a:t>
            </a:r>
            <a:endParaRPr lang="en-GB" dirty="0"/>
          </a:p>
        </p:txBody>
      </p:sp>
      <p:sp>
        <p:nvSpPr>
          <p:cNvPr id="4" name="Rectangle 3">
            <a:extLst>
              <a:ext uri="{FF2B5EF4-FFF2-40B4-BE49-F238E27FC236}">
                <a16:creationId xmlns:a16="http://schemas.microsoft.com/office/drawing/2014/main" id="{4B844A6B-C07B-4F14-AF20-86805D884619}"/>
              </a:ext>
            </a:extLst>
          </p:cNvPr>
          <p:cNvSpPr/>
          <p:nvPr/>
        </p:nvSpPr>
        <p:spPr>
          <a:xfrm>
            <a:off x="457200" y="1736436"/>
            <a:ext cx="4627984" cy="3785652"/>
          </a:xfrm>
          <a:prstGeom prst="rect">
            <a:avLst/>
          </a:prstGeom>
        </p:spPr>
        <p:txBody>
          <a:bodyPr wrap="square">
            <a:spAutoFit/>
          </a:bodyPr>
          <a:lstStyle/>
          <a:p>
            <a:pPr>
              <a:lnSpc>
                <a:spcPct val="100000"/>
              </a:lnSpc>
            </a:pPr>
            <a:r>
              <a:rPr lang="en-GB" dirty="0"/>
              <a:t>Are their policies you have had to follow at school, college or as an employee?</a:t>
            </a:r>
          </a:p>
          <a:p>
            <a:pPr>
              <a:lnSpc>
                <a:spcPct val="100000"/>
              </a:lnSpc>
            </a:pPr>
            <a:endParaRPr lang="en-GB" dirty="0"/>
          </a:p>
          <a:p>
            <a:pPr>
              <a:lnSpc>
                <a:spcPct val="100000"/>
              </a:lnSpc>
            </a:pPr>
            <a:r>
              <a:rPr lang="en-GB" dirty="0"/>
              <a:t>Give an example.</a:t>
            </a:r>
          </a:p>
          <a:p>
            <a:pPr>
              <a:lnSpc>
                <a:spcPct val="100000"/>
              </a:lnSpc>
            </a:pPr>
            <a:endParaRPr lang="en-GB" dirty="0"/>
          </a:p>
          <a:p>
            <a:pPr>
              <a:lnSpc>
                <a:spcPct val="100000"/>
              </a:lnSpc>
            </a:pPr>
            <a:r>
              <a:rPr lang="en-GB" dirty="0"/>
              <a:t>Describe the policy to your group. </a:t>
            </a:r>
          </a:p>
          <a:p>
            <a:pPr>
              <a:lnSpc>
                <a:spcPct val="100000"/>
              </a:lnSpc>
            </a:pPr>
            <a:endParaRPr lang="en-GB" dirty="0"/>
          </a:p>
          <a:p>
            <a:pPr>
              <a:lnSpc>
                <a:spcPct val="100000"/>
              </a:lnSpc>
            </a:pPr>
            <a:r>
              <a:rPr lang="en-GB" dirty="0"/>
              <a:t>What did you think of the policy? Was it helpful? Did you ever make use of it? Did you find it restrictive? Did you understand why it was necessary?</a:t>
            </a:r>
          </a:p>
        </p:txBody>
      </p:sp>
      <p:pic>
        <p:nvPicPr>
          <p:cNvPr id="5" name="Picture 4" descr="A group of people sitting at a table with laptops&#10;&#10;Description automatically generated with medium confidence">
            <a:extLst>
              <a:ext uri="{FF2B5EF4-FFF2-40B4-BE49-F238E27FC236}">
                <a16:creationId xmlns:a16="http://schemas.microsoft.com/office/drawing/2014/main" id="{6A4AF34B-1DE9-5324-5C4E-66FE84FACDCE}"/>
              </a:ext>
            </a:extLst>
          </p:cNvPr>
          <p:cNvPicPr>
            <a:picLocks noChangeAspect="1"/>
          </p:cNvPicPr>
          <p:nvPr/>
        </p:nvPicPr>
        <p:blipFill rotWithShape="1">
          <a:blip r:embed="rId2"/>
          <a:srcRect l="-1" r="26224"/>
          <a:stretch/>
        </p:blipFill>
        <p:spPr>
          <a:xfrm>
            <a:off x="5405535" y="1818971"/>
            <a:ext cx="3281265" cy="2970991"/>
          </a:xfrm>
          <a:prstGeom prst="rect">
            <a:avLst/>
          </a:prstGeom>
        </p:spPr>
      </p:pic>
    </p:spTree>
    <p:extLst>
      <p:ext uri="{BB962C8B-B14F-4D97-AF65-F5344CB8AC3E}">
        <p14:creationId xmlns:p14="http://schemas.microsoft.com/office/powerpoint/2010/main" val="12169836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3140C534-64FD-40DB-18AD-82689685043E}"/>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D4994-B7F6-166E-0541-8A958FCFBFDE}"/>
              </a:ext>
            </a:extLst>
          </p:cNvPr>
          <p:cNvSpPr>
            <a:spLocks noGrp="1"/>
          </p:cNvSpPr>
          <p:nvPr>
            <p:ph type="title"/>
          </p:nvPr>
        </p:nvSpPr>
        <p:spPr/>
        <p:txBody>
          <a:bodyPr/>
          <a:lstStyle/>
          <a:p>
            <a:r>
              <a:rPr lang="en-GB" dirty="0"/>
              <a:t>Objectives</a:t>
            </a:r>
            <a:br>
              <a:rPr lang="en-GB" dirty="0"/>
            </a:br>
            <a:endParaRPr lang="en-GB" dirty="0"/>
          </a:p>
        </p:txBody>
      </p:sp>
      <p:sp>
        <p:nvSpPr>
          <p:cNvPr id="3" name="Content Placeholder 2">
            <a:extLst>
              <a:ext uri="{FF2B5EF4-FFF2-40B4-BE49-F238E27FC236}">
                <a16:creationId xmlns:a16="http://schemas.microsoft.com/office/drawing/2014/main" id="{3642E5A2-B2E8-A768-1656-674441570EE5}"/>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describe different management systems and how they relate to staff performance and review</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understand how management policies and procedures are developed and implemented.</a:t>
            </a:r>
          </a:p>
          <a:p>
            <a:endParaRPr lang="en-GB" dirty="0"/>
          </a:p>
        </p:txBody>
      </p:sp>
    </p:spTree>
    <p:extLst>
      <p:ext uri="{BB962C8B-B14F-4D97-AF65-F5344CB8AC3E}">
        <p14:creationId xmlns:p14="http://schemas.microsoft.com/office/powerpoint/2010/main" val="2545260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Company management systems</a:t>
            </a:r>
            <a:endParaRPr lang="en-GB" dirty="0"/>
          </a:p>
        </p:txBody>
      </p:sp>
      <p:sp>
        <p:nvSpPr>
          <p:cNvPr id="3" name="Content Placeholder 2"/>
          <p:cNvSpPr>
            <a:spLocks noGrp="1"/>
          </p:cNvSpPr>
          <p:nvPr>
            <p:ph sz="quarter" idx="10"/>
          </p:nvPr>
        </p:nvSpPr>
        <p:spPr>
          <a:xfrm>
            <a:off x="457200" y="1512000"/>
            <a:ext cx="8098222" cy="4623624"/>
          </a:xfrm>
        </p:spPr>
        <p:txBody>
          <a:bodyPr/>
          <a:lstStyle/>
          <a:p>
            <a:r>
              <a:rPr lang="en-GB" dirty="0"/>
              <a:t>Companies often use software to assist in managing and improving their business processes. The use of such tools:</a:t>
            </a:r>
          </a:p>
          <a:p>
            <a:pPr marL="216000" indent="-216000">
              <a:spcBef>
                <a:spcPts val="500"/>
              </a:spcBef>
              <a:spcAft>
                <a:spcPts val="500"/>
              </a:spcAft>
              <a:buClr>
                <a:srgbClr val="0077E3"/>
              </a:buClr>
              <a:buFont typeface="Arial" panose="020B0604020202020204" pitchFamily="34" charset="0"/>
              <a:buChar char="•"/>
            </a:pPr>
            <a:r>
              <a:rPr lang="en-GB" dirty="0"/>
              <a:t>reduces the need for dedicated staff to deal with these issues, which can save money</a:t>
            </a:r>
          </a:p>
          <a:p>
            <a:pPr marL="216000" indent="-216000">
              <a:spcBef>
                <a:spcPts val="500"/>
              </a:spcBef>
              <a:spcAft>
                <a:spcPts val="500"/>
              </a:spcAft>
              <a:buClr>
                <a:srgbClr val="0077E3"/>
              </a:buClr>
              <a:buFont typeface="Arial" panose="020B0604020202020204" pitchFamily="34" charset="0"/>
              <a:buChar char="•"/>
            </a:pPr>
            <a:r>
              <a:rPr lang="en-GB" dirty="0"/>
              <a:t>benefits small- to medium-sized businesses who don’t have dedicated payroll, human resources (HR) or accounts departments</a:t>
            </a:r>
          </a:p>
          <a:p>
            <a:pPr marL="216000" indent="-216000">
              <a:spcBef>
                <a:spcPts val="500"/>
              </a:spcBef>
              <a:spcAft>
                <a:spcPts val="500"/>
              </a:spcAft>
              <a:buClr>
                <a:srgbClr val="0077E3"/>
              </a:buClr>
              <a:buFont typeface="Arial" panose="020B0604020202020204" pitchFamily="34" charset="0"/>
              <a:buChar char="•"/>
            </a:pPr>
            <a:r>
              <a:rPr lang="en-GB" dirty="0"/>
              <a:t>assists large businesses in automating processes which would otherwise be time-consuming and expensive to administer.</a:t>
            </a:r>
          </a:p>
          <a:p>
            <a:r>
              <a:rPr lang="en-GB" dirty="0"/>
              <a:t>Examples of such software include Oracle Netsuite, Altassian JIRA, Workday, Trello and Basecamp. </a:t>
            </a:r>
          </a:p>
        </p:txBody>
      </p:sp>
    </p:spTree>
    <p:extLst>
      <p:ext uri="{BB962C8B-B14F-4D97-AF65-F5344CB8AC3E}">
        <p14:creationId xmlns:p14="http://schemas.microsoft.com/office/powerpoint/2010/main" val="2093280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7AA96-E466-4EED-B56A-CF542B3A1267}"/>
              </a:ext>
            </a:extLst>
          </p:cNvPr>
          <p:cNvSpPr>
            <a:spLocks noGrp="1"/>
          </p:cNvSpPr>
          <p:nvPr>
            <p:ph type="title"/>
          </p:nvPr>
        </p:nvSpPr>
        <p:spPr/>
        <p:txBody>
          <a:bodyPr/>
          <a:lstStyle/>
          <a:p>
            <a:r>
              <a:rPr lang="en-US" dirty="0"/>
              <a:t>Streamlining company management systems</a:t>
            </a:r>
            <a:endParaRPr lang="en-GB" dirty="0"/>
          </a:p>
        </p:txBody>
      </p:sp>
      <p:sp>
        <p:nvSpPr>
          <p:cNvPr id="3" name="Content Placeholder 2">
            <a:extLst>
              <a:ext uri="{FF2B5EF4-FFF2-40B4-BE49-F238E27FC236}">
                <a16:creationId xmlns:a16="http://schemas.microsoft.com/office/drawing/2014/main" id="{C15F6CD4-F1A3-4799-A1FF-D73439BA6F84}"/>
              </a:ext>
            </a:extLst>
          </p:cNvPr>
          <p:cNvSpPr>
            <a:spLocks noGrp="1"/>
          </p:cNvSpPr>
          <p:nvPr>
            <p:ph sz="quarter" idx="10"/>
          </p:nvPr>
        </p:nvSpPr>
        <p:spPr>
          <a:xfrm>
            <a:off x="457200" y="2453950"/>
            <a:ext cx="8229600" cy="3306049"/>
          </a:xfrm>
        </p:spPr>
        <p:txBody>
          <a:bodyPr numCol="2" anchor="ctr"/>
          <a:lstStyle/>
          <a:p>
            <a:pPr marL="216000" indent="-216000" algn="l">
              <a:spcBef>
                <a:spcPts val="500"/>
              </a:spcBef>
              <a:spcAft>
                <a:spcPts val="500"/>
              </a:spcAft>
              <a:buClr>
                <a:srgbClr val="0077E3"/>
              </a:buClr>
              <a:buFont typeface="Arial" panose="020B0604020202020204" pitchFamily="34" charset="0"/>
              <a:buChar char="•"/>
            </a:pPr>
            <a:r>
              <a:rPr lang="en-US" sz="1800" dirty="0"/>
              <a:t>P</a:t>
            </a:r>
            <a:r>
              <a:rPr lang="en-US" sz="1800" b="0" i="0" dirty="0">
                <a:effectLst/>
              </a:rPr>
              <a:t>roject management</a:t>
            </a:r>
          </a:p>
          <a:p>
            <a:pPr marL="216000" indent="-216000" algn="l">
              <a:spcBef>
                <a:spcPts val="500"/>
              </a:spcBef>
              <a:spcAft>
                <a:spcPts val="500"/>
              </a:spcAft>
              <a:buClr>
                <a:srgbClr val="0077E3"/>
              </a:buClr>
              <a:buFont typeface="Arial" panose="020B0604020202020204" pitchFamily="34" charset="0"/>
              <a:buChar char="•"/>
            </a:pPr>
            <a:r>
              <a:rPr lang="en-US" sz="1800" dirty="0"/>
              <a:t>T</a:t>
            </a:r>
            <a:r>
              <a:rPr lang="en-US" sz="1800" b="0" i="0" dirty="0">
                <a:effectLst/>
              </a:rPr>
              <a:t>ime management and calendars</a:t>
            </a:r>
          </a:p>
          <a:p>
            <a:pPr marL="216000" indent="-216000" algn="l">
              <a:spcBef>
                <a:spcPts val="500"/>
              </a:spcBef>
              <a:spcAft>
                <a:spcPts val="500"/>
              </a:spcAft>
              <a:buClr>
                <a:srgbClr val="0077E3"/>
              </a:buClr>
              <a:buFont typeface="Arial" panose="020B0604020202020204" pitchFamily="34" charset="0"/>
              <a:buChar char="•"/>
            </a:pPr>
            <a:r>
              <a:rPr lang="en-US" sz="1800" dirty="0"/>
              <a:t>D</a:t>
            </a:r>
            <a:r>
              <a:rPr lang="en-US" sz="1800" b="0" i="0" dirty="0">
                <a:effectLst/>
              </a:rPr>
              <a:t>ocument sharing and collaboration</a:t>
            </a:r>
          </a:p>
          <a:p>
            <a:pPr marL="216000" indent="-216000" algn="l">
              <a:spcBef>
                <a:spcPts val="500"/>
              </a:spcBef>
              <a:spcAft>
                <a:spcPts val="500"/>
              </a:spcAft>
              <a:buClr>
                <a:srgbClr val="0077E3"/>
              </a:buClr>
              <a:buFont typeface="Arial" panose="020B0604020202020204" pitchFamily="34" charset="0"/>
              <a:buChar char="•"/>
            </a:pPr>
            <a:r>
              <a:rPr lang="en-US" sz="1800" b="0" i="0" dirty="0">
                <a:effectLst/>
              </a:rPr>
              <a:t>Storing and tracking sales and customer data</a:t>
            </a:r>
          </a:p>
          <a:p>
            <a:pPr marL="216000" indent="-216000" algn="l">
              <a:spcBef>
                <a:spcPts val="500"/>
              </a:spcBef>
              <a:spcAft>
                <a:spcPts val="500"/>
              </a:spcAft>
              <a:buClr>
                <a:srgbClr val="0077E3"/>
              </a:buClr>
              <a:buFont typeface="Arial" panose="020B0604020202020204" pitchFamily="34" charset="0"/>
              <a:buChar char="•"/>
            </a:pPr>
            <a:r>
              <a:rPr lang="en-US" sz="1800" dirty="0"/>
              <a:t>B</a:t>
            </a:r>
            <a:r>
              <a:rPr lang="en-US" sz="1800" b="0" i="0" dirty="0">
                <a:effectLst/>
              </a:rPr>
              <a:t>udgeting, invoicing and managing expenses</a:t>
            </a:r>
          </a:p>
          <a:p>
            <a:pPr marL="216000" indent="-216000" algn="l">
              <a:spcBef>
                <a:spcPts val="500"/>
              </a:spcBef>
              <a:spcAft>
                <a:spcPts val="500"/>
              </a:spcAft>
              <a:buClr>
                <a:srgbClr val="0077E3"/>
              </a:buClr>
              <a:buFont typeface="Arial" panose="020B0604020202020204" pitchFamily="34" charset="0"/>
              <a:buChar char="•"/>
            </a:pPr>
            <a:endParaRPr lang="en-US" sz="1800" b="0" i="0" dirty="0">
              <a:effectLst/>
            </a:endParaRPr>
          </a:p>
          <a:p>
            <a:pPr marL="216000" indent="-216000" algn="l">
              <a:spcBef>
                <a:spcPts val="500"/>
              </a:spcBef>
              <a:spcAft>
                <a:spcPts val="500"/>
              </a:spcAft>
              <a:buClr>
                <a:srgbClr val="0077E3"/>
              </a:buClr>
              <a:buFont typeface="Arial" panose="020B0604020202020204" pitchFamily="34" charset="0"/>
              <a:buChar char="•"/>
            </a:pPr>
            <a:r>
              <a:rPr lang="en-US" sz="1800" dirty="0"/>
              <a:t>A</a:t>
            </a:r>
            <a:r>
              <a:rPr lang="en-US" sz="1800" b="0" i="0" dirty="0">
                <a:effectLst/>
              </a:rPr>
              <a:t>ccounting (eg, </a:t>
            </a:r>
            <a:r>
              <a:rPr lang="en-GB" sz="1800" dirty="0"/>
              <a:t>completing tax returns, payroll admin, sick pay, etc)</a:t>
            </a:r>
            <a:endParaRPr lang="en-US" sz="1800" b="0" i="0" dirty="0">
              <a:effectLst/>
            </a:endParaRPr>
          </a:p>
          <a:p>
            <a:pPr marL="216000" indent="-216000" algn="l">
              <a:spcBef>
                <a:spcPts val="500"/>
              </a:spcBef>
              <a:spcAft>
                <a:spcPts val="500"/>
              </a:spcAft>
              <a:buClr>
                <a:srgbClr val="0077E3"/>
              </a:buClr>
              <a:buFont typeface="Arial" panose="020B0604020202020204" pitchFamily="34" charset="0"/>
              <a:buChar char="•"/>
            </a:pPr>
            <a:r>
              <a:rPr lang="en-US" sz="1800" dirty="0"/>
              <a:t>F</a:t>
            </a:r>
            <a:r>
              <a:rPr lang="en-US" sz="1800" b="0" i="0" dirty="0">
                <a:effectLst/>
              </a:rPr>
              <a:t>inancial reporting (eg, creating profit and loss sheets to show the company’s financial performance)</a:t>
            </a:r>
          </a:p>
          <a:p>
            <a:pPr marL="216000" indent="-216000" algn="l">
              <a:spcBef>
                <a:spcPts val="500"/>
              </a:spcBef>
              <a:spcAft>
                <a:spcPts val="500"/>
              </a:spcAft>
              <a:buClr>
                <a:srgbClr val="0077E3"/>
              </a:buClr>
              <a:buFont typeface="Arial" panose="020B0604020202020204" pitchFamily="34" charset="0"/>
              <a:buChar char="•"/>
            </a:pPr>
            <a:r>
              <a:rPr lang="en-US" sz="1800" dirty="0"/>
              <a:t>R</a:t>
            </a:r>
            <a:r>
              <a:rPr lang="en-US" sz="1800" b="0" i="0" dirty="0">
                <a:effectLst/>
              </a:rPr>
              <a:t>esource management</a:t>
            </a:r>
          </a:p>
          <a:p>
            <a:endParaRPr lang="en-GB" dirty="0"/>
          </a:p>
        </p:txBody>
      </p:sp>
      <p:sp>
        <p:nvSpPr>
          <p:cNvPr id="5" name="TextBox 4">
            <a:extLst>
              <a:ext uri="{FF2B5EF4-FFF2-40B4-BE49-F238E27FC236}">
                <a16:creationId xmlns:a16="http://schemas.microsoft.com/office/drawing/2014/main" id="{0EA85934-8178-4F60-88A7-D56C1D73BC1A}"/>
              </a:ext>
            </a:extLst>
          </p:cNvPr>
          <p:cNvSpPr txBox="1"/>
          <p:nvPr/>
        </p:nvSpPr>
        <p:spPr>
          <a:xfrm>
            <a:off x="363894" y="1568326"/>
            <a:ext cx="8322906" cy="646331"/>
          </a:xfrm>
          <a:prstGeom prst="rect">
            <a:avLst/>
          </a:prstGeom>
          <a:noFill/>
        </p:spPr>
        <p:txBody>
          <a:bodyPr wrap="square">
            <a:spAutoFit/>
          </a:bodyPr>
          <a:lstStyle/>
          <a:p>
            <a:pPr>
              <a:lnSpc>
                <a:spcPct val="100000"/>
              </a:lnSpc>
            </a:pPr>
            <a:r>
              <a:rPr lang="en-GB" sz="1800" dirty="0"/>
              <a:t>Software can’t do everything, but the following areas can be greatly assisted and streamlined by the use of up-to-date software.</a:t>
            </a:r>
          </a:p>
        </p:txBody>
      </p:sp>
    </p:spTree>
    <p:extLst>
      <p:ext uri="{BB962C8B-B14F-4D97-AF65-F5344CB8AC3E}">
        <p14:creationId xmlns:p14="http://schemas.microsoft.com/office/powerpoint/2010/main" val="1007057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99B9E-12DA-4AD4-A700-D4FAAD75F496}"/>
              </a:ext>
            </a:extLst>
          </p:cNvPr>
          <p:cNvSpPr>
            <a:spLocks noGrp="1"/>
          </p:cNvSpPr>
          <p:nvPr>
            <p:ph type="title"/>
          </p:nvPr>
        </p:nvSpPr>
        <p:spPr/>
        <p:txBody>
          <a:bodyPr/>
          <a:lstStyle/>
          <a:p>
            <a:r>
              <a:rPr lang="en-US" dirty="0"/>
              <a:t>Staff performance</a:t>
            </a:r>
            <a:endParaRPr lang="en-GB" dirty="0"/>
          </a:p>
        </p:txBody>
      </p:sp>
      <p:sp>
        <p:nvSpPr>
          <p:cNvPr id="3" name="Content Placeholder 2">
            <a:extLst>
              <a:ext uri="{FF2B5EF4-FFF2-40B4-BE49-F238E27FC236}">
                <a16:creationId xmlns:a16="http://schemas.microsoft.com/office/drawing/2014/main" id="{213D56B4-BF80-40FF-B834-D24AC72BEFDD}"/>
              </a:ext>
            </a:extLst>
          </p:cNvPr>
          <p:cNvSpPr>
            <a:spLocks noGrp="1"/>
          </p:cNvSpPr>
          <p:nvPr>
            <p:ph sz="quarter" idx="10"/>
          </p:nvPr>
        </p:nvSpPr>
        <p:spPr>
          <a:xfrm>
            <a:off x="457200" y="3979302"/>
            <a:ext cx="8229600" cy="2379306"/>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t>Staff may be asked to complete their review online and then meet with their line manager to discuss their progress.</a:t>
            </a:r>
          </a:p>
          <a:p>
            <a:pPr marL="216000" indent="-216000">
              <a:spcBef>
                <a:spcPts val="500"/>
              </a:spcBef>
              <a:spcAft>
                <a:spcPts val="500"/>
              </a:spcAft>
              <a:buClr>
                <a:srgbClr val="0077E3"/>
              </a:buClr>
              <a:buFont typeface="Arial" panose="020B0604020202020204" pitchFamily="34" charset="0"/>
              <a:buChar char="•"/>
            </a:pPr>
            <a:r>
              <a:rPr lang="en-GB" dirty="0"/>
              <a:t>Performance reviews help companies to decide whether staff need further training or support and identify areas for career development.</a:t>
            </a:r>
          </a:p>
        </p:txBody>
      </p:sp>
      <p:sp>
        <p:nvSpPr>
          <p:cNvPr id="7" name="TextBox 6">
            <a:extLst>
              <a:ext uri="{FF2B5EF4-FFF2-40B4-BE49-F238E27FC236}">
                <a16:creationId xmlns:a16="http://schemas.microsoft.com/office/drawing/2014/main" id="{BAA5FAFD-BF3A-47F3-ABDF-CC6FCE216FC0}"/>
              </a:ext>
            </a:extLst>
          </p:cNvPr>
          <p:cNvSpPr txBox="1"/>
          <p:nvPr/>
        </p:nvSpPr>
        <p:spPr>
          <a:xfrm>
            <a:off x="377687" y="1505245"/>
            <a:ext cx="5426766" cy="2746906"/>
          </a:xfrm>
          <a:prstGeom prst="rect">
            <a:avLst/>
          </a:prstGeom>
          <a:noFill/>
        </p:spPr>
        <p:txBody>
          <a:bodyPr wrap="square">
            <a:spAutoFit/>
          </a:bodyPr>
          <a:lstStyle/>
          <a:p>
            <a:pPr>
              <a:spcAft>
                <a:spcPts val="500"/>
              </a:spcAft>
            </a:pPr>
            <a:r>
              <a:rPr lang="en-GB" dirty="0"/>
              <a:t>Company management systems can also help complete </a:t>
            </a:r>
            <a:r>
              <a:rPr lang="en-GB" b="1" dirty="0"/>
              <a:t>performance review </a:t>
            </a:r>
            <a:r>
              <a:rPr lang="en-GB" dirty="0"/>
              <a:t>tasks (sometimes referred to as </a:t>
            </a:r>
            <a:r>
              <a:rPr lang="en-GB" b="1" dirty="0"/>
              <a:t>appraisals</a:t>
            </a:r>
            <a:r>
              <a:rPr lang="en-GB" dirty="0"/>
              <a:t>). </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A performance review asks staff to demonstrate how they are meeting their goals and to show they are working as well as they can.</a:t>
            </a:r>
          </a:p>
          <a:p>
            <a:endParaRPr lang="en-GB" dirty="0"/>
          </a:p>
        </p:txBody>
      </p:sp>
      <p:pic>
        <p:nvPicPr>
          <p:cNvPr id="6" name="Picture 5" descr="A picture containing text, person, indoor, computer&#10;&#10;Description automatically generated">
            <a:extLst>
              <a:ext uri="{FF2B5EF4-FFF2-40B4-BE49-F238E27FC236}">
                <a16:creationId xmlns:a16="http://schemas.microsoft.com/office/drawing/2014/main" id="{B75A34B4-87AA-929F-83DB-EC186418B209}"/>
              </a:ext>
            </a:extLst>
          </p:cNvPr>
          <p:cNvPicPr>
            <a:picLocks noChangeAspect="1"/>
          </p:cNvPicPr>
          <p:nvPr/>
        </p:nvPicPr>
        <p:blipFill>
          <a:blip r:embed="rId2"/>
          <a:stretch>
            <a:fillRect/>
          </a:stretch>
        </p:blipFill>
        <p:spPr>
          <a:xfrm>
            <a:off x="5896946" y="1320264"/>
            <a:ext cx="2789854" cy="1997535"/>
          </a:xfrm>
          <a:prstGeom prst="rect">
            <a:avLst/>
          </a:prstGeom>
        </p:spPr>
      </p:pic>
    </p:spTree>
    <p:extLst>
      <p:ext uri="{BB962C8B-B14F-4D97-AF65-F5344CB8AC3E}">
        <p14:creationId xmlns:p14="http://schemas.microsoft.com/office/powerpoint/2010/main" val="1376258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Policies and procedures</a:t>
            </a:r>
          </a:p>
        </p:txBody>
      </p:sp>
      <p:sp>
        <p:nvSpPr>
          <p:cNvPr id="3" name="Content Placeholder 2"/>
          <p:cNvSpPr>
            <a:spLocks noGrp="1"/>
          </p:cNvSpPr>
          <p:nvPr>
            <p:ph sz="quarter" idx="10"/>
          </p:nvPr>
        </p:nvSpPr>
        <p:spPr>
          <a:xfrm>
            <a:off x="457200" y="1532023"/>
            <a:ext cx="8503920" cy="4495608"/>
          </a:xfrm>
        </p:spPr>
        <p:txBody>
          <a:bodyPr/>
          <a:lstStyle/>
          <a:p>
            <a:pPr>
              <a:lnSpc>
                <a:spcPct val="100000"/>
              </a:lnSpc>
            </a:pPr>
            <a:r>
              <a:rPr lang="en-GB" dirty="0"/>
              <a:t>To help a company run professionally and ethically, it will have a set of policies and procedures. </a:t>
            </a:r>
            <a:r>
              <a:rPr lang="en-GB" b="1" dirty="0"/>
              <a:t>Policies</a:t>
            </a:r>
            <a:r>
              <a:rPr lang="en-GB" dirty="0"/>
              <a:t> describe how the employer or employee should make decisions in a particular situation. Policies will be in line with UK law, but may require employees to also follow additional requirements as a condition of their employment.  </a:t>
            </a:r>
          </a:p>
          <a:p>
            <a:pPr>
              <a:lnSpc>
                <a:spcPct val="100000"/>
              </a:lnSpc>
            </a:pPr>
            <a:endParaRPr lang="en-GB" sz="2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9158" y="3278305"/>
            <a:ext cx="3353423" cy="234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48031" y="3278305"/>
            <a:ext cx="4671837" cy="2554545"/>
          </a:xfrm>
          <a:prstGeom prst="rect">
            <a:avLst/>
          </a:prstGeom>
        </p:spPr>
        <p:txBody>
          <a:bodyPr wrap="square">
            <a:spAutoFit/>
          </a:bodyPr>
          <a:lstStyle/>
          <a:p>
            <a:pPr>
              <a:lnSpc>
                <a:spcPct val="100000"/>
              </a:lnSpc>
            </a:pPr>
            <a:r>
              <a:rPr lang="en-GB" dirty="0"/>
              <a:t>When someone starts work for a company they should be made aware of all the policies and procedures during an </a:t>
            </a:r>
            <a:r>
              <a:rPr lang="en-GB" b="1" dirty="0"/>
              <a:t>induction day</a:t>
            </a:r>
            <a:r>
              <a:rPr lang="en-GB" dirty="0"/>
              <a:t>. </a:t>
            </a:r>
          </a:p>
          <a:p>
            <a:pPr>
              <a:lnSpc>
                <a:spcPct val="100000"/>
              </a:lnSpc>
            </a:pPr>
            <a:endParaRPr lang="en-GB" dirty="0"/>
          </a:p>
          <a:p>
            <a:pPr>
              <a:lnSpc>
                <a:spcPct val="100000"/>
              </a:lnSpc>
            </a:pPr>
            <a:r>
              <a:rPr lang="en-GB" dirty="0"/>
              <a:t>They might also sign a ‘</a:t>
            </a:r>
            <a:r>
              <a:rPr lang="en-GB" b="1" dirty="0"/>
              <a:t>code of conduct</a:t>
            </a:r>
            <a:r>
              <a:rPr lang="en-GB" dirty="0"/>
              <a:t>’, agreeing to adhere to the company’s ethical standards. </a:t>
            </a:r>
          </a:p>
        </p:txBody>
      </p:sp>
    </p:spTree>
    <p:extLst>
      <p:ext uri="{BB962C8B-B14F-4D97-AF65-F5344CB8AC3E}">
        <p14:creationId xmlns:p14="http://schemas.microsoft.com/office/powerpoint/2010/main" val="140688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 health and safety policy</a:t>
            </a:r>
          </a:p>
        </p:txBody>
      </p:sp>
      <p:sp>
        <p:nvSpPr>
          <p:cNvPr id="3" name="Content Placeholder 2"/>
          <p:cNvSpPr>
            <a:spLocks noGrp="1"/>
          </p:cNvSpPr>
          <p:nvPr>
            <p:ph sz="quarter" idx="10"/>
          </p:nvPr>
        </p:nvSpPr>
        <p:spPr>
          <a:xfrm>
            <a:off x="457200" y="1601452"/>
            <a:ext cx="8140148" cy="4495608"/>
          </a:xfrm>
        </p:spPr>
        <p:txBody>
          <a:bodyPr/>
          <a:lstStyle/>
          <a:p>
            <a:pPr marL="0" lvl="3" indent="0">
              <a:lnSpc>
                <a:spcPct val="100000"/>
              </a:lnSpc>
              <a:buNone/>
            </a:pPr>
            <a:r>
              <a:rPr lang="en-GB" sz="2000" dirty="0"/>
              <a:t>A company’s health and safety policy should make clear, for example, who is in charge of health and safety, how often fire extinguishers must be checked, how often a fire drill must be taken and how accidents must be reported.</a:t>
            </a:r>
          </a:p>
          <a:p>
            <a:pPr marL="0" lvl="3" indent="0">
              <a:lnSpc>
                <a:spcPct val="100000"/>
              </a:lnSpc>
              <a:buNone/>
            </a:pPr>
            <a:r>
              <a:rPr lang="en-GB" sz="2000" dirty="0"/>
              <a:t>As a minimum, any such policy should reinforce UK health and safety legislation. In some industries, such as construction and engineering, extra safety precautions will be essential due to high-risk environments.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2943" y="4190311"/>
            <a:ext cx="2538113" cy="1445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1912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 internet and email policy</a:t>
            </a:r>
          </a:p>
        </p:txBody>
      </p:sp>
      <p:sp>
        <p:nvSpPr>
          <p:cNvPr id="3" name="Content Placeholder 2"/>
          <p:cNvSpPr>
            <a:spLocks noGrp="1"/>
          </p:cNvSpPr>
          <p:nvPr>
            <p:ph sz="quarter" idx="10"/>
          </p:nvPr>
        </p:nvSpPr>
        <p:spPr>
          <a:xfrm>
            <a:off x="457200" y="1559086"/>
            <a:ext cx="8150772" cy="4495608"/>
          </a:xfrm>
        </p:spPr>
        <p:txBody>
          <a:bodyPr/>
          <a:lstStyle/>
          <a:p>
            <a:pPr marL="0" lvl="1" indent="0">
              <a:buNone/>
            </a:pPr>
            <a:r>
              <a:rPr lang="en-GB" dirty="0"/>
              <a:t>An internet and email policy will outline how company-owned technology can be used. </a:t>
            </a:r>
          </a:p>
          <a:p>
            <a:pPr marL="0" lvl="1" indent="0">
              <a:buNone/>
            </a:pPr>
            <a:r>
              <a:rPr lang="en-GB" dirty="0"/>
              <a:t>For example, if a member of staff is found to be using company computers inappropriately (eg, watching football when they are supposed to be working), the company will refer the member of staff to the online policy and enforce it so they do not break the policy again.</a:t>
            </a:r>
          </a:p>
          <a:p>
            <a:pPr marL="673100" lvl="1" indent="-457200">
              <a:lnSpc>
                <a:spcPct val="100000"/>
              </a:lnSpc>
              <a:buFont typeface="Arial" panose="020B0604020202020204" pitchFamily="34" charset="0"/>
              <a:buChar char="•"/>
            </a:pPr>
            <a:endParaRPr lang="en-GB" dirty="0"/>
          </a:p>
          <a:p>
            <a:pPr lvl="1" indent="0">
              <a:lnSpc>
                <a:spcPct val="100000"/>
              </a:lnSpc>
              <a:buNone/>
            </a:pPr>
            <a:endParaRPr lang="en-GB" dirty="0"/>
          </a:p>
        </p:txBody>
      </p:sp>
      <p:pic>
        <p:nvPicPr>
          <p:cNvPr id="6" name="Picture 5" descr="Graphical user interface, application&#10;&#10;Description automatically generated">
            <a:extLst>
              <a:ext uri="{FF2B5EF4-FFF2-40B4-BE49-F238E27FC236}">
                <a16:creationId xmlns:a16="http://schemas.microsoft.com/office/drawing/2014/main" id="{E70015B4-A8F2-B2BA-2F80-EA2F8D52A38A}"/>
              </a:ext>
            </a:extLst>
          </p:cNvPr>
          <p:cNvPicPr>
            <a:picLocks noChangeAspect="1"/>
          </p:cNvPicPr>
          <p:nvPr/>
        </p:nvPicPr>
        <p:blipFill>
          <a:blip r:embed="rId2"/>
          <a:stretch>
            <a:fillRect/>
          </a:stretch>
        </p:blipFill>
        <p:spPr>
          <a:xfrm>
            <a:off x="2965642" y="3806890"/>
            <a:ext cx="3212716" cy="1934054"/>
          </a:xfrm>
          <a:prstGeom prst="rect">
            <a:avLst/>
          </a:prstGeom>
        </p:spPr>
      </p:pic>
    </p:spTree>
    <p:extLst>
      <p:ext uri="{BB962C8B-B14F-4D97-AF65-F5344CB8AC3E}">
        <p14:creationId xmlns:p14="http://schemas.microsoft.com/office/powerpoint/2010/main" val="4197845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E666E-62DD-4A95-ADA1-7777E0833409}"/>
              </a:ext>
            </a:extLst>
          </p:cNvPr>
          <p:cNvSpPr>
            <a:spLocks noGrp="1"/>
          </p:cNvSpPr>
          <p:nvPr>
            <p:ph type="title"/>
          </p:nvPr>
        </p:nvSpPr>
        <p:spPr/>
        <p:txBody>
          <a:bodyPr/>
          <a:lstStyle/>
          <a:p>
            <a:r>
              <a:rPr lang="en-GB" dirty="0"/>
              <a:t>Example: anti-discrimination and harassment</a:t>
            </a:r>
          </a:p>
        </p:txBody>
      </p:sp>
      <p:sp>
        <p:nvSpPr>
          <p:cNvPr id="6" name="Content Placeholder 2">
            <a:extLst>
              <a:ext uri="{FF2B5EF4-FFF2-40B4-BE49-F238E27FC236}">
                <a16:creationId xmlns:a16="http://schemas.microsoft.com/office/drawing/2014/main" id="{7E0B8ADA-A56B-64A6-7D99-A678FB9E9DBF}"/>
              </a:ext>
            </a:extLst>
          </p:cNvPr>
          <p:cNvSpPr>
            <a:spLocks noGrp="1"/>
          </p:cNvSpPr>
          <p:nvPr>
            <p:ph sz="quarter" idx="10"/>
          </p:nvPr>
        </p:nvSpPr>
        <p:spPr>
          <a:xfrm>
            <a:off x="457200" y="1492121"/>
            <a:ext cx="8150452" cy="4495608"/>
          </a:xfrm>
        </p:spPr>
        <p:txBody>
          <a:bodyPr/>
          <a:lstStyle/>
          <a:p>
            <a:pPr marL="0" lvl="1" indent="0">
              <a:lnSpc>
                <a:spcPct val="100000"/>
              </a:lnSpc>
              <a:buNone/>
            </a:pPr>
            <a:r>
              <a:rPr lang="en-GB" dirty="0"/>
              <a:t>All employees are protected from discrimination under UK law. However, companies will also have policies to follow if an employee makes a claim of harassment.</a:t>
            </a:r>
          </a:p>
          <a:p>
            <a:pPr marL="0" lvl="1" indent="0">
              <a:lnSpc>
                <a:spcPct val="100000"/>
              </a:lnSpc>
              <a:buClr>
                <a:srgbClr val="0077E3"/>
              </a:buClr>
              <a:buNone/>
            </a:pPr>
            <a:r>
              <a:rPr lang="en-GB" dirty="0"/>
              <a:t>For example, the policy may require written reports and an internal hearing with HR staff. It will outline what disciplinary actions the employer will take if there is evidence of wrongdoing.</a:t>
            </a:r>
          </a:p>
          <a:p>
            <a:pPr lvl="1" indent="0">
              <a:lnSpc>
                <a:spcPct val="100000"/>
              </a:lnSpc>
              <a:buNone/>
            </a:pPr>
            <a:endParaRPr lang="en-GB" dirty="0"/>
          </a:p>
          <a:p>
            <a:pPr lvl="1" indent="0">
              <a:lnSpc>
                <a:spcPct val="100000"/>
              </a:lnSpc>
              <a:buNone/>
            </a:pPr>
            <a:endParaRPr lang="en-GB" dirty="0"/>
          </a:p>
        </p:txBody>
      </p:sp>
    </p:spTree>
    <p:extLst>
      <p:ext uri="{BB962C8B-B14F-4D97-AF65-F5344CB8AC3E}">
        <p14:creationId xmlns:p14="http://schemas.microsoft.com/office/powerpoint/2010/main" val="7513216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www.w3.org/XML/1998/namespace"/>
    <ds:schemaRef ds:uri="http://purl.org/dc/dcmitype/"/>
    <ds:schemaRef ds:uri="http://schemas.microsoft.com/office/2006/metadata/properties"/>
    <ds:schemaRef ds:uri="http://purl.org/dc/elements/1.1/"/>
    <ds:schemaRef ds:uri="http://schemas.microsoft.com/office/2006/documentManagement/types"/>
    <ds:schemaRef ds:uri="http://purl.org/dc/terms/"/>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3</TotalTime>
  <Words>760</Words>
  <Application>Microsoft Office PowerPoint</Application>
  <PresentationFormat>On-screen Show (4:3)</PresentationFormat>
  <Paragraphs>58</Paragraphs>
  <Slides>11</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ＭＳ Ｐゴシック</vt:lpstr>
      <vt:lpstr>Arial</vt:lpstr>
      <vt:lpstr>Calibri</vt:lpstr>
      <vt:lpstr>Lucida Grande</vt:lpstr>
      <vt:lpstr>Times New Roman</vt:lpstr>
      <vt:lpstr>Default Design</vt:lpstr>
      <vt:lpstr>PowerPoint Presentation</vt:lpstr>
      <vt:lpstr>Objectives </vt:lpstr>
      <vt:lpstr>Company management systems</vt:lpstr>
      <vt:lpstr>Streamlining company management systems</vt:lpstr>
      <vt:lpstr>Staff performance</vt:lpstr>
      <vt:lpstr>Policies and procedures</vt:lpstr>
      <vt:lpstr>Example: health and safety policy</vt:lpstr>
      <vt:lpstr>Example: internet and email policy</vt:lpstr>
      <vt:lpstr>Example: anti-discrimination and harassment</vt:lpstr>
      <vt:lpstr>Your turn: policies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53</cp:revision>
  <dcterms:created xsi:type="dcterms:W3CDTF">2013-05-28T00:38:54Z</dcterms:created>
  <dcterms:modified xsi:type="dcterms:W3CDTF">2025-11-12T10:36:45Z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