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2" r:id="rId6"/>
    <p:sldId id="346" r:id="rId7"/>
    <p:sldId id="343" r:id="rId8"/>
    <p:sldId id="347" r:id="rId9"/>
    <p:sldId id="344" r:id="rId10"/>
    <p:sldId id="360" r:id="rId11"/>
    <p:sldId id="361" r:id="rId12"/>
    <p:sldId id="358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ACA2B5-D474-4A36-982F-06A79C9B0CDF}" v="2" dt="2022-06-30T08:18:22.3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1368"/>
    <p:restoredTop sz="94694"/>
  </p:normalViewPr>
  <p:slideViewPr>
    <p:cSldViewPr snapToGrid="0">
      <p:cViewPr varScale="1">
        <p:scale>
          <a:sx n="64" d="100"/>
          <a:sy n="64" d="100"/>
        </p:scale>
        <p:origin x="73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4A499FC-0BEE-40F1-A69C-B7B33C84B464}"/>
    <pc:docChg chg="custSel addSld modSld sldOrd">
      <pc:chgData name="Caroline Prodger" userId="e4ef2e75-b60b-401b-8ebe-291bdcf405f4" providerId="ADAL" clId="{34A499FC-0BEE-40F1-A69C-B7B33C84B464}" dt="2022-03-31T12:16:42.769" v="849" actId="20577"/>
      <pc:docMkLst>
        <pc:docMk/>
      </pc:docMkLst>
      <pc:sldChg chg="delSp modSp mod">
        <pc:chgData name="Caroline Prodger" userId="e4ef2e75-b60b-401b-8ebe-291bdcf405f4" providerId="ADAL" clId="{34A499FC-0BEE-40F1-A69C-B7B33C84B464}" dt="2022-03-31T11:43:07.333" v="20" actId="1076"/>
        <pc:sldMkLst>
          <pc:docMk/>
          <pc:sldMk cId="1443870320" sldId="341"/>
        </pc:sldMkLst>
        <pc:spChg chg="del">
          <ac:chgData name="Caroline Prodger" userId="e4ef2e75-b60b-401b-8ebe-291bdcf405f4" providerId="ADAL" clId="{34A499FC-0BEE-40F1-A69C-B7B33C84B464}" dt="2022-03-31T11:43:04.405" v="19" actId="21"/>
          <ac:spMkLst>
            <pc:docMk/>
            <pc:sldMk cId="1443870320" sldId="341"/>
            <ac:spMk id="5" creationId="{00000000-0000-0000-0000-000000000000}"/>
          </ac:spMkLst>
        </pc:spChg>
        <pc:spChg chg="mod">
          <ac:chgData name="Caroline Prodger" userId="e4ef2e75-b60b-401b-8ebe-291bdcf405f4" providerId="ADAL" clId="{34A499FC-0BEE-40F1-A69C-B7B33C84B464}" dt="2022-03-31T11:43:07.333" v="20" actId="1076"/>
          <ac:spMkLst>
            <pc:docMk/>
            <pc:sldMk cId="1443870320" sldId="341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34A499FC-0BEE-40F1-A69C-B7B33C84B464}" dt="2022-03-31T11:47:59.573" v="178" actId="20577"/>
        <pc:sldMkLst>
          <pc:docMk/>
          <pc:sldMk cId="3288635960" sldId="342"/>
        </pc:sldMkLst>
        <pc:spChg chg="mod">
          <ac:chgData name="Caroline Prodger" userId="e4ef2e75-b60b-401b-8ebe-291bdcf405f4" providerId="ADAL" clId="{34A499FC-0BEE-40F1-A69C-B7B33C84B464}" dt="2022-03-31T11:47:59.573" v="178" actId="20577"/>
          <ac:spMkLst>
            <pc:docMk/>
            <pc:sldMk cId="3288635960" sldId="342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34A499FC-0BEE-40F1-A69C-B7B33C84B464}" dt="2022-03-31T11:51:09.477" v="181" actId="20577"/>
        <pc:sldMkLst>
          <pc:docMk/>
          <pc:sldMk cId="3467804977" sldId="343"/>
        </pc:sldMkLst>
        <pc:spChg chg="mod">
          <ac:chgData name="Caroline Prodger" userId="e4ef2e75-b60b-401b-8ebe-291bdcf405f4" providerId="ADAL" clId="{34A499FC-0BEE-40F1-A69C-B7B33C84B464}" dt="2022-03-31T11:51:09.477" v="181" actId="20577"/>
          <ac:spMkLst>
            <pc:docMk/>
            <pc:sldMk cId="3467804977" sldId="343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34A499FC-0BEE-40F1-A69C-B7B33C84B464}" dt="2022-03-31T12:15:41.910" v="826" actId="33524"/>
        <pc:sldMkLst>
          <pc:docMk/>
          <pc:sldMk cId="1893799795" sldId="344"/>
        </pc:sldMkLst>
        <pc:spChg chg="mod">
          <ac:chgData name="Caroline Prodger" userId="e4ef2e75-b60b-401b-8ebe-291bdcf405f4" providerId="ADAL" clId="{34A499FC-0BEE-40F1-A69C-B7B33C84B464}" dt="2022-03-31T12:13:16.290" v="821" actId="20577"/>
          <ac:spMkLst>
            <pc:docMk/>
            <pc:sldMk cId="1893799795" sldId="344"/>
            <ac:spMk id="3074" creationId="{00000000-0000-0000-0000-000000000000}"/>
          </ac:spMkLst>
        </pc:spChg>
        <pc:spChg chg="mod">
          <ac:chgData name="Caroline Prodger" userId="e4ef2e75-b60b-401b-8ebe-291bdcf405f4" providerId="ADAL" clId="{34A499FC-0BEE-40F1-A69C-B7B33C84B464}" dt="2022-03-31T12:15:41.910" v="826" actId="33524"/>
          <ac:spMkLst>
            <pc:docMk/>
            <pc:sldMk cId="1893799795" sldId="344"/>
            <ac:spMk id="3075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34A499FC-0BEE-40F1-A69C-B7B33C84B464}" dt="2022-03-31T11:45:28.643" v="95" actId="20577"/>
        <pc:sldMkLst>
          <pc:docMk/>
          <pc:sldMk cId="3406962064" sldId="345"/>
        </pc:sldMkLst>
        <pc:spChg chg="mod">
          <ac:chgData name="Caroline Prodger" userId="e4ef2e75-b60b-401b-8ebe-291bdcf405f4" providerId="ADAL" clId="{34A499FC-0BEE-40F1-A69C-B7B33C84B464}" dt="2022-03-31T11:44:41.964" v="42" actId="20577"/>
          <ac:spMkLst>
            <pc:docMk/>
            <pc:sldMk cId="3406962064" sldId="345"/>
            <ac:spMk id="4" creationId="{00000000-0000-0000-0000-000000000000}"/>
          </ac:spMkLst>
        </pc:spChg>
        <pc:spChg chg="del mod">
          <ac:chgData name="Caroline Prodger" userId="e4ef2e75-b60b-401b-8ebe-291bdcf405f4" providerId="ADAL" clId="{34A499FC-0BEE-40F1-A69C-B7B33C84B464}" dt="2022-03-31T11:44:47.829" v="43" actId="21"/>
          <ac:spMkLst>
            <pc:docMk/>
            <pc:sldMk cId="3406962064" sldId="345"/>
            <ac:spMk id="5" creationId="{00000000-0000-0000-0000-000000000000}"/>
          </ac:spMkLst>
        </pc:spChg>
        <pc:spChg chg="add mod">
          <ac:chgData name="Caroline Prodger" userId="e4ef2e75-b60b-401b-8ebe-291bdcf405f4" providerId="ADAL" clId="{34A499FC-0BEE-40F1-A69C-B7B33C84B464}" dt="2022-03-31T11:45:28.643" v="95" actId="20577"/>
          <ac:spMkLst>
            <pc:docMk/>
            <pc:sldMk cId="3406962064" sldId="345"/>
            <ac:spMk id="6" creationId="{63F319F3-94C2-45EB-AFD0-B8B89334005B}"/>
          </ac:spMkLst>
        </pc:spChg>
      </pc:sldChg>
      <pc:sldChg chg="delSp modSp mod">
        <pc:chgData name="Caroline Prodger" userId="e4ef2e75-b60b-401b-8ebe-291bdcf405f4" providerId="ADAL" clId="{34A499FC-0BEE-40F1-A69C-B7B33C84B464}" dt="2022-03-31T11:47:18.270" v="177" actId="20577"/>
        <pc:sldMkLst>
          <pc:docMk/>
          <pc:sldMk cId="1534825694" sldId="346"/>
        </pc:sldMkLst>
        <pc:spChg chg="mod">
          <ac:chgData name="Caroline Prodger" userId="e4ef2e75-b60b-401b-8ebe-291bdcf405f4" providerId="ADAL" clId="{34A499FC-0BEE-40F1-A69C-B7B33C84B464}" dt="2022-03-31T11:45:50.626" v="101" actId="20577"/>
          <ac:spMkLst>
            <pc:docMk/>
            <pc:sldMk cId="1534825694" sldId="346"/>
            <ac:spMk id="4" creationId="{00000000-0000-0000-0000-000000000000}"/>
          </ac:spMkLst>
        </pc:spChg>
        <pc:spChg chg="mod">
          <ac:chgData name="Caroline Prodger" userId="e4ef2e75-b60b-401b-8ebe-291bdcf405f4" providerId="ADAL" clId="{34A499FC-0BEE-40F1-A69C-B7B33C84B464}" dt="2022-03-31T11:47:18.270" v="177" actId="20577"/>
          <ac:spMkLst>
            <pc:docMk/>
            <pc:sldMk cId="1534825694" sldId="346"/>
            <ac:spMk id="5" creationId="{00000000-0000-0000-0000-000000000000}"/>
          </ac:spMkLst>
        </pc:spChg>
        <pc:spChg chg="del">
          <ac:chgData name="Caroline Prodger" userId="e4ef2e75-b60b-401b-8ebe-291bdcf405f4" providerId="ADAL" clId="{34A499FC-0BEE-40F1-A69C-B7B33C84B464}" dt="2022-03-31T11:45:55.212" v="102" actId="478"/>
          <ac:spMkLst>
            <pc:docMk/>
            <pc:sldMk cId="1534825694" sldId="346"/>
            <ac:spMk id="6" creationId="{63F319F3-94C2-45EB-AFD0-B8B89334005B}"/>
          </ac:spMkLst>
        </pc:spChg>
      </pc:sldChg>
      <pc:sldChg chg="modSp new mod ord">
        <pc:chgData name="Caroline Prodger" userId="e4ef2e75-b60b-401b-8ebe-291bdcf405f4" providerId="ADAL" clId="{34A499FC-0BEE-40F1-A69C-B7B33C84B464}" dt="2022-03-31T12:15:25.910" v="823" actId="14100"/>
        <pc:sldMkLst>
          <pc:docMk/>
          <pc:sldMk cId="1405691670" sldId="347"/>
        </pc:sldMkLst>
        <pc:spChg chg="mod">
          <ac:chgData name="Caroline Prodger" userId="e4ef2e75-b60b-401b-8ebe-291bdcf405f4" providerId="ADAL" clId="{34A499FC-0BEE-40F1-A69C-B7B33C84B464}" dt="2022-03-31T11:56:43.010" v="267" actId="20577"/>
          <ac:spMkLst>
            <pc:docMk/>
            <pc:sldMk cId="1405691670" sldId="347"/>
            <ac:spMk id="2" creationId="{9B3A0927-F37C-4945-A356-6AAC109B707F}"/>
          </ac:spMkLst>
        </pc:spChg>
        <pc:spChg chg="mod">
          <ac:chgData name="Caroline Prodger" userId="e4ef2e75-b60b-401b-8ebe-291bdcf405f4" providerId="ADAL" clId="{34A499FC-0BEE-40F1-A69C-B7B33C84B464}" dt="2022-03-31T12:15:25.910" v="823" actId="14100"/>
          <ac:spMkLst>
            <pc:docMk/>
            <pc:sldMk cId="1405691670" sldId="347"/>
            <ac:spMk id="3" creationId="{EAF7A30B-319B-4024-8003-AE15926140B9}"/>
          </ac:spMkLst>
        </pc:spChg>
      </pc:sldChg>
      <pc:sldChg chg="delSp mod">
        <pc:chgData name="Caroline Prodger" userId="e4ef2e75-b60b-401b-8ebe-291bdcf405f4" providerId="ADAL" clId="{34A499FC-0BEE-40F1-A69C-B7B33C84B464}" dt="2022-03-31T11:57:39.329" v="270" actId="21"/>
        <pc:sldMkLst>
          <pc:docMk/>
          <pc:sldMk cId="2953684419" sldId="358"/>
        </pc:sldMkLst>
        <pc:spChg chg="del">
          <ac:chgData name="Caroline Prodger" userId="e4ef2e75-b60b-401b-8ebe-291bdcf405f4" providerId="ADAL" clId="{34A499FC-0BEE-40F1-A69C-B7B33C84B464}" dt="2022-03-31T11:57:39.329" v="270" actId="21"/>
          <ac:spMkLst>
            <pc:docMk/>
            <pc:sldMk cId="2953684419" sldId="358"/>
            <ac:spMk id="2" creationId="{00000000-0000-0000-0000-000000000000}"/>
          </ac:spMkLst>
        </pc:spChg>
      </pc:sldChg>
      <pc:sldChg chg="modSp new mod">
        <pc:chgData name="Caroline Prodger" userId="e4ef2e75-b60b-401b-8ebe-291bdcf405f4" providerId="ADAL" clId="{34A499FC-0BEE-40F1-A69C-B7B33C84B464}" dt="2022-03-31T12:02:23.538" v="414" actId="113"/>
        <pc:sldMkLst>
          <pc:docMk/>
          <pc:sldMk cId="899486439" sldId="359"/>
        </pc:sldMkLst>
        <pc:spChg chg="mod">
          <ac:chgData name="Caroline Prodger" userId="e4ef2e75-b60b-401b-8ebe-291bdcf405f4" providerId="ADAL" clId="{34A499FC-0BEE-40F1-A69C-B7B33C84B464}" dt="2022-03-31T11:58:20.234" v="289" actId="20577"/>
          <ac:spMkLst>
            <pc:docMk/>
            <pc:sldMk cId="899486439" sldId="359"/>
            <ac:spMk id="2" creationId="{6531D317-2480-4023-865A-EC52B28A4A26}"/>
          </ac:spMkLst>
        </pc:spChg>
        <pc:spChg chg="mod">
          <ac:chgData name="Caroline Prodger" userId="e4ef2e75-b60b-401b-8ebe-291bdcf405f4" providerId="ADAL" clId="{34A499FC-0BEE-40F1-A69C-B7B33C84B464}" dt="2022-03-31T12:02:23.538" v="414" actId="113"/>
          <ac:spMkLst>
            <pc:docMk/>
            <pc:sldMk cId="899486439" sldId="359"/>
            <ac:spMk id="3" creationId="{E2AFE8DE-F6E6-4275-A75D-FEF7D125671D}"/>
          </ac:spMkLst>
        </pc:spChg>
      </pc:sldChg>
      <pc:sldChg chg="addSp modSp new mod">
        <pc:chgData name="Caroline Prodger" userId="e4ef2e75-b60b-401b-8ebe-291bdcf405f4" providerId="ADAL" clId="{34A499FC-0BEE-40F1-A69C-B7B33C84B464}" dt="2022-03-31T12:16:42.769" v="849" actId="20577"/>
        <pc:sldMkLst>
          <pc:docMk/>
          <pc:sldMk cId="4104008130" sldId="360"/>
        </pc:sldMkLst>
        <pc:spChg chg="mod">
          <ac:chgData name="Caroline Prodger" userId="e4ef2e75-b60b-401b-8ebe-291bdcf405f4" providerId="ADAL" clId="{34A499FC-0BEE-40F1-A69C-B7B33C84B464}" dt="2022-03-31T12:02:33.471" v="427" actId="20577"/>
          <ac:spMkLst>
            <pc:docMk/>
            <pc:sldMk cId="4104008130" sldId="360"/>
            <ac:spMk id="2" creationId="{5BA18369-E08D-4991-9F69-19BCD82D4CCC}"/>
          </ac:spMkLst>
        </pc:spChg>
        <pc:spChg chg="mod">
          <ac:chgData name="Caroline Prodger" userId="e4ef2e75-b60b-401b-8ebe-291bdcf405f4" providerId="ADAL" clId="{34A499FC-0BEE-40F1-A69C-B7B33C84B464}" dt="2022-03-31T12:16:42.769" v="849" actId="20577"/>
          <ac:spMkLst>
            <pc:docMk/>
            <pc:sldMk cId="4104008130" sldId="360"/>
            <ac:spMk id="3" creationId="{F681490B-9D8F-44D2-8F08-0743C3E82CB1}"/>
          </ac:spMkLst>
        </pc:spChg>
        <pc:picChg chg="add mod">
          <ac:chgData name="Caroline Prodger" userId="e4ef2e75-b60b-401b-8ebe-291bdcf405f4" providerId="ADAL" clId="{34A499FC-0BEE-40F1-A69C-B7B33C84B464}" dt="2022-03-31T12:16:14.067" v="831" actId="1076"/>
          <ac:picMkLst>
            <pc:docMk/>
            <pc:sldMk cId="4104008130" sldId="360"/>
            <ac:picMk id="5" creationId="{24322DC9-824E-43B9-B464-47DFA5E4D604}"/>
          </ac:picMkLst>
        </pc:pic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aroline Prodger" userId="e4ef2e75-b60b-401b-8ebe-291bdcf405f4" providerId="ADAL" clId="{F2E6ECBD-E103-4567-8332-B3F9C558A95A}"/>
    <pc:docChg chg="custSel addSld delSld modSld">
      <pc:chgData name="Caroline Prodger" userId="e4ef2e75-b60b-401b-8ebe-291bdcf405f4" providerId="ADAL" clId="{F2E6ECBD-E103-4567-8332-B3F9C558A95A}" dt="2022-05-23T11:00:57.539" v="291" actId="20577"/>
      <pc:docMkLst>
        <pc:docMk/>
      </pc:docMkLst>
      <pc:sldChg chg="del">
        <pc:chgData name="Caroline Prodger" userId="e4ef2e75-b60b-401b-8ebe-291bdcf405f4" providerId="ADAL" clId="{F2E6ECBD-E103-4567-8332-B3F9C558A95A}" dt="2022-05-23T10:18:51.748" v="13" actId="2696"/>
        <pc:sldMkLst>
          <pc:docMk/>
          <pc:sldMk cId="3288635960" sldId="342"/>
        </pc:sldMkLst>
      </pc:sldChg>
      <pc:sldChg chg="addSp modSp mod">
        <pc:chgData name="Caroline Prodger" userId="e4ef2e75-b60b-401b-8ebe-291bdcf405f4" providerId="ADAL" clId="{F2E6ECBD-E103-4567-8332-B3F9C558A95A}" dt="2022-05-23T11:00:57.539" v="291" actId="20577"/>
        <pc:sldMkLst>
          <pc:docMk/>
          <pc:sldMk cId="3467804977" sldId="343"/>
        </pc:sldMkLst>
        <pc:spChg chg="mod">
          <ac:chgData name="Caroline Prodger" userId="e4ef2e75-b60b-401b-8ebe-291bdcf405f4" providerId="ADAL" clId="{F2E6ECBD-E103-4567-8332-B3F9C558A95A}" dt="2022-05-23T11:00:57.539" v="291" actId="20577"/>
          <ac:spMkLst>
            <pc:docMk/>
            <pc:sldMk cId="3467804977" sldId="343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F2E6ECBD-E103-4567-8332-B3F9C558A95A}" dt="2022-05-23T10:18:46.419" v="12" actId="1076"/>
          <ac:picMkLst>
            <pc:docMk/>
            <pc:sldMk cId="3467804977" sldId="343"/>
            <ac:picMk id="4" creationId="{2FBF1B38-7B7F-CC82-0189-29376837D568}"/>
          </ac:picMkLst>
        </pc:picChg>
      </pc:sldChg>
      <pc:sldChg chg="modSp mod addCm">
        <pc:chgData name="Caroline Prodger" userId="e4ef2e75-b60b-401b-8ebe-291bdcf405f4" providerId="ADAL" clId="{F2E6ECBD-E103-4567-8332-B3F9C558A95A}" dt="2022-05-23T10:51:18.472" v="79"/>
        <pc:sldMkLst>
          <pc:docMk/>
          <pc:sldMk cId="1893799795" sldId="344"/>
        </pc:sldMkLst>
        <pc:spChg chg="mod">
          <ac:chgData name="Caroline Prodger" userId="e4ef2e75-b60b-401b-8ebe-291bdcf405f4" providerId="ADAL" clId="{F2E6ECBD-E103-4567-8332-B3F9C558A95A}" dt="2022-05-23T10:23:00.024" v="22" actId="20577"/>
          <ac:spMkLst>
            <pc:docMk/>
            <pc:sldMk cId="1893799795" sldId="344"/>
            <ac:spMk id="3074" creationId="{00000000-0000-0000-0000-000000000000}"/>
          </ac:spMkLst>
        </pc:spChg>
        <pc:spChg chg="mod">
          <ac:chgData name="Caroline Prodger" userId="e4ef2e75-b60b-401b-8ebe-291bdcf405f4" providerId="ADAL" clId="{F2E6ECBD-E103-4567-8332-B3F9C558A95A}" dt="2022-05-23T10:25:39.168" v="38" actId="113"/>
          <ac:spMkLst>
            <pc:docMk/>
            <pc:sldMk cId="1893799795" sldId="344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F2E6ECBD-E103-4567-8332-B3F9C558A95A}" dt="2022-05-23T10:17:11.664" v="1" actId="20577"/>
        <pc:sldMkLst>
          <pc:docMk/>
          <pc:sldMk cId="3406962064" sldId="345"/>
        </pc:sldMkLst>
        <pc:spChg chg="mod">
          <ac:chgData name="Caroline Prodger" userId="e4ef2e75-b60b-401b-8ebe-291bdcf405f4" providerId="ADAL" clId="{F2E6ECBD-E103-4567-8332-B3F9C558A95A}" dt="2022-05-23T10:17:11.664" v="1" actId="20577"/>
          <ac:spMkLst>
            <pc:docMk/>
            <pc:sldMk cId="3406962064" sldId="345"/>
            <ac:spMk id="6" creationId="{63F319F3-94C2-45EB-AFD0-B8B89334005B}"/>
          </ac:spMkLst>
        </pc:spChg>
      </pc:sldChg>
      <pc:sldChg chg="addSp modSp mod">
        <pc:chgData name="Caroline Prodger" userId="e4ef2e75-b60b-401b-8ebe-291bdcf405f4" providerId="ADAL" clId="{F2E6ECBD-E103-4567-8332-B3F9C558A95A}" dt="2022-05-23T10:59:17.230" v="260" actId="20577"/>
        <pc:sldMkLst>
          <pc:docMk/>
          <pc:sldMk cId="1534825694" sldId="346"/>
        </pc:sldMkLst>
        <pc:spChg chg="mod">
          <ac:chgData name="Caroline Prodger" userId="e4ef2e75-b60b-401b-8ebe-291bdcf405f4" providerId="ADAL" clId="{F2E6ECBD-E103-4567-8332-B3F9C558A95A}" dt="2022-05-23T10:32:38.136" v="49" actId="20577"/>
          <ac:spMkLst>
            <pc:docMk/>
            <pc:sldMk cId="1534825694" sldId="346"/>
            <ac:spMk id="4" creationId="{00000000-0000-0000-0000-000000000000}"/>
          </ac:spMkLst>
        </pc:spChg>
        <pc:spChg chg="mod">
          <ac:chgData name="Caroline Prodger" userId="e4ef2e75-b60b-401b-8ebe-291bdcf405f4" providerId="ADAL" clId="{F2E6ECBD-E103-4567-8332-B3F9C558A95A}" dt="2022-05-23T10:59:17.230" v="260" actId="20577"/>
          <ac:spMkLst>
            <pc:docMk/>
            <pc:sldMk cId="1534825694" sldId="346"/>
            <ac:spMk id="5" creationId="{00000000-0000-0000-0000-000000000000}"/>
          </ac:spMkLst>
        </pc:spChg>
        <pc:picChg chg="add mod">
          <ac:chgData name="Caroline Prodger" userId="e4ef2e75-b60b-401b-8ebe-291bdcf405f4" providerId="ADAL" clId="{F2E6ECBD-E103-4567-8332-B3F9C558A95A}" dt="2022-05-23T10:34:30.767" v="60" actId="1076"/>
          <ac:picMkLst>
            <pc:docMk/>
            <pc:sldMk cId="1534825694" sldId="346"/>
            <ac:picMk id="3" creationId="{A60B2B22-05C4-7E95-9D86-EE0F9A11DCB4}"/>
          </ac:picMkLst>
        </pc:picChg>
      </pc:sldChg>
      <pc:sldChg chg="addSp modSp mod">
        <pc:chgData name="Caroline Prodger" userId="e4ef2e75-b60b-401b-8ebe-291bdcf405f4" providerId="ADAL" clId="{F2E6ECBD-E103-4567-8332-B3F9C558A95A}" dt="2022-05-23T10:49:56.176" v="77" actId="1076"/>
        <pc:sldMkLst>
          <pc:docMk/>
          <pc:sldMk cId="1405691670" sldId="347"/>
        </pc:sldMkLst>
        <pc:picChg chg="add mod">
          <ac:chgData name="Caroline Prodger" userId="e4ef2e75-b60b-401b-8ebe-291bdcf405f4" providerId="ADAL" clId="{F2E6ECBD-E103-4567-8332-B3F9C558A95A}" dt="2022-05-23T10:49:56.176" v="77" actId="1076"/>
          <ac:picMkLst>
            <pc:docMk/>
            <pc:sldMk cId="1405691670" sldId="347"/>
            <ac:picMk id="5" creationId="{439424A2-AC84-DF78-636C-D6D22B24E7FD}"/>
          </ac:picMkLst>
        </pc:picChg>
      </pc:sldChg>
      <pc:sldChg chg="addSp delSp modSp mod">
        <pc:chgData name="Caroline Prodger" userId="e4ef2e75-b60b-401b-8ebe-291bdcf405f4" providerId="ADAL" clId="{F2E6ECBD-E103-4567-8332-B3F9C558A95A}" dt="2022-05-23T10:57:52.602" v="250" actId="20577"/>
        <pc:sldMkLst>
          <pc:docMk/>
          <pc:sldMk cId="4104008130" sldId="360"/>
        </pc:sldMkLst>
        <pc:spChg chg="mod">
          <ac:chgData name="Caroline Prodger" userId="e4ef2e75-b60b-401b-8ebe-291bdcf405f4" providerId="ADAL" clId="{F2E6ECBD-E103-4567-8332-B3F9C558A95A}" dt="2022-05-23T10:57:52.602" v="250" actId="20577"/>
          <ac:spMkLst>
            <pc:docMk/>
            <pc:sldMk cId="4104008130" sldId="360"/>
            <ac:spMk id="3" creationId="{F681490B-9D8F-44D2-8F08-0743C3E82CB1}"/>
          </ac:spMkLst>
        </pc:spChg>
        <pc:picChg chg="del">
          <ac:chgData name="Caroline Prodger" userId="e4ef2e75-b60b-401b-8ebe-291bdcf405f4" providerId="ADAL" clId="{F2E6ECBD-E103-4567-8332-B3F9C558A95A}" dt="2022-05-23T10:53:02.911" v="80" actId="478"/>
          <ac:picMkLst>
            <pc:docMk/>
            <pc:sldMk cId="4104008130" sldId="360"/>
            <ac:picMk id="5" creationId="{24322DC9-824E-43B9-B464-47DFA5E4D604}"/>
          </ac:picMkLst>
        </pc:picChg>
        <pc:picChg chg="add del mod ord">
          <ac:chgData name="Caroline Prodger" userId="e4ef2e75-b60b-401b-8ebe-291bdcf405f4" providerId="ADAL" clId="{F2E6ECBD-E103-4567-8332-B3F9C558A95A}" dt="2022-05-23T10:56:16.184" v="204" actId="21"/>
          <ac:picMkLst>
            <pc:docMk/>
            <pc:sldMk cId="4104008130" sldId="360"/>
            <ac:picMk id="6" creationId="{9FC37C30-DD75-FDE2-DB30-2DDC19876171}"/>
          </ac:picMkLst>
        </pc:picChg>
      </pc:sldChg>
      <pc:sldChg chg="addSp modSp new mod">
        <pc:chgData name="Caroline Prodger" userId="e4ef2e75-b60b-401b-8ebe-291bdcf405f4" providerId="ADAL" clId="{F2E6ECBD-E103-4567-8332-B3F9C558A95A}" dt="2022-05-23T10:58:13.584" v="255" actId="20577"/>
        <pc:sldMkLst>
          <pc:docMk/>
          <pc:sldMk cId="3002224034" sldId="361"/>
        </pc:sldMkLst>
        <pc:spChg chg="mod">
          <ac:chgData name="Caroline Prodger" userId="e4ef2e75-b60b-401b-8ebe-291bdcf405f4" providerId="ADAL" clId="{F2E6ECBD-E103-4567-8332-B3F9C558A95A}" dt="2022-05-23T10:54:44.616" v="109" actId="20577"/>
          <ac:spMkLst>
            <pc:docMk/>
            <pc:sldMk cId="3002224034" sldId="361"/>
            <ac:spMk id="2" creationId="{F65A83F8-0E47-366B-6E7D-FED9DB3A9DEB}"/>
          </ac:spMkLst>
        </pc:spChg>
        <pc:spChg chg="mod">
          <ac:chgData name="Caroline Prodger" userId="e4ef2e75-b60b-401b-8ebe-291bdcf405f4" providerId="ADAL" clId="{F2E6ECBD-E103-4567-8332-B3F9C558A95A}" dt="2022-05-23T10:58:13.584" v="255" actId="20577"/>
          <ac:spMkLst>
            <pc:docMk/>
            <pc:sldMk cId="3002224034" sldId="361"/>
            <ac:spMk id="3" creationId="{C3BF4E0D-FD06-A1FF-5824-C4DF8B47BB29}"/>
          </ac:spMkLst>
        </pc:spChg>
        <pc:picChg chg="add mod">
          <ac:chgData name="Caroline Prodger" userId="e4ef2e75-b60b-401b-8ebe-291bdcf405f4" providerId="ADAL" clId="{F2E6ECBD-E103-4567-8332-B3F9C558A95A}" dt="2022-05-23T10:56:24.202" v="207" actId="1076"/>
          <ac:picMkLst>
            <pc:docMk/>
            <pc:sldMk cId="3002224034" sldId="361"/>
            <ac:picMk id="4" creationId="{46ABEE1F-65F8-404B-8596-C18F58E1AFB2}"/>
          </ac:picMkLst>
        </pc:pic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29ACA2B5-D474-4A36-982F-06A79C9B0CDF}"/>
    <pc:docChg chg="modSld modMainMaster">
      <pc:chgData name="Fiona Freel" userId="3a7a7974-e831-4583-92ac-603bf88d4539" providerId="ADAL" clId="{29ACA2B5-D474-4A36-982F-06A79C9B0CDF}" dt="2022-06-30T08:18:22.312" v="3"/>
      <pc:docMkLst>
        <pc:docMk/>
      </pc:docMkLst>
      <pc:sldChg chg="addSp modSp">
        <pc:chgData name="Fiona Freel" userId="3a7a7974-e831-4583-92ac-603bf88d4539" providerId="ADAL" clId="{29ACA2B5-D474-4A36-982F-06A79C9B0CDF}" dt="2022-06-30T08:18:22.312" v="3"/>
        <pc:sldMkLst>
          <pc:docMk/>
          <pc:sldMk cId="2953684419" sldId="358"/>
        </pc:sldMkLst>
        <pc:spChg chg="add mod">
          <ac:chgData name="Fiona Freel" userId="3a7a7974-e831-4583-92ac-603bf88d4539" providerId="ADAL" clId="{29ACA2B5-D474-4A36-982F-06A79C9B0CDF}" dt="2022-06-30T08:18:22.312" v="3"/>
          <ac:spMkLst>
            <pc:docMk/>
            <pc:sldMk cId="2953684419" sldId="358"/>
            <ac:spMk id="3" creationId="{95D117E5-38B1-9BA3-E531-85AB344043FC}"/>
          </ac:spMkLst>
        </pc:spChg>
      </pc:sldChg>
      <pc:sldMasterChg chg="modSp mod">
        <pc:chgData name="Fiona Freel" userId="3a7a7974-e831-4583-92ac-603bf88d4539" providerId="ADAL" clId="{29ACA2B5-D474-4A36-982F-06A79C9B0CDF}" dt="2022-06-30T08:18:02.183" v="2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29ACA2B5-D474-4A36-982F-06A79C9B0CDF}" dt="2022-06-30T08:18:02.183" v="2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29ACA2B5-D474-4A36-982F-06A79C9B0CDF}" dt="2022-06-29T14:15:18.878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328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36726" y="59533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3716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13. Business, commercial and financial awareness</a:t>
            </a:r>
          </a:p>
          <a:p>
            <a:endParaRPr lang="en-GB" sz="2400" b="1" dirty="0"/>
          </a:p>
          <a:p>
            <a:r>
              <a:rPr lang="en-GB" sz="2400" b="1" dirty="0"/>
              <a:t>13.1 Principles of commercial operations and markets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8609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/>
              <a:t>PowerPoint 1: Introduction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38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D2D96-6A7C-DCC1-7385-BF399B54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2F1AD-C640-9E45-4579-E06F15AD1AA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</a:rPr>
              <a:t>identify some key terms in the areas of business, commerce and finance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</a:rPr>
              <a:t>broadly explain the concept of a ‘stakeholder’.</a:t>
            </a:r>
            <a:endParaRPr lang="en-GB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7176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560832" y="1115410"/>
            <a:ext cx="518464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 dirty="0"/>
              <a:t>Your turn: research task</a:t>
            </a:r>
            <a:br>
              <a:rPr lang="en-GB" kern="0" dirty="0"/>
            </a:br>
            <a:endParaRPr lang="en-GB" kern="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60832" y="1709928"/>
            <a:ext cx="4905903" cy="325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2">
              <a:lnSpc>
                <a:spcPct val="100000"/>
              </a:lnSpc>
              <a:defRPr/>
            </a:pPr>
            <a:r>
              <a:rPr lang="en-US" sz="2000" kern="0" dirty="0"/>
              <a:t>Using the internet or other sources, choose:</a:t>
            </a:r>
          </a:p>
          <a:p>
            <a:pPr marL="342900" lvl="2" indent="-34290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kern="0" dirty="0"/>
              <a:t>one engineering company you are familiar with, and </a:t>
            </a:r>
          </a:p>
          <a:p>
            <a:pPr marL="342900" lvl="2" indent="-34290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kern="0" dirty="0"/>
              <a:t>one company you have not heard of before.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2000" kern="0" dirty="0"/>
              <a:t>Produce a short slide presentation or page on each company.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2000" kern="0" dirty="0"/>
              <a:t>You could include the company logo, number of employees and the firm’s main products or services.  </a:t>
            </a:r>
          </a:p>
        </p:txBody>
      </p:sp>
      <p:pic>
        <p:nvPicPr>
          <p:cNvPr id="3" name="Picture 2" descr="A person work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A60B2B22-05C4-7E95-9D86-EE0F9A11D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219" y="1779441"/>
            <a:ext cx="2988241" cy="199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825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Key terms: why use the ‘correct’ words?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195457" cy="4248000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Any human endeavour of any significant complexity develops its own common words and phrases.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dirty="0"/>
              <a:t>As a group think of an activity that has its own ‘language’. For example:</a:t>
            </a:r>
          </a:p>
          <a:p>
            <a:pPr marL="216000" lvl="4">
              <a:lnSpc>
                <a:spcPts val="2400"/>
              </a:lnSpc>
              <a:spcBef>
                <a:spcPts val="5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football – touchline, offside</a:t>
            </a:r>
          </a:p>
          <a:p>
            <a:pPr marL="216000" lvl="4">
              <a:lnSpc>
                <a:spcPts val="2400"/>
              </a:lnSpc>
              <a:spcBef>
                <a:spcPts val="5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cycling – peloton, chain ring</a:t>
            </a:r>
          </a:p>
          <a:p>
            <a:pPr marL="216000" lvl="4">
              <a:lnSpc>
                <a:spcPts val="2400"/>
              </a:lnSpc>
              <a:spcBef>
                <a:spcPts val="5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painting – tint, wash</a:t>
            </a:r>
          </a:p>
          <a:p>
            <a:pPr marL="216000" lvl="4">
              <a:lnSpc>
                <a:spcPts val="2400"/>
              </a:lnSpc>
              <a:spcBef>
                <a:spcPts val="5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politics – constituency, husting.</a:t>
            </a:r>
          </a:p>
          <a:p>
            <a:pPr marL="0" lvl="3" indent="0">
              <a:lnSpc>
                <a:spcPts val="2400"/>
              </a:lnSpc>
              <a:buNone/>
            </a:pPr>
            <a:r>
              <a:rPr lang="en-US" sz="2000" dirty="0">
                <a:cs typeface="+mn-cs"/>
              </a:rPr>
              <a:t>Chose one area of life and think about any unique words that apply to it.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FBF1B38-7B7F-CC82-0189-29376837D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457" y="3179797"/>
            <a:ext cx="2743200" cy="1453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7804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A0927-F37C-4945-A356-6AAC109B7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Common business and financial 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F7A30B-319B-4024-8003-AE15926140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Company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an organisation that provides goods and/or services in return for payment.</a:t>
            </a:r>
            <a:endParaRPr lang="en-GB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Goods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physical products that can be made or processed.</a:t>
            </a:r>
            <a:endParaRPr lang="en-GB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Services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products that are not physical, eg logistics, professional services (such as a doctor or lawyer), advice or support.</a:t>
            </a:r>
            <a:endParaRPr lang="en-GB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Employer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the organisation or individual that employs an employee.</a:t>
            </a:r>
            <a:endParaRPr lang="en-GB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Employee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he person employed by the organisation or employer.</a:t>
            </a:r>
            <a:endParaRPr lang="en-GB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pic>
        <p:nvPicPr>
          <p:cNvPr id="5" name="Picture 4" descr="A couple of men wearing hard hats and holding a computer&#10;&#10;Description automatically generated with low confidence">
            <a:extLst>
              <a:ext uri="{FF2B5EF4-FFF2-40B4-BE49-F238E27FC236}">
                <a16:creationId xmlns:a16="http://schemas.microsoft.com/office/drawing/2014/main" id="{439424A2-AC84-DF78-636C-D6D22B24E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573" y="4308039"/>
            <a:ext cx="2733973" cy="154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691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Common business and financial terms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Profit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the amount of money a company receives minus its running/manufacturing costs.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Customer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 person who buys the company’s goods or services.</a:t>
            </a:r>
            <a:endParaRPr lang="en-GB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Competition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other companies providing the same goods or services.</a:t>
            </a:r>
            <a:endParaRPr lang="en-GB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Efficiency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operating successfully without wasting money, time or resources.</a:t>
            </a:r>
            <a:endParaRPr lang="en-GB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Value added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the extra value added to the goods compared to the raw materials.</a:t>
            </a:r>
            <a:endParaRPr lang="en-GB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Supply and demand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how much of something is available compared to how much is wanted. </a:t>
            </a:r>
          </a:p>
          <a:p>
            <a:pPr marL="0" indent="0"/>
            <a:endParaRPr lang="en-GB" sz="2000" dirty="0">
              <a:ea typeface="ＭＳ Ｐゴシック" pitchFamily="-105" charset="-128"/>
              <a:cs typeface="+mn-cs"/>
            </a:endParaRPr>
          </a:p>
          <a:p>
            <a:endParaRPr lang="en-US" sz="20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3799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18369-E08D-4991-9F69-19BCD82D4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Stakeholders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81490B-9D8F-44D2-8F08-0743C3E82CB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Aft>
                <a:spcPts val="500"/>
              </a:spcAft>
            </a:pPr>
            <a:r>
              <a:rPr lang="en-GB" dirty="0"/>
              <a:t>The term </a:t>
            </a:r>
            <a:r>
              <a:rPr lang="en-GB" b="1" dirty="0"/>
              <a:t>stakeholder </a:t>
            </a:r>
            <a:r>
              <a:rPr lang="en-GB" dirty="0"/>
              <a:t>includes anyone with a</a:t>
            </a:r>
            <a:r>
              <a:rPr lang="en-US" dirty="0"/>
              <a:t>n </a:t>
            </a:r>
            <a:r>
              <a:rPr lang="en-US" b="0" i="0" dirty="0">
                <a:solidFill>
                  <a:srgbClr val="111111"/>
                </a:solidFill>
                <a:effectLst/>
              </a:rPr>
              <a:t>interest in how a company performs.</a:t>
            </a:r>
            <a:r>
              <a:rPr lang="en-GB" b="0" i="0" dirty="0">
                <a:solidFill>
                  <a:srgbClr val="111111"/>
                </a:solidFill>
                <a:effectLst/>
              </a:rPr>
              <a:t> F</a:t>
            </a:r>
            <a:r>
              <a:rPr lang="en-GB" dirty="0"/>
              <a:t>or example: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GB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he people who work for a company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GB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he people who buy the goods and services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GB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he people who own the company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GB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he people who deliver the goods to the customers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GB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he people who sell goods or services to the company.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4008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A83F8-0E47-366B-6E7D-FED9DB3A9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F4E0D-FD06-A1FF-5824-C4DF8B47BB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711677" cy="4248000"/>
          </a:xfrm>
        </p:spPr>
        <p:txBody>
          <a:bodyPr/>
          <a:lstStyle/>
          <a:p>
            <a:r>
              <a:rPr lang="en-GB" sz="2000" dirty="0"/>
              <a:t>A ‘stakeholder’ does not only refer to those who directly gain in financial terms, such as owners, subcontractors or employees.</a:t>
            </a:r>
          </a:p>
          <a:p>
            <a:r>
              <a:rPr lang="en-GB" dirty="0"/>
              <a:t>It</a:t>
            </a:r>
            <a:r>
              <a:rPr lang="en-GB" sz="2000" dirty="0"/>
              <a:t> can also refer to anyone </a:t>
            </a:r>
            <a:r>
              <a:rPr lang="en-GB" dirty="0"/>
              <a:t>a</a:t>
            </a:r>
            <a:r>
              <a:rPr lang="en-GB" sz="2000" dirty="0"/>
              <a:t>ffected by the company’s activities, including customers and the wider community. </a:t>
            </a:r>
          </a:p>
          <a:p>
            <a:endParaRPr lang="en-GB" dirty="0"/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6ABEE1F-65F8-404B-8596-C18F58E1A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051" y="1098000"/>
            <a:ext cx="4729317" cy="4729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24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D117E5-38B1-9BA3-E531-85AB344043FC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9536844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b461a341-6040-4841-94a8-bc3e8908b04d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512</Words>
  <Application>Microsoft Office PowerPoint</Application>
  <PresentationFormat>On-screen Show (4:3)</PresentationFormat>
  <Paragraphs>50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ＭＳ Ｐゴシック</vt:lpstr>
      <vt:lpstr>Arial</vt:lpstr>
      <vt:lpstr>Calibri</vt:lpstr>
      <vt:lpstr>Cambria</vt:lpstr>
      <vt:lpstr>Lucida Grande</vt:lpstr>
      <vt:lpstr>Times New Roman</vt:lpstr>
      <vt:lpstr>Default Design</vt:lpstr>
      <vt:lpstr>PowerPoint 1: Introduction</vt:lpstr>
      <vt:lpstr>Objectives</vt:lpstr>
      <vt:lpstr>PowerPoint Presentation</vt:lpstr>
      <vt:lpstr>Key terms: why use the ‘correct’ words?</vt:lpstr>
      <vt:lpstr>Common business and financial terms</vt:lpstr>
      <vt:lpstr>Common business and financial terms</vt:lpstr>
      <vt:lpstr>Stakeholders</vt:lpstr>
      <vt:lpstr>Stakeholders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12</cp:revision>
  <dcterms:created xsi:type="dcterms:W3CDTF">2013-05-28T00:38:54Z</dcterms:created>
  <dcterms:modified xsi:type="dcterms:W3CDTF">2025-11-12T10:35:25Z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