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275" r:id="rId6"/>
    <p:sldId id="272" r:id="rId7"/>
    <p:sldId id="257" r:id="rId8"/>
    <p:sldId id="273" r:id="rId9"/>
    <p:sldId id="258" r:id="rId10"/>
    <p:sldId id="259" r:id="rId11"/>
    <p:sldId id="267" r:id="rId12"/>
    <p:sldId id="260" r:id="rId13"/>
    <p:sldId id="268" r:id="rId14"/>
    <p:sldId id="269" r:id="rId15"/>
    <p:sldId id="270" r:id="rId16"/>
    <p:sldId id="265" r:id="rId17"/>
    <p:sldId id="271" r:id="rId18"/>
    <p:sldId id="264"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D039D3-6BF5-4262-A7BD-4F7F7D40EA20}" v="2" dt="2022-06-30T08:21:29.0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260"/>
    <p:restoredTop sz="94694"/>
  </p:normalViewPr>
  <p:slideViewPr>
    <p:cSldViewPr snapToGrid="0">
      <p:cViewPr varScale="1">
        <p:scale>
          <a:sx n="64" d="100"/>
          <a:sy n="64" d="100"/>
        </p:scale>
        <p:origin x="120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21D039D3-6BF5-4262-A7BD-4F7F7D40EA20}"/>
    <pc:docChg chg="modSld modMainMaster">
      <pc:chgData name="Fiona Freel" userId="3a7a7974-e831-4583-92ac-603bf88d4539" providerId="ADAL" clId="{21D039D3-6BF5-4262-A7BD-4F7F7D40EA20}" dt="2022-06-30T08:21:29.017" v="3"/>
      <pc:docMkLst>
        <pc:docMk/>
      </pc:docMkLst>
      <pc:sldChg chg="addSp modSp">
        <pc:chgData name="Fiona Freel" userId="3a7a7974-e831-4583-92ac-603bf88d4539" providerId="ADAL" clId="{21D039D3-6BF5-4262-A7BD-4F7F7D40EA20}" dt="2022-06-30T08:21:29.017" v="3"/>
        <pc:sldMkLst>
          <pc:docMk/>
          <pc:sldMk cId="2566538281" sldId="264"/>
        </pc:sldMkLst>
        <pc:spChg chg="add mod">
          <ac:chgData name="Fiona Freel" userId="3a7a7974-e831-4583-92ac-603bf88d4539" providerId="ADAL" clId="{21D039D3-6BF5-4262-A7BD-4F7F7D40EA20}" dt="2022-06-30T08:21:29.017" v="3"/>
          <ac:spMkLst>
            <pc:docMk/>
            <pc:sldMk cId="2566538281" sldId="264"/>
            <ac:spMk id="4" creationId="{FDB0285B-C399-12A0-A8A9-10CBE0385BDF}"/>
          </ac:spMkLst>
        </pc:spChg>
      </pc:sldChg>
      <pc:sldMasterChg chg="modSp mod">
        <pc:chgData name="Fiona Freel" userId="3a7a7974-e831-4583-92ac-603bf88d4539" providerId="ADAL" clId="{21D039D3-6BF5-4262-A7BD-4F7F7D40EA20}" dt="2022-06-30T08:21:19.234" v="2" actId="6549"/>
        <pc:sldMasterMkLst>
          <pc:docMk/>
          <pc:sldMasterMk cId="0" sldId="2147483651"/>
        </pc:sldMasterMkLst>
        <pc:spChg chg="mod">
          <ac:chgData name="Fiona Freel" userId="3a7a7974-e831-4583-92ac-603bf88d4539" providerId="ADAL" clId="{21D039D3-6BF5-4262-A7BD-4F7F7D40EA20}" dt="2022-06-30T08:21:19.234" v="2" actId="6549"/>
          <ac:spMkLst>
            <pc:docMk/>
            <pc:sldMasterMk cId="0" sldId="2147483651"/>
            <ac:spMk id="11" creationId="{96F0CD5D-B4A7-4421-AC1D-7F2293649C0F}"/>
          </ac:spMkLst>
        </pc:spChg>
        <pc:picChg chg="mod">
          <ac:chgData name="Fiona Freel" userId="3a7a7974-e831-4583-92ac-603bf88d4539" providerId="ADAL" clId="{21D039D3-6BF5-4262-A7BD-4F7F7D40EA20}" dt="2022-06-29T14:17:10.433" v="0" actId="14826"/>
          <ac:picMkLst>
            <pc:docMk/>
            <pc:sldMasterMk cId="0" sldId="2147483651"/>
            <ac:picMk id="13" creationId="{54C8F537-6DBE-534E-B9F5-B8C14A123E71}"/>
          </ac:picMkLst>
        </pc:picChg>
      </pc:sldMaster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1712445956" sldId="267"/>
        </pc:sldMkLst>
        <pc:spChg chg="add">
          <ac:chgData name="Charlie Evans" userId="S::charlie.evans@cityandguilds.com::9964b21c-b77c-4334-8083-162c4eec6535" providerId="AD" clId="Web-{4530202E-F0E7-4F7B-BCEE-F889F18E9F90}" dt="2022-01-26T15:55:42.529" v="0"/>
          <ac:spMkLst>
            <pc:docMk/>
            <pc:sldMk cId="1712445956"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1712445956"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1396162372" sldId="256"/>
        </pc:sldMkLst>
        <pc:spChg chg="add">
          <ac:chgData name="Charlie Evans" userId="S::charlie.evans@cityandguilds.com::9964b21c-b77c-4334-8083-162c4eec6535" providerId="AD" clId="Web-{A2F6CF8D-5C88-4AB3-A932-369AD7190CFE}" dt="2022-01-26T15:56:43.433" v="0"/>
          <ac:spMkLst>
            <pc:docMk/>
            <pc:sldMk cId="1396162372"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1396162372" sldId="256"/>
            <ac:spMk id="3" creationId="{7C379A34-ED8D-4918-9E2C-E0EA0EB4650D}"/>
          </ac:spMkLst>
        </pc:spChg>
      </pc:sldChg>
    </pc:docChg>
  </pc:docChgLst>
  <pc:docChgLst>
    <pc:chgData name="Caroline Prodger" userId="e4ef2e75-b60b-401b-8ebe-291bdcf405f4" providerId="ADAL" clId="{35D636CC-4A4C-4A99-8E08-C6D7705066A1}"/>
    <pc:docChg chg="custSel addSld delSld modSld">
      <pc:chgData name="Caroline Prodger" userId="e4ef2e75-b60b-401b-8ebe-291bdcf405f4" providerId="ADAL" clId="{35D636CC-4A4C-4A99-8E08-C6D7705066A1}" dt="2022-04-01T16:37:54.593" v="4377"/>
      <pc:docMkLst>
        <pc:docMk/>
      </pc:docMkLst>
      <pc:sldChg chg="modSp mod">
        <pc:chgData name="Caroline Prodger" userId="e4ef2e75-b60b-401b-8ebe-291bdcf405f4" providerId="ADAL" clId="{35D636CC-4A4C-4A99-8E08-C6D7705066A1}" dt="2022-03-31T13:53:41.159" v="29" actId="20577"/>
        <pc:sldMkLst>
          <pc:docMk/>
          <pc:sldMk cId="1396162372" sldId="256"/>
        </pc:sldMkLst>
        <pc:spChg chg="mod">
          <ac:chgData name="Caroline Prodger" userId="e4ef2e75-b60b-401b-8ebe-291bdcf405f4" providerId="ADAL" clId="{35D636CC-4A4C-4A99-8E08-C6D7705066A1}" dt="2022-03-31T13:53:29.380" v="21" actId="1076"/>
          <ac:spMkLst>
            <pc:docMk/>
            <pc:sldMk cId="1396162372" sldId="256"/>
            <ac:spMk id="3" creationId="{00000000-0000-0000-0000-000000000000}"/>
          </ac:spMkLst>
        </pc:spChg>
        <pc:spChg chg="mod">
          <ac:chgData name="Caroline Prodger" userId="e4ef2e75-b60b-401b-8ebe-291bdcf405f4" providerId="ADAL" clId="{35D636CC-4A4C-4A99-8E08-C6D7705066A1}" dt="2022-03-31T13:53:41.159" v="29" actId="20577"/>
          <ac:spMkLst>
            <pc:docMk/>
            <pc:sldMk cId="1396162372" sldId="256"/>
            <ac:spMk id="18434" creationId="{00000000-0000-0000-0000-000000000000}"/>
          </ac:spMkLst>
        </pc:spChg>
      </pc:sldChg>
      <pc:sldChg chg="addSp delSp modSp mod addCm modCm">
        <pc:chgData name="Caroline Prodger" userId="e4ef2e75-b60b-401b-8ebe-291bdcf405f4" providerId="ADAL" clId="{35D636CC-4A4C-4A99-8E08-C6D7705066A1}" dt="2022-04-01T16:37:54.593" v="4377"/>
        <pc:sldMkLst>
          <pc:docMk/>
          <pc:sldMk cId="2230312450" sldId="257"/>
        </pc:sldMkLst>
        <pc:spChg chg="mod">
          <ac:chgData name="Caroline Prodger" userId="e4ef2e75-b60b-401b-8ebe-291bdcf405f4" providerId="ADAL" clId="{35D636CC-4A4C-4A99-8E08-C6D7705066A1}" dt="2022-03-31T13:59:42.886" v="113" actId="20577"/>
          <ac:spMkLst>
            <pc:docMk/>
            <pc:sldMk cId="2230312450" sldId="257"/>
            <ac:spMk id="2" creationId="{00000000-0000-0000-0000-000000000000}"/>
          </ac:spMkLst>
        </pc:spChg>
        <pc:spChg chg="mod">
          <ac:chgData name="Caroline Prodger" userId="e4ef2e75-b60b-401b-8ebe-291bdcf405f4" providerId="ADAL" clId="{35D636CC-4A4C-4A99-8E08-C6D7705066A1}" dt="2022-03-31T14:04:41.723" v="515" actId="20577"/>
          <ac:spMkLst>
            <pc:docMk/>
            <pc:sldMk cId="2230312450" sldId="257"/>
            <ac:spMk id="3" creationId="{00000000-0000-0000-0000-000000000000}"/>
          </ac:spMkLst>
        </pc:spChg>
        <pc:graphicFrameChg chg="add del modGraphic">
          <ac:chgData name="Caroline Prodger" userId="e4ef2e75-b60b-401b-8ebe-291bdcf405f4" providerId="ADAL" clId="{35D636CC-4A4C-4A99-8E08-C6D7705066A1}" dt="2022-04-01T13:25:22.084" v="2655" actId="21"/>
          <ac:graphicFrameMkLst>
            <pc:docMk/>
            <pc:sldMk cId="2230312450" sldId="257"/>
            <ac:graphicFrameMk id="4" creationId="{28BF6DFE-7779-4341-9CC5-49CB330395AA}"/>
          </ac:graphicFrameMkLst>
        </pc:graphicFrameChg>
      </pc:sldChg>
      <pc:sldChg chg="addSp delSp modSp mod">
        <pc:chgData name="Caroline Prodger" userId="e4ef2e75-b60b-401b-8ebe-291bdcf405f4" providerId="ADAL" clId="{35D636CC-4A4C-4A99-8E08-C6D7705066A1}" dt="2022-03-31T14:07:04.937" v="526" actId="1076"/>
        <pc:sldMkLst>
          <pc:docMk/>
          <pc:sldMk cId="3932217601" sldId="258"/>
        </pc:sldMkLst>
        <pc:spChg chg="mod">
          <ac:chgData name="Caroline Prodger" userId="e4ef2e75-b60b-401b-8ebe-291bdcf405f4" providerId="ADAL" clId="{35D636CC-4A4C-4A99-8E08-C6D7705066A1}" dt="2022-03-31T13:58:38.438" v="41" actId="20577"/>
          <ac:spMkLst>
            <pc:docMk/>
            <pc:sldMk cId="3932217601" sldId="258"/>
            <ac:spMk id="2" creationId="{00000000-0000-0000-0000-000000000000}"/>
          </ac:spMkLst>
        </pc:spChg>
        <pc:spChg chg="mod">
          <ac:chgData name="Caroline Prodger" userId="e4ef2e75-b60b-401b-8ebe-291bdcf405f4" providerId="ADAL" clId="{35D636CC-4A4C-4A99-8E08-C6D7705066A1}" dt="2022-03-31T14:06:59.434" v="525" actId="1076"/>
          <ac:spMkLst>
            <pc:docMk/>
            <pc:sldMk cId="3932217601" sldId="258"/>
            <ac:spMk id="3" creationId="{00000000-0000-0000-0000-000000000000}"/>
          </ac:spMkLst>
        </pc:spChg>
        <pc:spChg chg="del">
          <ac:chgData name="Caroline Prodger" userId="e4ef2e75-b60b-401b-8ebe-291bdcf405f4" providerId="ADAL" clId="{35D636CC-4A4C-4A99-8E08-C6D7705066A1}" dt="2022-03-31T13:58:06.032" v="32" actId="21"/>
          <ac:spMkLst>
            <pc:docMk/>
            <pc:sldMk cId="3932217601" sldId="258"/>
            <ac:spMk id="4" creationId="{00000000-0000-0000-0000-000000000000}"/>
          </ac:spMkLst>
        </pc:spChg>
        <pc:picChg chg="add mod modCrop">
          <ac:chgData name="Caroline Prodger" userId="e4ef2e75-b60b-401b-8ebe-291bdcf405f4" providerId="ADAL" clId="{35D636CC-4A4C-4A99-8E08-C6D7705066A1}" dt="2022-03-31T14:07:04.937" v="526" actId="1076"/>
          <ac:picMkLst>
            <pc:docMk/>
            <pc:sldMk cId="3932217601" sldId="258"/>
            <ac:picMk id="6" creationId="{99C7772D-72DF-479E-8CE0-266833A9F9DB}"/>
          </ac:picMkLst>
        </pc:picChg>
      </pc:sldChg>
      <pc:sldChg chg="delSp modSp mod">
        <pc:chgData name="Caroline Prodger" userId="e4ef2e75-b60b-401b-8ebe-291bdcf405f4" providerId="ADAL" clId="{35D636CC-4A4C-4A99-8E08-C6D7705066A1}" dt="2022-03-31T14:08:20.260" v="536" actId="1076"/>
        <pc:sldMkLst>
          <pc:docMk/>
          <pc:sldMk cId="815967888" sldId="259"/>
        </pc:sldMkLst>
        <pc:spChg chg="mod">
          <ac:chgData name="Caroline Prodger" userId="e4ef2e75-b60b-401b-8ebe-291bdcf405f4" providerId="ADAL" clId="{35D636CC-4A4C-4A99-8E08-C6D7705066A1}" dt="2022-03-31T14:08:14.372" v="534" actId="1076"/>
          <ac:spMkLst>
            <pc:docMk/>
            <pc:sldMk cId="815967888" sldId="259"/>
            <ac:spMk id="2" creationId="{00000000-0000-0000-0000-000000000000}"/>
          </ac:spMkLst>
        </pc:spChg>
        <pc:spChg chg="mod">
          <ac:chgData name="Caroline Prodger" userId="e4ef2e75-b60b-401b-8ebe-291bdcf405f4" providerId="ADAL" clId="{35D636CC-4A4C-4A99-8E08-C6D7705066A1}" dt="2022-03-31T14:08:20.260" v="536" actId="1076"/>
          <ac:spMkLst>
            <pc:docMk/>
            <pc:sldMk cId="815967888" sldId="259"/>
            <ac:spMk id="3" creationId="{00000000-0000-0000-0000-000000000000}"/>
          </ac:spMkLst>
        </pc:spChg>
        <pc:spChg chg="del">
          <ac:chgData name="Caroline Prodger" userId="e4ef2e75-b60b-401b-8ebe-291bdcf405f4" providerId="ADAL" clId="{35D636CC-4A4C-4A99-8E08-C6D7705066A1}" dt="2022-03-31T14:08:00.605" v="527" actId="478"/>
          <ac:spMkLst>
            <pc:docMk/>
            <pc:sldMk cId="815967888" sldId="259"/>
            <ac:spMk id="4" creationId="{00000000-0000-0000-0000-000000000000}"/>
          </ac:spMkLst>
        </pc:spChg>
      </pc:sldChg>
      <pc:sldChg chg="delSp modSp mod addCm">
        <pc:chgData name="Caroline Prodger" userId="e4ef2e75-b60b-401b-8ebe-291bdcf405f4" providerId="ADAL" clId="{35D636CC-4A4C-4A99-8E08-C6D7705066A1}" dt="2022-04-01T12:09:46.821" v="825"/>
        <pc:sldMkLst>
          <pc:docMk/>
          <pc:sldMk cId="2669317220" sldId="260"/>
        </pc:sldMkLst>
        <pc:spChg chg="mod">
          <ac:chgData name="Caroline Prodger" userId="e4ef2e75-b60b-401b-8ebe-291bdcf405f4" providerId="ADAL" clId="{35D636CC-4A4C-4A99-8E08-C6D7705066A1}" dt="2022-03-31T14:09:13.911" v="580" actId="14100"/>
          <ac:spMkLst>
            <pc:docMk/>
            <pc:sldMk cId="2669317220" sldId="260"/>
            <ac:spMk id="2" creationId="{00000000-0000-0000-0000-000000000000}"/>
          </ac:spMkLst>
        </pc:spChg>
        <pc:spChg chg="mod">
          <ac:chgData name="Caroline Prodger" userId="e4ef2e75-b60b-401b-8ebe-291bdcf405f4" providerId="ADAL" clId="{35D636CC-4A4C-4A99-8E08-C6D7705066A1}" dt="2022-04-01T12:01:20.288" v="824" actId="20577"/>
          <ac:spMkLst>
            <pc:docMk/>
            <pc:sldMk cId="2669317220" sldId="260"/>
            <ac:spMk id="3" creationId="{00000000-0000-0000-0000-000000000000}"/>
          </ac:spMkLst>
        </pc:spChg>
        <pc:spChg chg="del mod">
          <ac:chgData name="Caroline Prodger" userId="e4ef2e75-b60b-401b-8ebe-291bdcf405f4" providerId="ADAL" clId="{35D636CC-4A4C-4A99-8E08-C6D7705066A1}" dt="2022-03-31T14:08:43.261" v="538" actId="478"/>
          <ac:spMkLst>
            <pc:docMk/>
            <pc:sldMk cId="2669317220" sldId="260"/>
            <ac:spMk id="4" creationId="{00000000-0000-0000-0000-000000000000}"/>
          </ac:spMkLst>
        </pc:spChg>
      </pc:sldChg>
      <pc:sldChg chg="addSp delSp modSp mod">
        <pc:chgData name="Caroline Prodger" userId="e4ef2e75-b60b-401b-8ebe-291bdcf405f4" providerId="ADAL" clId="{35D636CC-4A4C-4A99-8E08-C6D7705066A1}" dt="2022-04-01T12:58:13.945" v="1920" actId="1076"/>
        <pc:sldMkLst>
          <pc:docMk/>
          <pc:sldMk cId="3979467952" sldId="261"/>
        </pc:sldMkLst>
        <pc:spChg chg="del">
          <ac:chgData name="Caroline Prodger" userId="e4ef2e75-b60b-401b-8ebe-291bdcf405f4" providerId="ADAL" clId="{35D636CC-4A4C-4A99-8E08-C6D7705066A1}" dt="2022-03-31T15:06:19.443" v="657" actId="478"/>
          <ac:spMkLst>
            <pc:docMk/>
            <pc:sldMk cId="3979467952" sldId="261"/>
            <ac:spMk id="2" creationId="{00000000-0000-0000-0000-000000000000}"/>
          </ac:spMkLst>
        </pc:spChg>
        <pc:spChg chg="mod">
          <ac:chgData name="Caroline Prodger" userId="e4ef2e75-b60b-401b-8ebe-291bdcf405f4" providerId="ADAL" clId="{35D636CC-4A4C-4A99-8E08-C6D7705066A1}" dt="2022-04-01T12:58:12.632" v="1919" actId="14100"/>
          <ac:spMkLst>
            <pc:docMk/>
            <pc:sldMk cId="3979467952" sldId="261"/>
            <ac:spMk id="3" creationId="{00000000-0000-0000-0000-000000000000}"/>
          </ac:spMkLst>
        </pc:spChg>
        <pc:spChg chg="del">
          <ac:chgData name="Caroline Prodger" userId="e4ef2e75-b60b-401b-8ebe-291bdcf405f4" providerId="ADAL" clId="{35D636CC-4A4C-4A99-8E08-C6D7705066A1}" dt="2022-03-31T15:06:24.710" v="659" actId="478"/>
          <ac:spMkLst>
            <pc:docMk/>
            <pc:sldMk cId="3979467952" sldId="261"/>
            <ac:spMk id="4" creationId="{00000000-0000-0000-0000-000000000000}"/>
          </ac:spMkLst>
        </pc:spChg>
        <pc:spChg chg="add del mod">
          <ac:chgData name="Caroline Prodger" userId="e4ef2e75-b60b-401b-8ebe-291bdcf405f4" providerId="ADAL" clId="{35D636CC-4A4C-4A99-8E08-C6D7705066A1}" dt="2022-03-31T15:06:21.757" v="658" actId="478"/>
          <ac:spMkLst>
            <pc:docMk/>
            <pc:sldMk cId="3979467952" sldId="261"/>
            <ac:spMk id="6" creationId="{B9CB93FB-3958-4294-8E6D-485DE3915021}"/>
          </ac:spMkLst>
        </pc:spChg>
        <pc:spChg chg="add mod">
          <ac:chgData name="Caroline Prodger" userId="e4ef2e75-b60b-401b-8ebe-291bdcf405f4" providerId="ADAL" clId="{35D636CC-4A4C-4A99-8E08-C6D7705066A1}" dt="2022-04-01T12:10:49.575" v="851" actId="20577"/>
          <ac:spMkLst>
            <pc:docMk/>
            <pc:sldMk cId="3979467952" sldId="261"/>
            <ac:spMk id="7" creationId="{31030EE6-850E-4195-BCDD-2AEA2B45C026}"/>
          </ac:spMkLst>
        </pc:spChg>
        <pc:picChg chg="add mod">
          <ac:chgData name="Caroline Prodger" userId="e4ef2e75-b60b-401b-8ebe-291bdcf405f4" providerId="ADAL" clId="{35D636CC-4A4C-4A99-8E08-C6D7705066A1}" dt="2022-04-01T12:58:13.945" v="1920" actId="1076"/>
          <ac:picMkLst>
            <pc:docMk/>
            <pc:sldMk cId="3979467952" sldId="261"/>
            <ac:picMk id="9" creationId="{456F9A1C-EF99-4FF8-AE7D-9005F64C2611}"/>
          </ac:picMkLst>
        </pc:picChg>
      </pc:sldChg>
      <pc:sldChg chg="del">
        <pc:chgData name="Caroline Prodger" userId="e4ef2e75-b60b-401b-8ebe-291bdcf405f4" providerId="ADAL" clId="{35D636CC-4A4C-4A99-8E08-C6D7705066A1}" dt="2022-04-01T12:58:31.844" v="1921" actId="2696"/>
        <pc:sldMkLst>
          <pc:docMk/>
          <pc:sldMk cId="347385637" sldId="262"/>
        </pc:sldMkLst>
      </pc:sldChg>
      <pc:sldChg chg="del">
        <pc:chgData name="Caroline Prodger" userId="e4ef2e75-b60b-401b-8ebe-291bdcf405f4" providerId="ADAL" clId="{35D636CC-4A4C-4A99-8E08-C6D7705066A1}" dt="2022-04-01T13:00:59.978" v="1925" actId="2696"/>
        <pc:sldMkLst>
          <pc:docMk/>
          <pc:sldMk cId="1160465628" sldId="263"/>
        </pc:sldMkLst>
      </pc:sldChg>
      <pc:sldChg chg="delSp mod">
        <pc:chgData name="Caroline Prodger" userId="e4ef2e75-b60b-401b-8ebe-291bdcf405f4" providerId="ADAL" clId="{35D636CC-4A4C-4A99-8E08-C6D7705066A1}" dt="2022-04-01T14:56:25.671" v="2903" actId="21"/>
        <pc:sldMkLst>
          <pc:docMk/>
          <pc:sldMk cId="2566538281" sldId="264"/>
        </pc:sldMkLst>
        <pc:spChg chg="del">
          <ac:chgData name="Caroline Prodger" userId="e4ef2e75-b60b-401b-8ebe-291bdcf405f4" providerId="ADAL" clId="{35D636CC-4A4C-4A99-8E08-C6D7705066A1}" dt="2022-04-01T14:56:25.671" v="2903" actId="21"/>
          <ac:spMkLst>
            <pc:docMk/>
            <pc:sldMk cId="2566538281" sldId="264"/>
            <ac:spMk id="4" creationId="{00000000-0000-0000-0000-000000000000}"/>
          </ac:spMkLst>
        </pc:spChg>
      </pc:sldChg>
      <pc:sldChg chg="delSp modSp mod">
        <pc:chgData name="Caroline Prodger" userId="e4ef2e75-b60b-401b-8ebe-291bdcf405f4" providerId="ADAL" clId="{35D636CC-4A4C-4A99-8E08-C6D7705066A1}" dt="2022-04-01T13:21:59.801" v="2636" actId="20577"/>
        <pc:sldMkLst>
          <pc:docMk/>
          <pc:sldMk cId="10150668" sldId="265"/>
        </pc:sldMkLst>
        <pc:spChg chg="mod">
          <ac:chgData name="Caroline Prodger" userId="e4ef2e75-b60b-401b-8ebe-291bdcf405f4" providerId="ADAL" clId="{35D636CC-4A4C-4A99-8E08-C6D7705066A1}" dt="2022-04-01T13:21:50.778" v="2634" actId="20577"/>
          <ac:spMkLst>
            <pc:docMk/>
            <pc:sldMk cId="10150668" sldId="265"/>
            <ac:spMk id="3" creationId="{00000000-0000-0000-0000-000000000000}"/>
          </ac:spMkLst>
        </pc:spChg>
        <pc:spChg chg="del">
          <ac:chgData name="Caroline Prodger" userId="e4ef2e75-b60b-401b-8ebe-291bdcf405f4" providerId="ADAL" clId="{35D636CC-4A4C-4A99-8E08-C6D7705066A1}" dt="2022-04-01T13:21:21.391" v="2625" actId="21"/>
          <ac:spMkLst>
            <pc:docMk/>
            <pc:sldMk cId="10150668" sldId="265"/>
            <ac:spMk id="4" creationId="{00000000-0000-0000-0000-000000000000}"/>
          </ac:spMkLst>
        </pc:spChg>
        <pc:spChg chg="mod">
          <ac:chgData name="Caroline Prodger" userId="e4ef2e75-b60b-401b-8ebe-291bdcf405f4" providerId="ADAL" clId="{35D636CC-4A4C-4A99-8E08-C6D7705066A1}" dt="2022-04-01T13:21:43.964" v="2630" actId="20577"/>
          <ac:spMkLst>
            <pc:docMk/>
            <pc:sldMk cId="10150668" sldId="265"/>
            <ac:spMk id="6" creationId="{00000000-0000-0000-0000-000000000000}"/>
          </ac:spMkLst>
        </pc:spChg>
        <pc:spChg chg="mod">
          <ac:chgData name="Caroline Prodger" userId="e4ef2e75-b60b-401b-8ebe-291bdcf405f4" providerId="ADAL" clId="{35D636CC-4A4C-4A99-8E08-C6D7705066A1}" dt="2022-04-01T13:21:59.801" v="2636" actId="20577"/>
          <ac:spMkLst>
            <pc:docMk/>
            <pc:sldMk cId="10150668" sldId="265"/>
            <ac:spMk id="7" creationId="{00000000-0000-0000-0000-000000000000}"/>
          </ac:spMkLst>
        </pc:spChg>
        <pc:spChg chg="mod">
          <ac:chgData name="Caroline Prodger" userId="e4ef2e75-b60b-401b-8ebe-291bdcf405f4" providerId="ADAL" clId="{35D636CC-4A4C-4A99-8E08-C6D7705066A1}" dt="2022-04-01T13:21:46.227" v="2632" actId="20577"/>
          <ac:spMkLst>
            <pc:docMk/>
            <pc:sldMk cId="10150668" sldId="265"/>
            <ac:spMk id="8" creationId="{00000000-0000-0000-0000-000000000000}"/>
          </ac:spMkLst>
        </pc:spChg>
      </pc:sldChg>
      <pc:sldChg chg="delSp modSp mod">
        <pc:chgData name="Caroline Prodger" userId="e4ef2e75-b60b-401b-8ebe-291bdcf405f4" providerId="ADAL" clId="{35D636CC-4A4C-4A99-8E08-C6D7705066A1}" dt="2022-04-01T13:23:24.108" v="2653" actId="20578"/>
        <pc:sldMkLst>
          <pc:docMk/>
          <pc:sldMk cId="3725869637" sldId="266"/>
        </pc:sldMkLst>
        <pc:spChg chg="del">
          <ac:chgData name="Caroline Prodger" userId="e4ef2e75-b60b-401b-8ebe-291bdcf405f4" providerId="ADAL" clId="{35D636CC-4A4C-4A99-8E08-C6D7705066A1}" dt="2022-04-01T13:21:28.607" v="2626" actId="21"/>
          <ac:spMkLst>
            <pc:docMk/>
            <pc:sldMk cId="3725869637" sldId="266"/>
            <ac:spMk id="5" creationId="{00000000-0000-0000-0000-000000000000}"/>
          </ac:spMkLst>
        </pc:spChg>
        <pc:spChg chg="mod">
          <ac:chgData name="Caroline Prodger" userId="e4ef2e75-b60b-401b-8ebe-291bdcf405f4" providerId="ADAL" clId="{35D636CC-4A4C-4A99-8E08-C6D7705066A1}" dt="2022-04-01T13:23:24.108" v="2653" actId="20578"/>
          <ac:spMkLst>
            <pc:docMk/>
            <pc:sldMk cId="3725869637" sldId="266"/>
            <ac:spMk id="7" creationId="{00000000-0000-0000-0000-000000000000}"/>
          </ac:spMkLst>
        </pc:spChg>
        <pc:graphicFrameChg chg="mod modGraphic">
          <ac:chgData name="Caroline Prodger" userId="e4ef2e75-b60b-401b-8ebe-291bdcf405f4" providerId="ADAL" clId="{35D636CC-4A4C-4A99-8E08-C6D7705066A1}" dt="2022-04-01T13:22:23.959" v="2638" actId="1076"/>
          <ac:graphicFrameMkLst>
            <pc:docMk/>
            <pc:sldMk cId="3725869637" sldId="266"/>
            <ac:graphicFrameMk id="6" creationId="{00000000-0000-0000-0000-000000000000}"/>
          </ac:graphicFrameMkLst>
        </pc:graphicFrameChg>
      </pc:sldChg>
      <pc:sldChg chg="modSp new mod addCm">
        <pc:chgData name="Caroline Prodger" userId="e4ef2e75-b60b-401b-8ebe-291bdcf405f4" providerId="ADAL" clId="{35D636CC-4A4C-4A99-8E08-C6D7705066A1}" dt="2022-04-01T14:52:57.524" v="2861" actId="20577"/>
        <pc:sldMkLst>
          <pc:docMk/>
          <pc:sldMk cId="1712445956" sldId="267"/>
        </pc:sldMkLst>
        <pc:spChg chg="mod">
          <ac:chgData name="Caroline Prodger" userId="e4ef2e75-b60b-401b-8ebe-291bdcf405f4" providerId="ADAL" clId="{35D636CC-4A4C-4A99-8E08-C6D7705066A1}" dt="2022-04-01T12:13:52.724" v="1003" actId="20577"/>
          <ac:spMkLst>
            <pc:docMk/>
            <pc:sldMk cId="1712445956" sldId="267"/>
            <ac:spMk id="2" creationId="{0FE38400-BD2A-43AD-8B30-F36AB6D0F01B}"/>
          </ac:spMkLst>
        </pc:spChg>
        <pc:spChg chg="mod">
          <ac:chgData name="Caroline Prodger" userId="e4ef2e75-b60b-401b-8ebe-291bdcf405f4" providerId="ADAL" clId="{35D636CC-4A4C-4A99-8E08-C6D7705066A1}" dt="2022-04-01T14:52:57.524" v="2861" actId="20577"/>
          <ac:spMkLst>
            <pc:docMk/>
            <pc:sldMk cId="1712445956" sldId="267"/>
            <ac:spMk id="3" creationId="{7D71DE02-069F-42F6-8619-A6E15008F218}"/>
          </ac:spMkLst>
        </pc:spChg>
      </pc:sldChg>
      <pc:sldChg chg="modSp mod">
        <pc:chgData name="Caroline Prodger" userId="e4ef2e75-b60b-401b-8ebe-291bdcf405f4" providerId="ADAL" clId="{35D636CC-4A4C-4A99-8E08-C6D7705066A1}" dt="2022-04-01T13:19:12.172" v="2587" actId="20577"/>
        <pc:sldMkLst>
          <pc:docMk/>
          <pc:sldMk cId="3782649221" sldId="268"/>
        </pc:sldMkLst>
        <pc:spChg chg="mod">
          <ac:chgData name="Caroline Prodger" userId="e4ef2e75-b60b-401b-8ebe-291bdcf405f4" providerId="ADAL" clId="{35D636CC-4A4C-4A99-8E08-C6D7705066A1}" dt="2022-04-01T13:19:12.172" v="2587" actId="20577"/>
          <ac:spMkLst>
            <pc:docMk/>
            <pc:sldMk cId="3782649221" sldId="268"/>
            <ac:spMk id="2" creationId="{00000000-0000-0000-0000-000000000000}"/>
          </ac:spMkLst>
        </pc:spChg>
        <pc:spChg chg="mod">
          <ac:chgData name="Caroline Prodger" userId="e4ef2e75-b60b-401b-8ebe-291bdcf405f4" providerId="ADAL" clId="{35D636CC-4A4C-4A99-8E08-C6D7705066A1}" dt="2022-04-01T13:07:29.358" v="2061" actId="20577"/>
          <ac:spMkLst>
            <pc:docMk/>
            <pc:sldMk cId="3782649221" sldId="268"/>
            <ac:spMk id="3" creationId="{00000000-0000-0000-0000-000000000000}"/>
          </ac:spMkLst>
        </pc:spChg>
      </pc:sldChg>
      <pc:sldChg chg="addSp modSp mod">
        <pc:chgData name="Caroline Prodger" userId="e4ef2e75-b60b-401b-8ebe-291bdcf405f4" providerId="ADAL" clId="{35D636CC-4A4C-4A99-8E08-C6D7705066A1}" dt="2022-04-01T13:19:30.917" v="2588"/>
        <pc:sldMkLst>
          <pc:docMk/>
          <pc:sldMk cId="2972204995" sldId="269"/>
        </pc:sldMkLst>
        <pc:spChg chg="mod">
          <ac:chgData name="Caroline Prodger" userId="e4ef2e75-b60b-401b-8ebe-291bdcf405f4" providerId="ADAL" clId="{35D636CC-4A4C-4A99-8E08-C6D7705066A1}" dt="2022-04-01T13:19:30.917" v="2588"/>
          <ac:spMkLst>
            <pc:docMk/>
            <pc:sldMk cId="2972204995" sldId="269"/>
            <ac:spMk id="2" creationId="{00000000-0000-0000-0000-000000000000}"/>
          </ac:spMkLst>
        </pc:spChg>
        <pc:spChg chg="mod">
          <ac:chgData name="Caroline Prodger" userId="e4ef2e75-b60b-401b-8ebe-291bdcf405f4" providerId="ADAL" clId="{35D636CC-4A4C-4A99-8E08-C6D7705066A1}" dt="2022-04-01T13:13:52.335" v="2346" actId="21"/>
          <ac:spMkLst>
            <pc:docMk/>
            <pc:sldMk cId="2972204995" sldId="269"/>
            <ac:spMk id="3" creationId="{00000000-0000-0000-0000-000000000000}"/>
          </ac:spMkLst>
        </pc:spChg>
        <pc:picChg chg="add mod">
          <ac:chgData name="Caroline Prodger" userId="e4ef2e75-b60b-401b-8ebe-291bdcf405f4" providerId="ADAL" clId="{35D636CC-4A4C-4A99-8E08-C6D7705066A1}" dt="2022-04-01T13:18:59.417" v="2583" actId="1076"/>
          <ac:picMkLst>
            <pc:docMk/>
            <pc:sldMk cId="2972204995" sldId="269"/>
            <ac:picMk id="5" creationId="{CF964E77-024E-4B08-8850-2A23F860361F}"/>
          </ac:picMkLst>
        </pc:picChg>
      </pc:sldChg>
      <pc:sldChg chg="modSp new mod">
        <pc:chgData name="Caroline Prodger" userId="e4ef2e75-b60b-401b-8ebe-291bdcf405f4" providerId="ADAL" clId="{35D636CC-4A4C-4A99-8E08-C6D7705066A1}" dt="2022-04-01T14:56:04.478" v="2902" actId="20577"/>
        <pc:sldMkLst>
          <pc:docMk/>
          <pc:sldMk cId="3620526526" sldId="270"/>
        </pc:sldMkLst>
        <pc:spChg chg="mod">
          <ac:chgData name="Caroline Prodger" userId="e4ef2e75-b60b-401b-8ebe-291bdcf405f4" providerId="ADAL" clId="{35D636CC-4A4C-4A99-8E08-C6D7705066A1}" dt="2022-04-01T13:20:12.650" v="2624" actId="20577"/>
          <ac:spMkLst>
            <pc:docMk/>
            <pc:sldMk cId="3620526526" sldId="270"/>
            <ac:spMk id="2" creationId="{A8EAE4EE-3D5E-4591-8E73-B337FA1A64E9}"/>
          </ac:spMkLst>
        </pc:spChg>
        <pc:spChg chg="mod">
          <ac:chgData name="Caroline Prodger" userId="e4ef2e75-b60b-401b-8ebe-291bdcf405f4" providerId="ADAL" clId="{35D636CC-4A4C-4A99-8E08-C6D7705066A1}" dt="2022-04-01T14:56:04.478" v="2902" actId="20577"/>
          <ac:spMkLst>
            <pc:docMk/>
            <pc:sldMk cId="3620526526" sldId="270"/>
            <ac:spMk id="3" creationId="{A0CEED93-D533-43B1-8A74-2BAE01D33B5C}"/>
          </ac:spMkLst>
        </pc:spChg>
      </pc:sldChg>
      <pc:sldChg chg="modSp new mod addCm">
        <pc:chgData name="Caroline Prodger" userId="e4ef2e75-b60b-401b-8ebe-291bdcf405f4" providerId="ADAL" clId="{35D636CC-4A4C-4A99-8E08-C6D7705066A1}" dt="2022-04-01T16:27:42.319" v="3772"/>
        <pc:sldMkLst>
          <pc:docMk/>
          <pc:sldMk cId="1013905017" sldId="271"/>
        </pc:sldMkLst>
        <pc:spChg chg="mod">
          <ac:chgData name="Caroline Prodger" userId="e4ef2e75-b60b-401b-8ebe-291bdcf405f4" providerId="ADAL" clId="{35D636CC-4A4C-4A99-8E08-C6D7705066A1}" dt="2022-04-01T16:12:48.860" v="2914" actId="20577"/>
          <ac:spMkLst>
            <pc:docMk/>
            <pc:sldMk cId="1013905017" sldId="271"/>
            <ac:spMk id="2" creationId="{EA9C9CB7-13EC-4603-83D8-A4A63E4A7BD6}"/>
          </ac:spMkLst>
        </pc:spChg>
        <pc:spChg chg="mod">
          <ac:chgData name="Caroline Prodger" userId="e4ef2e75-b60b-401b-8ebe-291bdcf405f4" providerId="ADAL" clId="{35D636CC-4A4C-4A99-8E08-C6D7705066A1}" dt="2022-04-01T16:27:16.328" v="3771" actId="20577"/>
          <ac:spMkLst>
            <pc:docMk/>
            <pc:sldMk cId="1013905017" sldId="271"/>
            <ac:spMk id="3" creationId="{AFFE09F0-FA4E-479F-B41B-0F6B5C538763}"/>
          </ac:spMkLst>
        </pc:spChg>
      </pc:sldChg>
      <pc:sldChg chg="addSp delSp modSp new mod addCm">
        <pc:chgData name="Caroline Prodger" userId="e4ef2e75-b60b-401b-8ebe-291bdcf405f4" providerId="ADAL" clId="{35D636CC-4A4C-4A99-8E08-C6D7705066A1}" dt="2022-04-01T16:37:09.087" v="4376"/>
        <pc:sldMkLst>
          <pc:docMk/>
          <pc:sldMk cId="3715464692" sldId="272"/>
        </pc:sldMkLst>
        <pc:spChg chg="mod">
          <ac:chgData name="Caroline Prodger" userId="e4ef2e75-b60b-401b-8ebe-291bdcf405f4" providerId="ADAL" clId="{35D636CC-4A4C-4A99-8E08-C6D7705066A1}" dt="2022-04-01T16:28:15.307" v="3799" actId="20577"/>
          <ac:spMkLst>
            <pc:docMk/>
            <pc:sldMk cId="3715464692" sldId="272"/>
            <ac:spMk id="2" creationId="{3785020A-37A3-4A03-8C24-270EB167ED42}"/>
          </ac:spMkLst>
        </pc:spChg>
        <pc:spChg chg="add del mod">
          <ac:chgData name="Caroline Prodger" userId="e4ef2e75-b60b-401b-8ebe-291bdcf405f4" providerId="ADAL" clId="{35D636CC-4A4C-4A99-8E08-C6D7705066A1}" dt="2022-04-01T16:35:54.180" v="4375" actId="20577"/>
          <ac:spMkLst>
            <pc:docMk/>
            <pc:sldMk cId="3715464692" sldId="272"/>
            <ac:spMk id="3" creationId="{B0048A33-7D97-4099-80B4-90D9125F9222}"/>
          </ac:spMkLst>
        </pc:spChg>
        <pc:spChg chg="add del mod">
          <ac:chgData name="Caroline Prodger" userId="e4ef2e75-b60b-401b-8ebe-291bdcf405f4" providerId="ADAL" clId="{35D636CC-4A4C-4A99-8E08-C6D7705066A1}" dt="2022-04-01T16:29:40.652" v="3882" actId="21"/>
          <ac:spMkLst>
            <pc:docMk/>
            <pc:sldMk cId="3715464692" sldId="272"/>
            <ac:spMk id="4" creationId="{7487C7F0-C1D4-41F1-A15E-013B7E3549A2}"/>
          </ac:spMkLst>
        </pc:spChg>
        <pc:spChg chg="add mod">
          <ac:chgData name="Caroline Prodger" userId="e4ef2e75-b60b-401b-8ebe-291bdcf405f4" providerId="ADAL" clId="{35D636CC-4A4C-4A99-8E08-C6D7705066A1}" dt="2022-04-01T16:34:49.659" v="4287" actId="20577"/>
          <ac:spMkLst>
            <pc:docMk/>
            <pc:sldMk cId="3715464692" sldId="272"/>
            <ac:spMk id="9" creationId="{C884C099-7160-409A-A6CD-650EE5BA6B22}"/>
          </ac:spMkLst>
        </pc:spChg>
        <pc:picChg chg="add mod">
          <ac:chgData name="Caroline Prodger" userId="e4ef2e75-b60b-401b-8ebe-291bdcf405f4" providerId="ADAL" clId="{35D636CC-4A4C-4A99-8E08-C6D7705066A1}" dt="2022-04-01T16:34:55.287" v="4288" actId="1076"/>
          <ac:picMkLst>
            <pc:docMk/>
            <pc:sldMk cId="3715464692" sldId="272"/>
            <ac:picMk id="6" creationId="{ACD63DB3-E4BD-4C6C-934A-0245D35F376F}"/>
          </ac:picMkLst>
        </pc:picChg>
        <pc:picChg chg="add del mod">
          <ac:chgData name="Caroline Prodger" userId="e4ef2e75-b60b-401b-8ebe-291bdcf405f4" providerId="ADAL" clId="{35D636CC-4A4C-4A99-8E08-C6D7705066A1}" dt="2022-04-01T16:29:42.095" v="3884"/>
          <ac:picMkLst>
            <pc:docMk/>
            <pc:sldMk cId="3715464692" sldId="272"/>
            <ac:picMk id="1026" creationId="{2F57853D-E97F-47C8-B161-2D29577FB0AF}"/>
          </ac:picMkLst>
        </pc:picChg>
      </pc:sldChg>
    </pc:docChg>
  </pc:docChgLst>
  <pc:docChgLst>
    <pc:chgData name="Caroline Prodger" userId="e4ef2e75-b60b-401b-8ebe-291bdcf405f4" providerId="ADAL" clId="{FF4A2F35-C8EC-43D9-BD67-D7E3850615B2}"/>
    <pc:docChg chg="undo custSel addSld delSld modSld">
      <pc:chgData name="Caroline Prodger" userId="e4ef2e75-b60b-401b-8ebe-291bdcf405f4" providerId="ADAL" clId="{FF4A2F35-C8EC-43D9-BD67-D7E3850615B2}" dt="2022-05-23T12:17:50.571" v="1463" actId="20577"/>
      <pc:docMkLst>
        <pc:docMk/>
      </pc:docMkLst>
      <pc:sldChg chg="modSp mod delCm modNotesTx">
        <pc:chgData name="Caroline Prodger" userId="e4ef2e75-b60b-401b-8ebe-291bdcf405f4" providerId="ADAL" clId="{FF4A2F35-C8EC-43D9-BD67-D7E3850615B2}" dt="2022-05-23T11:40:41.321" v="161" actId="20577"/>
        <pc:sldMkLst>
          <pc:docMk/>
          <pc:sldMk cId="2230312450" sldId="257"/>
        </pc:sldMkLst>
        <pc:spChg chg="mod">
          <ac:chgData name="Caroline Prodger" userId="e4ef2e75-b60b-401b-8ebe-291bdcf405f4" providerId="ADAL" clId="{FF4A2F35-C8EC-43D9-BD67-D7E3850615B2}" dt="2022-05-23T11:40:20.438" v="160" actId="20577"/>
          <ac:spMkLst>
            <pc:docMk/>
            <pc:sldMk cId="2230312450" sldId="257"/>
            <ac:spMk id="3" creationId="{00000000-0000-0000-0000-000000000000}"/>
          </ac:spMkLst>
        </pc:spChg>
      </pc:sldChg>
      <pc:sldChg chg="addSp delSp modSp mod">
        <pc:chgData name="Caroline Prodger" userId="e4ef2e75-b60b-401b-8ebe-291bdcf405f4" providerId="ADAL" clId="{FF4A2F35-C8EC-43D9-BD67-D7E3850615B2}" dt="2022-05-23T11:46:09.672" v="716" actId="1076"/>
        <pc:sldMkLst>
          <pc:docMk/>
          <pc:sldMk cId="3932217601" sldId="258"/>
        </pc:sldMkLst>
        <pc:spChg chg="mod">
          <ac:chgData name="Caroline Prodger" userId="e4ef2e75-b60b-401b-8ebe-291bdcf405f4" providerId="ADAL" clId="{FF4A2F35-C8EC-43D9-BD67-D7E3850615B2}" dt="2022-05-23T11:44:18.386" v="690" actId="20577"/>
          <ac:spMkLst>
            <pc:docMk/>
            <pc:sldMk cId="3932217601" sldId="258"/>
            <ac:spMk id="2" creationId="{00000000-0000-0000-0000-000000000000}"/>
          </ac:spMkLst>
        </pc:spChg>
        <pc:spChg chg="mod">
          <ac:chgData name="Caroline Prodger" userId="e4ef2e75-b60b-401b-8ebe-291bdcf405f4" providerId="ADAL" clId="{FF4A2F35-C8EC-43D9-BD67-D7E3850615B2}" dt="2022-05-23T11:44:58.919" v="705" actId="20577"/>
          <ac:spMkLst>
            <pc:docMk/>
            <pc:sldMk cId="3932217601" sldId="258"/>
            <ac:spMk id="3" creationId="{00000000-0000-0000-0000-000000000000}"/>
          </ac:spMkLst>
        </pc:spChg>
        <pc:picChg chg="add mod">
          <ac:chgData name="Caroline Prodger" userId="e4ef2e75-b60b-401b-8ebe-291bdcf405f4" providerId="ADAL" clId="{FF4A2F35-C8EC-43D9-BD67-D7E3850615B2}" dt="2022-05-23T11:46:09.672" v="716" actId="1076"/>
          <ac:picMkLst>
            <pc:docMk/>
            <pc:sldMk cId="3932217601" sldId="258"/>
            <ac:picMk id="5" creationId="{9B71E58E-023A-DFAD-6C35-BFF51D63AAE7}"/>
          </ac:picMkLst>
        </pc:picChg>
        <pc:picChg chg="del mod">
          <ac:chgData name="Caroline Prodger" userId="e4ef2e75-b60b-401b-8ebe-291bdcf405f4" providerId="ADAL" clId="{FF4A2F35-C8EC-43D9-BD67-D7E3850615B2}" dt="2022-05-23T11:45:46.141" v="707" actId="478"/>
          <ac:picMkLst>
            <pc:docMk/>
            <pc:sldMk cId="3932217601" sldId="258"/>
            <ac:picMk id="6" creationId="{99C7772D-72DF-479E-8CE0-266833A9F9DB}"/>
          </ac:picMkLst>
        </pc:picChg>
      </pc:sldChg>
      <pc:sldChg chg="addSp modSp mod modNotesTx">
        <pc:chgData name="Caroline Prodger" userId="e4ef2e75-b60b-401b-8ebe-291bdcf405f4" providerId="ADAL" clId="{FF4A2F35-C8EC-43D9-BD67-D7E3850615B2}" dt="2022-05-23T12:00:34.521" v="892" actId="14100"/>
        <pc:sldMkLst>
          <pc:docMk/>
          <pc:sldMk cId="815967888" sldId="259"/>
        </pc:sldMkLst>
        <pc:spChg chg="mod">
          <ac:chgData name="Caroline Prodger" userId="e4ef2e75-b60b-401b-8ebe-291bdcf405f4" providerId="ADAL" clId="{FF4A2F35-C8EC-43D9-BD67-D7E3850615B2}" dt="2022-05-23T11:46:24.222" v="726" actId="20577"/>
          <ac:spMkLst>
            <pc:docMk/>
            <pc:sldMk cId="815967888" sldId="259"/>
            <ac:spMk id="2" creationId="{00000000-0000-0000-0000-000000000000}"/>
          </ac:spMkLst>
        </pc:spChg>
        <pc:spChg chg="mod">
          <ac:chgData name="Caroline Prodger" userId="e4ef2e75-b60b-401b-8ebe-291bdcf405f4" providerId="ADAL" clId="{FF4A2F35-C8EC-43D9-BD67-D7E3850615B2}" dt="2022-05-23T11:56:19.085" v="856"/>
          <ac:spMkLst>
            <pc:docMk/>
            <pc:sldMk cId="815967888" sldId="259"/>
            <ac:spMk id="3" creationId="{00000000-0000-0000-0000-000000000000}"/>
          </ac:spMkLst>
        </pc:spChg>
        <pc:graphicFrameChg chg="add mod modGraphic">
          <ac:chgData name="Caroline Prodger" userId="e4ef2e75-b60b-401b-8ebe-291bdcf405f4" providerId="ADAL" clId="{FF4A2F35-C8EC-43D9-BD67-D7E3850615B2}" dt="2022-05-23T12:00:34.521" v="892" actId="14100"/>
          <ac:graphicFrameMkLst>
            <pc:docMk/>
            <pc:sldMk cId="815967888" sldId="259"/>
            <ac:graphicFrameMk id="4" creationId="{4047F4CC-98F8-C43B-C298-53E213078D3B}"/>
          </ac:graphicFrameMkLst>
        </pc:graphicFrameChg>
      </pc:sldChg>
      <pc:sldChg chg="modSp mod addCm delCm modCm modNotesTx">
        <pc:chgData name="Caroline Prodger" userId="e4ef2e75-b60b-401b-8ebe-291bdcf405f4" providerId="ADAL" clId="{FF4A2F35-C8EC-43D9-BD67-D7E3850615B2}" dt="2022-05-23T12:06:31.772" v="942"/>
        <pc:sldMkLst>
          <pc:docMk/>
          <pc:sldMk cId="2669317220" sldId="260"/>
        </pc:sldMkLst>
        <pc:spChg chg="mod">
          <ac:chgData name="Caroline Prodger" userId="e4ef2e75-b60b-401b-8ebe-291bdcf405f4" providerId="ADAL" clId="{FF4A2F35-C8EC-43D9-BD67-D7E3850615B2}" dt="2022-05-23T12:03:40.320" v="901" actId="14100"/>
          <ac:spMkLst>
            <pc:docMk/>
            <pc:sldMk cId="2669317220" sldId="260"/>
            <ac:spMk id="3" creationId="{00000000-0000-0000-0000-000000000000}"/>
          </ac:spMkLst>
        </pc:spChg>
      </pc:sldChg>
      <pc:sldChg chg="addSp delSp modSp mod">
        <pc:chgData name="Caroline Prodger" userId="e4ef2e75-b60b-401b-8ebe-291bdcf405f4" providerId="ADAL" clId="{FF4A2F35-C8EC-43D9-BD67-D7E3850615B2}" dt="2022-05-23T12:05:36.706" v="941" actId="20577"/>
        <pc:sldMkLst>
          <pc:docMk/>
          <pc:sldMk cId="3979467952" sldId="261"/>
        </pc:sldMkLst>
        <pc:spChg chg="mod">
          <ac:chgData name="Caroline Prodger" userId="e4ef2e75-b60b-401b-8ebe-291bdcf405f4" providerId="ADAL" clId="{FF4A2F35-C8EC-43D9-BD67-D7E3850615B2}" dt="2022-05-23T12:05:36.706" v="941" actId="20577"/>
          <ac:spMkLst>
            <pc:docMk/>
            <pc:sldMk cId="3979467952" sldId="261"/>
            <ac:spMk id="7" creationId="{31030EE6-850E-4195-BCDD-2AEA2B45C026}"/>
          </ac:spMkLst>
        </pc:spChg>
        <pc:picChg chg="add mod">
          <ac:chgData name="Caroline Prodger" userId="e4ef2e75-b60b-401b-8ebe-291bdcf405f4" providerId="ADAL" clId="{FF4A2F35-C8EC-43D9-BD67-D7E3850615B2}" dt="2022-05-23T12:05:05.044" v="908" actId="1076"/>
          <ac:picMkLst>
            <pc:docMk/>
            <pc:sldMk cId="3979467952" sldId="261"/>
            <ac:picMk id="4" creationId="{49453690-257F-A0E6-EE9D-C7FCA0A113B7}"/>
          </ac:picMkLst>
        </pc:picChg>
        <pc:picChg chg="del">
          <ac:chgData name="Caroline Prodger" userId="e4ef2e75-b60b-401b-8ebe-291bdcf405f4" providerId="ADAL" clId="{FF4A2F35-C8EC-43D9-BD67-D7E3850615B2}" dt="2022-05-23T12:04:46.301" v="902" actId="478"/>
          <ac:picMkLst>
            <pc:docMk/>
            <pc:sldMk cId="3979467952" sldId="261"/>
            <ac:picMk id="9" creationId="{456F9A1C-EF99-4FF8-AE7D-9005F64C2611}"/>
          </ac:picMkLst>
        </pc:picChg>
      </pc:sldChg>
      <pc:sldChg chg="modSp mod">
        <pc:chgData name="Caroline Prodger" userId="e4ef2e75-b60b-401b-8ebe-291bdcf405f4" providerId="ADAL" clId="{FF4A2F35-C8EC-43D9-BD67-D7E3850615B2}" dt="2022-05-23T12:10:15.320" v="960" actId="1076"/>
        <pc:sldMkLst>
          <pc:docMk/>
          <pc:sldMk cId="10150668" sldId="265"/>
        </pc:sldMkLst>
        <pc:spChg chg="mod">
          <ac:chgData name="Caroline Prodger" userId="e4ef2e75-b60b-401b-8ebe-291bdcf405f4" providerId="ADAL" clId="{FF4A2F35-C8EC-43D9-BD67-D7E3850615B2}" dt="2022-05-23T12:10:04.477" v="957" actId="1076"/>
          <ac:spMkLst>
            <pc:docMk/>
            <pc:sldMk cId="10150668" sldId="265"/>
            <ac:spMk id="6" creationId="{00000000-0000-0000-0000-000000000000}"/>
          </ac:spMkLst>
        </pc:spChg>
        <pc:spChg chg="mod">
          <ac:chgData name="Caroline Prodger" userId="e4ef2e75-b60b-401b-8ebe-291bdcf405f4" providerId="ADAL" clId="{FF4A2F35-C8EC-43D9-BD67-D7E3850615B2}" dt="2022-05-23T12:10:02.278" v="956" actId="1076"/>
          <ac:spMkLst>
            <pc:docMk/>
            <pc:sldMk cId="10150668" sldId="265"/>
            <ac:spMk id="7" creationId="{00000000-0000-0000-0000-000000000000}"/>
          </ac:spMkLst>
        </pc:spChg>
        <pc:spChg chg="mod">
          <ac:chgData name="Caroline Prodger" userId="e4ef2e75-b60b-401b-8ebe-291bdcf405f4" providerId="ADAL" clId="{FF4A2F35-C8EC-43D9-BD67-D7E3850615B2}" dt="2022-05-23T12:10:07.027" v="958" actId="1076"/>
          <ac:spMkLst>
            <pc:docMk/>
            <pc:sldMk cId="10150668" sldId="265"/>
            <ac:spMk id="8" creationId="{00000000-0000-0000-0000-000000000000}"/>
          </ac:spMkLst>
        </pc:spChg>
        <pc:spChg chg="mod">
          <ac:chgData name="Caroline Prodger" userId="e4ef2e75-b60b-401b-8ebe-291bdcf405f4" providerId="ADAL" clId="{FF4A2F35-C8EC-43D9-BD67-D7E3850615B2}" dt="2022-05-23T12:10:15.320" v="960" actId="1076"/>
          <ac:spMkLst>
            <pc:docMk/>
            <pc:sldMk cId="10150668" sldId="265"/>
            <ac:spMk id="9" creationId="{00000000-0000-0000-0000-000000000000}"/>
          </ac:spMkLst>
        </pc:spChg>
        <pc:spChg chg="mod">
          <ac:chgData name="Caroline Prodger" userId="e4ef2e75-b60b-401b-8ebe-291bdcf405f4" providerId="ADAL" clId="{FF4A2F35-C8EC-43D9-BD67-D7E3850615B2}" dt="2022-05-23T12:09:59.304" v="955" actId="1076"/>
          <ac:spMkLst>
            <pc:docMk/>
            <pc:sldMk cId="10150668" sldId="265"/>
            <ac:spMk id="10" creationId="{00000000-0000-0000-0000-000000000000}"/>
          </ac:spMkLst>
        </pc:spChg>
        <pc:spChg chg="mod">
          <ac:chgData name="Caroline Prodger" userId="e4ef2e75-b60b-401b-8ebe-291bdcf405f4" providerId="ADAL" clId="{FF4A2F35-C8EC-43D9-BD67-D7E3850615B2}" dt="2022-05-23T12:10:10.860" v="959" actId="1076"/>
          <ac:spMkLst>
            <pc:docMk/>
            <pc:sldMk cId="10150668" sldId="265"/>
            <ac:spMk id="11" creationId="{00000000-0000-0000-0000-000000000000}"/>
          </ac:spMkLst>
        </pc:spChg>
      </pc:sldChg>
      <pc:sldChg chg="addCm modCm">
        <pc:chgData name="Caroline Prodger" userId="e4ef2e75-b60b-401b-8ebe-291bdcf405f4" providerId="ADAL" clId="{FF4A2F35-C8EC-43D9-BD67-D7E3850615B2}" dt="2022-05-23T12:17:43.124" v="1461"/>
        <pc:sldMkLst>
          <pc:docMk/>
          <pc:sldMk cId="3725869637" sldId="266"/>
        </pc:sldMkLst>
      </pc:sldChg>
      <pc:sldChg chg="modSp mod delCm">
        <pc:chgData name="Caroline Prodger" userId="e4ef2e75-b60b-401b-8ebe-291bdcf405f4" providerId="ADAL" clId="{FF4A2F35-C8EC-43D9-BD67-D7E3850615B2}" dt="2022-05-23T12:01:36.663" v="896" actId="20577"/>
        <pc:sldMkLst>
          <pc:docMk/>
          <pc:sldMk cId="1712445956" sldId="267"/>
        </pc:sldMkLst>
        <pc:spChg chg="mod">
          <ac:chgData name="Caroline Prodger" userId="e4ef2e75-b60b-401b-8ebe-291bdcf405f4" providerId="ADAL" clId="{FF4A2F35-C8EC-43D9-BD67-D7E3850615B2}" dt="2022-05-23T12:01:36.663" v="896" actId="20577"/>
          <ac:spMkLst>
            <pc:docMk/>
            <pc:sldMk cId="1712445956" sldId="267"/>
            <ac:spMk id="3" creationId="{7D71DE02-069F-42F6-8619-A6E15008F218}"/>
          </ac:spMkLst>
        </pc:spChg>
      </pc:sldChg>
      <pc:sldChg chg="modNotesTx">
        <pc:chgData name="Caroline Prodger" userId="e4ef2e75-b60b-401b-8ebe-291bdcf405f4" providerId="ADAL" clId="{FF4A2F35-C8EC-43D9-BD67-D7E3850615B2}" dt="2022-05-23T12:06:59.362" v="944" actId="20577"/>
        <pc:sldMkLst>
          <pc:docMk/>
          <pc:sldMk cId="3782649221" sldId="268"/>
        </pc:sldMkLst>
      </pc:sldChg>
      <pc:sldChg chg="addSp delSp modSp mod modNotesTx">
        <pc:chgData name="Caroline Prodger" userId="e4ef2e75-b60b-401b-8ebe-291bdcf405f4" providerId="ADAL" clId="{FF4A2F35-C8EC-43D9-BD67-D7E3850615B2}" dt="2022-05-23T12:08:26.812" v="951" actId="1076"/>
        <pc:sldMkLst>
          <pc:docMk/>
          <pc:sldMk cId="2972204995" sldId="269"/>
        </pc:sldMkLst>
        <pc:picChg chg="del">
          <ac:chgData name="Caroline Prodger" userId="e4ef2e75-b60b-401b-8ebe-291bdcf405f4" providerId="ADAL" clId="{FF4A2F35-C8EC-43D9-BD67-D7E3850615B2}" dt="2022-05-23T12:08:12.216" v="946" actId="478"/>
          <ac:picMkLst>
            <pc:docMk/>
            <pc:sldMk cId="2972204995" sldId="269"/>
            <ac:picMk id="5" creationId="{CF964E77-024E-4B08-8850-2A23F860361F}"/>
          </ac:picMkLst>
        </pc:picChg>
        <pc:picChg chg="add mod">
          <ac:chgData name="Caroline Prodger" userId="e4ef2e75-b60b-401b-8ebe-291bdcf405f4" providerId="ADAL" clId="{FF4A2F35-C8EC-43D9-BD67-D7E3850615B2}" dt="2022-05-23T12:08:26.812" v="951" actId="1076"/>
          <ac:picMkLst>
            <pc:docMk/>
            <pc:sldMk cId="2972204995" sldId="269"/>
            <ac:picMk id="6" creationId="{71DB50C2-88CD-D656-5E6A-BDF07D745888}"/>
          </ac:picMkLst>
        </pc:picChg>
      </pc:sldChg>
      <pc:sldChg chg="delCm">
        <pc:chgData name="Caroline Prodger" userId="e4ef2e75-b60b-401b-8ebe-291bdcf405f4" providerId="ADAL" clId="{FF4A2F35-C8EC-43D9-BD67-D7E3850615B2}" dt="2022-05-23T12:10:58.703" v="962"/>
        <pc:sldMkLst>
          <pc:docMk/>
          <pc:sldMk cId="1013905017" sldId="271"/>
        </pc:sldMkLst>
      </pc:sldChg>
      <pc:sldChg chg="addSp delSp modSp mod delCm">
        <pc:chgData name="Caroline Prodger" userId="e4ef2e75-b60b-401b-8ebe-291bdcf405f4" providerId="ADAL" clId="{FF4A2F35-C8EC-43D9-BD67-D7E3850615B2}" dt="2022-05-23T11:30:04.253" v="34" actId="20577"/>
        <pc:sldMkLst>
          <pc:docMk/>
          <pc:sldMk cId="3715464692" sldId="272"/>
        </pc:sldMkLst>
        <pc:spChg chg="mod">
          <ac:chgData name="Caroline Prodger" userId="e4ef2e75-b60b-401b-8ebe-291bdcf405f4" providerId="ADAL" clId="{FF4A2F35-C8EC-43D9-BD67-D7E3850615B2}" dt="2022-05-23T11:30:04.253" v="34" actId="20577"/>
          <ac:spMkLst>
            <pc:docMk/>
            <pc:sldMk cId="3715464692" sldId="272"/>
            <ac:spMk id="3" creationId="{B0048A33-7D97-4099-80B4-90D9125F9222}"/>
          </ac:spMkLst>
        </pc:spChg>
        <pc:spChg chg="mod">
          <ac:chgData name="Caroline Prodger" userId="e4ef2e75-b60b-401b-8ebe-291bdcf405f4" providerId="ADAL" clId="{FF4A2F35-C8EC-43D9-BD67-D7E3850615B2}" dt="2022-05-23T11:29:11.110" v="9" actId="1076"/>
          <ac:spMkLst>
            <pc:docMk/>
            <pc:sldMk cId="3715464692" sldId="272"/>
            <ac:spMk id="9" creationId="{C884C099-7160-409A-A6CD-650EE5BA6B22}"/>
          </ac:spMkLst>
        </pc:spChg>
        <pc:picChg chg="add mod">
          <ac:chgData name="Caroline Prodger" userId="e4ef2e75-b60b-401b-8ebe-291bdcf405f4" providerId="ADAL" clId="{FF4A2F35-C8EC-43D9-BD67-D7E3850615B2}" dt="2022-05-23T11:29:25.178" v="10" actId="14100"/>
          <ac:picMkLst>
            <pc:docMk/>
            <pc:sldMk cId="3715464692" sldId="272"/>
            <ac:picMk id="5" creationId="{1BB77F0F-A843-74B1-6064-8264CF123C9C}"/>
          </ac:picMkLst>
        </pc:picChg>
        <pc:picChg chg="del">
          <ac:chgData name="Caroline Prodger" userId="e4ef2e75-b60b-401b-8ebe-291bdcf405f4" providerId="ADAL" clId="{FF4A2F35-C8EC-43D9-BD67-D7E3850615B2}" dt="2022-05-23T11:28:36.832" v="2" actId="478"/>
          <ac:picMkLst>
            <pc:docMk/>
            <pc:sldMk cId="3715464692" sldId="272"/>
            <ac:picMk id="6" creationId="{ACD63DB3-E4BD-4C6C-934A-0245D35F376F}"/>
          </ac:picMkLst>
        </pc:picChg>
      </pc:sldChg>
      <pc:sldChg chg="addSp modSp new mod modNotesTx">
        <pc:chgData name="Caroline Prodger" userId="e4ef2e75-b60b-401b-8ebe-291bdcf405f4" providerId="ADAL" clId="{FF4A2F35-C8EC-43D9-BD67-D7E3850615B2}" dt="2022-05-23T11:43:58.732" v="689" actId="20577"/>
        <pc:sldMkLst>
          <pc:docMk/>
          <pc:sldMk cId="283270013" sldId="273"/>
        </pc:sldMkLst>
        <pc:spChg chg="mod">
          <ac:chgData name="Caroline Prodger" userId="e4ef2e75-b60b-401b-8ebe-291bdcf405f4" providerId="ADAL" clId="{FF4A2F35-C8EC-43D9-BD67-D7E3850615B2}" dt="2022-05-23T11:40:10.638" v="158" actId="20577"/>
          <ac:spMkLst>
            <pc:docMk/>
            <pc:sldMk cId="283270013" sldId="273"/>
            <ac:spMk id="2" creationId="{E8E8845F-D8F3-AB37-B040-77F1447E062F}"/>
          </ac:spMkLst>
        </pc:spChg>
        <pc:spChg chg="mod">
          <ac:chgData name="Caroline Prodger" userId="e4ef2e75-b60b-401b-8ebe-291bdcf405f4" providerId="ADAL" clId="{FF4A2F35-C8EC-43D9-BD67-D7E3850615B2}" dt="2022-05-23T11:40:00.963" v="154" actId="14100"/>
          <ac:spMkLst>
            <pc:docMk/>
            <pc:sldMk cId="283270013" sldId="273"/>
            <ac:spMk id="3" creationId="{B134676C-4AAF-C22F-1EA3-2915DE5E30E2}"/>
          </ac:spMkLst>
        </pc:spChg>
        <pc:picChg chg="add mod">
          <ac:chgData name="Caroline Prodger" userId="e4ef2e75-b60b-401b-8ebe-291bdcf405f4" providerId="ADAL" clId="{FF4A2F35-C8EC-43D9-BD67-D7E3850615B2}" dt="2022-05-23T11:40:06.711" v="156" actId="1076"/>
          <ac:picMkLst>
            <pc:docMk/>
            <pc:sldMk cId="283270013" sldId="273"/>
            <ac:picMk id="5" creationId="{7E6005D6-07A8-5D94-BE2A-215610FB5315}"/>
          </ac:picMkLst>
        </pc:picChg>
      </pc:sldChg>
      <pc:sldChg chg="addSp delSp modSp new del mod">
        <pc:chgData name="Caroline Prodger" userId="e4ef2e75-b60b-401b-8ebe-291bdcf405f4" providerId="ADAL" clId="{FF4A2F35-C8EC-43D9-BD67-D7E3850615B2}" dt="2022-05-23T12:00:55.637" v="893" actId="2696"/>
        <pc:sldMkLst>
          <pc:docMk/>
          <pc:sldMk cId="612701120" sldId="274"/>
        </pc:sldMkLst>
        <pc:spChg chg="del">
          <ac:chgData name="Caroline Prodger" userId="e4ef2e75-b60b-401b-8ebe-291bdcf405f4" providerId="ADAL" clId="{FF4A2F35-C8EC-43D9-BD67-D7E3850615B2}" dt="2022-05-23T11:47:51.251" v="736" actId="3680"/>
          <ac:spMkLst>
            <pc:docMk/>
            <pc:sldMk cId="612701120" sldId="274"/>
            <ac:spMk id="3" creationId="{F9810F39-9322-A625-A651-C32125606039}"/>
          </ac:spMkLst>
        </pc:spChg>
        <pc:graphicFrameChg chg="add mod ord modGraphic">
          <ac:chgData name="Caroline Prodger" userId="e4ef2e75-b60b-401b-8ebe-291bdcf405f4" providerId="ADAL" clId="{FF4A2F35-C8EC-43D9-BD67-D7E3850615B2}" dt="2022-05-23T11:55:40.312" v="853" actId="20577"/>
          <ac:graphicFrameMkLst>
            <pc:docMk/>
            <pc:sldMk cId="612701120" sldId="274"/>
            <ac:graphicFrameMk id="4" creationId="{FDFA9FAB-7273-ECC9-0796-26ECCE5C80A8}"/>
          </ac:graphicFrameMkLst>
        </pc:graphicFrameChg>
      </pc:sldChg>
      <pc:sldChg chg="addSp modSp new mod">
        <pc:chgData name="Caroline Prodger" userId="e4ef2e75-b60b-401b-8ebe-291bdcf405f4" providerId="ADAL" clId="{FF4A2F35-C8EC-43D9-BD67-D7E3850615B2}" dt="2022-05-23T12:17:50.571" v="1463" actId="20577"/>
        <pc:sldMkLst>
          <pc:docMk/>
          <pc:sldMk cId="2743735732" sldId="274"/>
        </pc:sldMkLst>
        <pc:spChg chg="mod">
          <ac:chgData name="Caroline Prodger" userId="e4ef2e75-b60b-401b-8ebe-291bdcf405f4" providerId="ADAL" clId="{FF4A2F35-C8EC-43D9-BD67-D7E3850615B2}" dt="2022-05-23T12:17:50.571" v="1463" actId="20577"/>
          <ac:spMkLst>
            <pc:docMk/>
            <pc:sldMk cId="2743735732" sldId="274"/>
            <ac:spMk id="2" creationId="{91DAE81E-B45F-39E3-996E-3BB8B8568C94}"/>
          </ac:spMkLst>
        </pc:spChg>
        <pc:spChg chg="mod">
          <ac:chgData name="Caroline Prodger" userId="e4ef2e75-b60b-401b-8ebe-291bdcf405f4" providerId="ADAL" clId="{FF4A2F35-C8EC-43D9-BD67-D7E3850615B2}" dt="2022-05-23T12:16:22.214" v="1460" actId="20577"/>
          <ac:spMkLst>
            <pc:docMk/>
            <pc:sldMk cId="2743735732" sldId="274"/>
            <ac:spMk id="3" creationId="{ABDA5D24-1C88-B3D2-ED81-D76D9A8E832A}"/>
          </ac:spMkLst>
        </pc:spChg>
        <pc:picChg chg="add mod">
          <ac:chgData name="Caroline Prodger" userId="e4ef2e75-b60b-401b-8ebe-291bdcf405f4" providerId="ADAL" clId="{FF4A2F35-C8EC-43D9-BD67-D7E3850615B2}" dt="2022-05-23T12:15:32.560" v="1388" actId="14100"/>
          <ac:picMkLst>
            <pc:docMk/>
            <pc:sldMk cId="2743735732" sldId="274"/>
            <ac:picMk id="5" creationId="{A29D2CD0-7530-D920-C3C9-0D7A13EED594}"/>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290260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4940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Learners could consider efficiency metrics such as no. of components produced to required quality per minute (manufacturing), calls taken per minute (customer service), no. of confirmed sales purchases made per month of sales activity, successful recruitment to time/budget (and consider staff retention also).  Efficiency is not just about not wasting time, but money, materials,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51623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941829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383350"/>
          </a:xfrm>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33642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4000">
              <a:lnSpc>
                <a:spcPct val="100000"/>
              </a:lnSpc>
              <a:spcBef>
                <a:spcPts val="600"/>
              </a:spcBef>
              <a:spcAft>
                <a:spcPts val="600"/>
              </a:spcAft>
            </a:pPr>
            <a:endParaRPr lang="en-GB" sz="900"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601036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55381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394332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602105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29425"/>
            <a:ext cx="7818120" cy="3718368"/>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3: Efficiency, value-added and the role of research and development</a:t>
            </a:r>
            <a:endParaRPr sz="2400" b="1"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200" y="1355942"/>
            <a:ext cx="8001000" cy="169878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13. Business, commercial and financial awareness</a:t>
            </a:r>
          </a:p>
          <a:p>
            <a:endParaRPr lang="en-GB" sz="2400" b="1" dirty="0"/>
          </a:p>
          <a:p>
            <a:r>
              <a:rPr lang="en-GB" sz="2400" b="1" dirty="0"/>
              <a:t>13.1 Principles of commercial operations and markets</a:t>
            </a:r>
          </a:p>
        </p:txBody>
      </p:sp>
    </p:spTree>
    <p:extLst>
      <p:ext uri="{BB962C8B-B14F-4D97-AF65-F5344CB8AC3E}">
        <p14:creationId xmlns:p14="http://schemas.microsoft.com/office/powerpoint/2010/main" val="1396162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Value added and non-value added</a:t>
            </a:r>
          </a:p>
        </p:txBody>
      </p:sp>
      <p:sp>
        <p:nvSpPr>
          <p:cNvPr id="3" name="Content Placeholder 2"/>
          <p:cNvSpPr>
            <a:spLocks noGrp="1"/>
          </p:cNvSpPr>
          <p:nvPr>
            <p:ph sz="quarter" idx="10"/>
          </p:nvPr>
        </p:nvSpPr>
        <p:spPr>
          <a:xfrm>
            <a:off x="457200" y="1522931"/>
            <a:ext cx="8229600" cy="4482982"/>
          </a:xfrm>
        </p:spPr>
        <p:txBody>
          <a:bodyPr/>
          <a:lstStyle/>
          <a:p>
            <a:r>
              <a:rPr lang="en-US" b="1" i="0" dirty="0">
                <a:solidFill>
                  <a:srgbClr val="111111"/>
                </a:solidFill>
                <a:effectLst/>
              </a:rPr>
              <a:t>Value added </a:t>
            </a:r>
            <a:r>
              <a:rPr lang="en-US" b="0" i="0" dirty="0">
                <a:solidFill>
                  <a:srgbClr val="111111"/>
                </a:solidFill>
                <a:effectLst/>
              </a:rPr>
              <a:t>is a term used to define additional features or economic value that a company adds to its products or services before presenting them to its customers.</a:t>
            </a:r>
          </a:p>
          <a:p>
            <a:r>
              <a:rPr lang="en-GB" dirty="0"/>
              <a:t>If a company buys a product and then sells it again without changing anything, then there has been very little value added to the product.</a:t>
            </a:r>
          </a:p>
          <a:p>
            <a:r>
              <a:rPr lang="en-GB" dirty="0"/>
              <a:t>The company might package the product differently, but it will still not increase in value by much. </a:t>
            </a:r>
          </a:p>
          <a:p>
            <a:r>
              <a:rPr lang="en-GB" dirty="0"/>
              <a:t>However, value can be added in other respects. An example of this is Amazon. The value added to products by Amazon is that of convenience, speed and availability: they do not change or improve the products they sell but the means by which people obtain them. </a:t>
            </a:r>
          </a:p>
        </p:txBody>
      </p:sp>
    </p:spTree>
    <p:extLst>
      <p:ext uri="{BB962C8B-B14F-4D97-AF65-F5344CB8AC3E}">
        <p14:creationId xmlns:p14="http://schemas.microsoft.com/office/powerpoint/2010/main" val="3782649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Value added and non-value added</a:t>
            </a:r>
          </a:p>
        </p:txBody>
      </p:sp>
      <p:sp>
        <p:nvSpPr>
          <p:cNvPr id="3" name="Content Placeholder 2"/>
          <p:cNvSpPr>
            <a:spLocks noGrp="1"/>
          </p:cNvSpPr>
          <p:nvPr>
            <p:ph sz="quarter" idx="10"/>
          </p:nvPr>
        </p:nvSpPr>
        <p:spPr>
          <a:xfrm>
            <a:off x="457200" y="1522931"/>
            <a:ext cx="8229600" cy="4482982"/>
          </a:xfrm>
        </p:spPr>
        <p:txBody>
          <a:bodyPr/>
          <a:lstStyle/>
          <a:p>
            <a:r>
              <a:rPr lang="en-GB" dirty="0"/>
              <a:t>If a company takes some raw materials and makes a new product, then it has added value.</a:t>
            </a:r>
          </a:p>
          <a:p>
            <a:r>
              <a:rPr lang="en-GB" dirty="0"/>
              <a:t>An example would be a company that takes aluminium stock and makes drinks cans from it. This adds value as a single can is worth much more than the same weight of raw material.</a:t>
            </a:r>
          </a:p>
        </p:txBody>
      </p:sp>
      <p:pic>
        <p:nvPicPr>
          <p:cNvPr id="6" name="Picture 5" descr="A picture containing plastic&#10;&#10;Description automatically generated">
            <a:extLst>
              <a:ext uri="{FF2B5EF4-FFF2-40B4-BE49-F238E27FC236}">
                <a16:creationId xmlns:a16="http://schemas.microsoft.com/office/drawing/2014/main" id="{71DB50C2-88CD-D656-5E6A-BDF07D745888}"/>
              </a:ext>
            </a:extLst>
          </p:cNvPr>
          <p:cNvPicPr>
            <a:picLocks noChangeAspect="1"/>
          </p:cNvPicPr>
          <p:nvPr/>
        </p:nvPicPr>
        <p:blipFill>
          <a:blip r:embed="rId3"/>
          <a:stretch>
            <a:fillRect/>
          </a:stretch>
        </p:blipFill>
        <p:spPr>
          <a:xfrm>
            <a:off x="2081631" y="3500965"/>
            <a:ext cx="4980737" cy="2221408"/>
          </a:xfrm>
          <a:prstGeom prst="rect">
            <a:avLst/>
          </a:prstGeom>
        </p:spPr>
      </p:pic>
    </p:spTree>
    <p:extLst>
      <p:ext uri="{BB962C8B-B14F-4D97-AF65-F5344CB8AC3E}">
        <p14:creationId xmlns:p14="http://schemas.microsoft.com/office/powerpoint/2010/main" val="2972204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AE4EE-3D5E-4591-8E73-B337FA1A64E9}"/>
              </a:ext>
            </a:extLst>
          </p:cNvPr>
          <p:cNvSpPr>
            <a:spLocks noGrp="1"/>
          </p:cNvSpPr>
          <p:nvPr>
            <p:ph type="title"/>
          </p:nvPr>
        </p:nvSpPr>
        <p:spPr/>
        <p:txBody>
          <a:bodyPr/>
          <a:lstStyle/>
          <a:p>
            <a:r>
              <a:rPr lang="en-GB" dirty="0"/>
              <a:t>Attracting customers by adding value</a:t>
            </a:r>
          </a:p>
        </p:txBody>
      </p:sp>
      <p:sp>
        <p:nvSpPr>
          <p:cNvPr id="3" name="Content Placeholder 2">
            <a:extLst>
              <a:ext uri="{FF2B5EF4-FFF2-40B4-BE49-F238E27FC236}">
                <a16:creationId xmlns:a16="http://schemas.microsoft.com/office/drawing/2014/main" id="{A0CEED93-D533-43B1-8A74-2BAE01D33B5C}"/>
              </a:ext>
            </a:extLst>
          </p:cNvPr>
          <p:cNvSpPr>
            <a:spLocks noGrp="1"/>
          </p:cNvSpPr>
          <p:nvPr>
            <p:ph sz="quarter" idx="10"/>
          </p:nvPr>
        </p:nvSpPr>
        <p:spPr/>
        <p:txBody>
          <a:bodyPr/>
          <a:lstStyle/>
          <a:p>
            <a:r>
              <a:rPr lang="en-US" b="0" i="0" dirty="0">
                <a:solidFill>
                  <a:srgbClr val="111111"/>
                </a:solidFill>
                <a:effectLst/>
              </a:rPr>
              <a:t>Being able to demonstrate features that add value helps companies attract more customers, which can boost revenue. For example:</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assembling a product in an innovative way</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adding new or improved features to a product</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offering faster manufacture or delivery</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providing a tailor-made service</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adding desirable branding. </a:t>
            </a:r>
          </a:p>
          <a:p>
            <a:pPr>
              <a:spcBef>
                <a:spcPts val="500"/>
              </a:spcBef>
              <a:spcAft>
                <a:spcPts val="500"/>
              </a:spcAft>
              <a:buClr>
                <a:srgbClr val="0077E3"/>
              </a:buClr>
            </a:pPr>
            <a:r>
              <a:rPr lang="en-US" dirty="0">
                <a:solidFill>
                  <a:srgbClr val="111111"/>
                </a:solidFill>
              </a:rPr>
              <a:t>Branding does not change the product itself but can hold a value for customers who are prepared to pay a higher price for exclusive branding. </a:t>
            </a:r>
            <a:endParaRPr lang="en-GB" dirty="0"/>
          </a:p>
          <a:p>
            <a:endParaRPr lang="en-GB" dirty="0"/>
          </a:p>
        </p:txBody>
      </p:sp>
    </p:spTree>
    <p:extLst>
      <p:ext uri="{BB962C8B-B14F-4D97-AF65-F5344CB8AC3E}">
        <p14:creationId xmlns:p14="http://schemas.microsoft.com/office/powerpoint/2010/main" val="3620526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p:cNvSpPr/>
          <p:nvPr/>
        </p:nvSpPr>
        <p:spPr>
          <a:xfrm>
            <a:off x="388620" y="3320796"/>
            <a:ext cx="2670048" cy="1466088"/>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The materials or components have increased in price</a:t>
            </a:r>
          </a:p>
        </p:txBody>
      </p:sp>
      <p:sp>
        <p:nvSpPr>
          <p:cNvPr id="2" name="Title 1"/>
          <p:cNvSpPr>
            <a:spLocks noGrp="1"/>
          </p:cNvSpPr>
          <p:nvPr>
            <p:ph type="title"/>
          </p:nvPr>
        </p:nvSpPr>
        <p:spPr/>
        <p:txBody>
          <a:bodyPr/>
          <a:lstStyle/>
          <a:p>
            <a:r>
              <a:rPr lang="en-GB" dirty="0"/>
              <a:t>Research and development (R&amp;D)</a:t>
            </a:r>
          </a:p>
        </p:txBody>
      </p:sp>
      <p:sp>
        <p:nvSpPr>
          <p:cNvPr id="3" name="Content Placeholder 2"/>
          <p:cNvSpPr>
            <a:spLocks noGrp="1"/>
          </p:cNvSpPr>
          <p:nvPr>
            <p:ph sz="quarter" idx="10"/>
          </p:nvPr>
        </p:nvSpPr>
        <p:spPr/>
        <p:txBody>
          <a:bodyPr/>
          <a:lstStyle/>
          <a:p>
            <a:r>
              <a:rPr lang="en-GB" sz="1800" dirty="0"/>
              <a:t>A company may have a successful product that lots of customers want to buy, but this can change for various reasons …</a:t>
            </a:r>
          </a:p>
        </p:txBody>
      </p:sp>
      <p:sp>
        <p:nvSpPr>
          <p:cNvPr id="5" name="Cloud 4"/>
          <p:cNvSpPr/>
          <p:nvPr/>
        </p:nvSpPr>
        <p:spPr>
          <a:xfrm>
            <a:off x="2926080" y="2926080"/>
            <a:ext cx="2770632" cy="1691640"/>
          </a:xfrm>
          <a:prstGeom prst="cloud">
            <a:avLst/>
          </a:prstGeom>
        </p:spPr>
        <p:style>
          <a:lnRef idx="1">
            <a:schemeClr val="accent1"/>
          </a:lnRef>
          <a:fillRef idx="2">
            <a:schemeClr val="accent1"/>
          </a:fillRef>
          <a:effectRef idx="1">
            <a:schemeClr val="accent1"/>
          </a:effectRef>
          <a:fontRef idx="minor">
            <a:schemeClr val="dk1"/>
          </a:fontRef>
        </p:style>
        <p:txBody>
          <a:bodyPr lIns="36000" tIns="0" rIns="36000" bIns="0" rtlCol="0" anchor="ctr"/>
          <a:lstStyle/>
          <a:p>
            <a:pPr algn="ctr"/>
            <a:r>
              <a:rPr lang="en-GB" b="1" dirty="0"/>
              <a:t>Why change a product or design a new product? </a:t>
            </a:r>
          </a:p>
        </p:txBody>
      </p:sp>
      <p:sp>
        <p:nvSpPr>
          <p:cNvPr id="6" name="Cloud 5"/>
          <p:cNvSpPr/>
          <p:nvPr/>
        </p:nvSpPr>
        <p:spPr>
          <a:xfrm>
            <a:off x="733056" y="2152427"/>
            <a:ext cx="3401568" cy="11277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The materials or components used are no longer available</a:t>
            </a:r>
          </a:p>
        </p:txBody>
      </p:sp>
      <p:sp>
        <p:nvSpPr>
          <p:cNvPr id="8" name="Cloud 7"/>
          <p:cNvSpPr/>
          <p:nvPr/>
        </p:nvSpPr>
        <p:spPr>
          <a:xfrm>
            <a:off x="4583430" y="1969389"/>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A competitor has made a better, more popular product</a:t>
            </a:r>
          </a:p>
        </p:txBody>
      </p:sp>
      <p:sp>
        <p:nvSpPr>
          <p:cNvPr id="9" name="Cloud 8"/>
          <p:cNvSpPr/>
          <p:nvPr/>
        </p:nvSpPr>
        <p:spPr>
          <a:xfrm>
            <a:off x="4293108" y="4454376"/>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Customers no longer want or need the product</a:t>
            </a:r>
          </a:p>
        </p:txBody>
      </p:sp>
      <p:sp>
        <p:nvSpPr>
          <p:cNvPr id="10" name="Cloud 9"/>
          <p:cNvSpPr/>
          <p:nvPr/>
        </p:nvSpPr>
        <p:spPr>
          <a:xfrm>
            <a:off x="891540" y="4569840"/>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New regulations mean the product has to be redesigned</a:t>
            </a:r>
          </a:p>
        </p:txBody>
      </p:sp>
      <p:sp>
        <p:nvSpPr>
          <p:cNvPr id="11" name="Cloud 10"/>
          <p:cNvSpPr/>
          <p:nvPr/>
        </p:nvSpPr>
        <p:spPr>
          <a:xfrm>
            <a:off x="5251692" y="3250608"/>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New materials or technology have become available</a:t>
            </a:r>
          </a:p>
        </p:txBody>
      </p:sp>
    </p:spTree>
    <p:extLst>
      <p:ext uri="{BB962C8B-B14F-4D97-AF65-F5344CB8AC3E}">
        <p14:creationId xmlns:p14="http://schemas.microsoft.com/office/powerpoint/2010/main" val="10150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C9CB7-13EC-4603-83D8-A4A63E4A7BD6}"/>
              </a:ext>
            </a:extLst>
          </p:cNvPr>
          <p:cNvSpPr>
            <a:spLocks noGrp="1"/>
          </p:cNvSpPr>
          <p:nvPr>
            <p:ph type="title"/>
          </p:nvPr>
        </p:nvSpPr>
        <p:spPr/>
        <p:txBody>
          <a:bodyPr/>
          <a:lstStyle/>
          <a:p>
            <a:r>
              <a:rPr lang="en-GB" dirty="0"/>
              <a:t>Innovation</a:t>
            </a:r>
          </a:p>
        </p:txBody>
      </p:sp>
      <p:sp>
        <p:nvSpPr>
          <p:cNvPr id="3" name="Content Placeholder 2">
            <a:extLst>
              <a:ext uri="{FF2B5EF4-FFF2-40B4-BE49-F238E27FC236}">
                <a16:creationId xmlns:a16="http://schemas.microsoft.com/office/drawing/2014/main" id="{AFFE09F0-FA4E-479F-B41B-0F6B5C538763}"/>
              </a:ext>
            </a:extLst>
          </p:cNvPr>
          <p:cNvSpPr>
            <a:spLocks noGrp="1"/>
          </p:cNvSpPr>
          <p:nvPr>
            <p:ph sz="quarter" idx="10"/>
          </p:nvPr>
        </p:nvSpPr>
        <p:spPr/>
        <p:txBody>
          <a:bodyPr/>
          <a:lstStyle/>
          <a:p>
            <a:r>
              <a:rPr lang="en-GB" dirty="0"/>
              <a:t>The process of developing new products requires </a:t>
            </a:r>
            <a:r>
              <a:rPr lang="en-GB" b="1" dirty="0"/>
              <a:t>innovation</a:t>
            </a:r>
            <a:r>
              <a:rPr lang="en-GB" dirty="0"/>
              <a:t>.</a:t>
            </a:r>
          </a:p>
          <a:p>
            <a:r>
              <a:rPr lang="en-US" b="0" i="0" dirty="0">
                <a:effectLst/>
              </a:rPr>
              <a:t>An </a:t>
            </a:r>
            <a:r>
              <a:rPr lang="en-US" b="1" dirty="0">
                <a:effectLst/>
              </a:rPr>
              <a:t>innovation</a:t>
            </a:r>
            <a:r>
              <a:rPr lang="en-US" b="0" i="0" dirty="0">
                <a:effectLst/>
              </a:rPr>
              <a:t> is often a new product, but can also be a new way of doing something or even a new way of thinking. </a:t>
            </a:r>
          </a:p>
          <a:p>
            <a:pPr marL="342900" indent="-342900">
              <a:buFont typeface="Arial" panose="020B0604020202020204" pitchFamily="34" charset="0"/>
              <a:buChar char="•"/>
            </a:pPr>
            <a:r>
              <a:rPr lang="en-US" b="1" dirty="0"/>
              <a:t>Technological</a:t>
            </a:r>
            <a:r>
              <a:rPr lang="en-US" b="1" i="0" dirty="0">
                <a:effectLst/>
              </a:rPr>
              <a:t> innovation</a:t>
            </a:r>
            <a:r>
              <a:rPr lang="en-US" dirty="0"/>
              <a:t>:</a:t>
            </a:r>
            <a:r>
              <a:rPr lang="en-US" b="1" i="0" dirty="0">
                <a:effectLst/>
              </a:rPr>
              <a:t> </a:t>
            </a:r>
            <a:r>
              <a:rPr lang="en-US" b="0" i="0" dirty="0">
                <a:effectLst/>
              </a:rPr>
              <a:t>eg </a:t>
            </a:r>
            <a:r>
              <a:rPr lang="en-US" dirty="0"/>
              <a:t>Apple’s smartscreen technology in the iPhone and iPad, or the development of new batteries powerful and portable enough to power electric cars. </a:t>
            </a:r>
          </a:p>
          <a:p>
            <a:pPr marL="342900" indent="-342900">
              <a:buFont typeface="Arial" panose="020B0604020202020204" pitchFamily="34" charset="0"/>
              <a:buChar char="•"/>
            </a:pPr>
            <a:r>
              <a:rPr lang="en-US" b="1" i="0" dirty="0">
                <a:effectLst/>
              </a:rPr>
              <a:t>Business model innovation</a:t>
            </a:r>
            <a:r>
              <a:rPr lang="en-US" i="0" dirty="0">
                <a:effectLst/>
              </a:rPr>
              <a:t>:</a:t>
            </a:r>
            <a:r>
              <a:rPr lang="en-US" b="1" i="0" dirty="0">
                <a:effectLst/>
              </a:rPr>
              <a:t> </a:t>
            </a:r>
            <a:r>
              <a:rPr lang="en-US" b="0" i="0" dirty="0">
                <a:effectLst/>
              </a:rPr>
              <a:t>eg music </a:t>
            </a:r>
            <a:r>
              <a:rPr lang="en-US" dirty="0"/>
              <a:t>streaming subscriptions </a:t>
            </a:r>
            <a:r>
              <a:rPr lang="en-US" b="0" i="0" dirty="0">
                <a:effectLst/>
              </a:rPr>
              <a:t>in place of purchasing CDs. </a:t>
            </a:r>
          </a:p>
          <a:p>
            <a:pPr marL="342900" indent="-342900">
              <a:buFont typeface="Arial" panose="020B0604020202020204" pitchFamily="34" charset="0"/>
              <a:buChar char="•"/>
            </a:pPr>
            <a:r>
              <a:rPr lang="en-US" b="1" dirty="0"/>
              <a:t>Process innovation</a:t>
            </a:r>
            <a:r>
              <a:rPr lang="en-US" dirty="0"/>
              <a:t>:</a:t>
            </a:r>
            <a:r>
              <a:rPr lang="en-US" b="1" dirty="0"/>
              <a:t> </a:t>
            </a:r>
            <a:r>
              <a:rPr lang="en-US" dirty="0"/>
              <a:t>Ford’s first factory assembly lines, or Toyota’s lean manufacturing process.</a:t>
            </a:r>
            <a:endParaRPr lang="en-US" b="0" i="0" dirty="0">
              <a:effectLst/>
            </a:endParaRPr>
          </a:p>
          <a:p>
            <a:endParaRPr lang="en-US" b="0" i="0" dirty="0">
              <a:effectLst/>
            </a:endParaRPr>
          </a:p>
        </p:txBody>
      </p:sp>
    </p:spTree>
    <p:extLst>
      <p:ext uri="{BB962C8B-B14F-4D97-AF65-F5344CB8AC3E}">
        <p14:creationId xmlns:p14="http://schemas.microsoft.com/office/powerpoint/2010/main" val="1013905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FDB0285B-C399-12A0-A8A9-10CBE0385BDF}"/>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566538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F1F98-A5C8-267E-B1C2-77F82F751902}"/>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F55907CB-6A53-FEEC-62B9-91D2BB61AA87}"/>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the interdependency of quality, cost and time</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the concept of efficiency</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explain what value added means</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explain the significance of research, development and innovation in commercial operations and markets. </a:t>
            </a:r>
          </a:p>
          <a:p>
            <a:pPr>
              <a:buClr>
                <a:srgbClr val="0077E3"/>
              </a:buClr>
            </a:pPr>
            <a:endParaRPr lang="en-GB" dirty="0">
              <a:latin typeface="Arial" panose="020B0604020202020204" pitchFamily="34" charset="0"/>
              <a:ea typeface="Arial" panose="020B0604020202020204" pitchFamily="34" charset="0"/>
            </a:endParaRPr>
          </a:p>
          <a:p>
            <a:endParaRPr lang="en-GB" dirty="0"/>
          </a:p>
        </p:txBody>
      </p:sp>
    </p:spTree>
    <p:extLst>
      <p:ext uri="{BB962C8B-B14F-4D97-AF65-F5344CB8AC3E}">
        <p14:creationId xmlns:p14="http://schemas.microsoft.com/office/powerpoint/2010/main" val="2249284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5020A-37A3-4A03-8C24-270EB167ED42}"/>
              </a:ext>
            </a:extLst>
          </p:cNvPr>
          <p:cNvSpPr>
            <a:spLocks noGrp="1"/>
          </p:cNvSpPr>
          <p:nvPr>
            <p:ph type="title"/>
          </p:nvPr>
        </p:nvSpPr>
        <p:spPr/>
        <p:txBody>
          <a:bodyPr/>
          <a:lstStyle/>
          <a:p>
            <a:r>
              <a:rPr lang="en-GB" dirty="0"/>
              <a:t>Quality, cost and time</a:t>
            </a:r>
          </a:p>
        </p:txBody>
      </p:sp>
      <p:sp>
        <p:nvSpPr>
          <p:cNvPr id="3" name="Content Placeholder 2">
            <a:extLst>
              <a:ext uri="{FF2B5EF4-FFF2-40B4-BE49-F238E27FC236}">
                <a16:creationId xmlns:a16="http://schemas.microsoft.com/office/drawing/2014/main" id="{B0048A33-7D97-4099-80B4-90D9125F9222}"/>
              </a:ext>
            </a:extLst>
          </p:cNvPr>
          <p:cNvSpPr>
            <a:spLocks noGrp="1"/>
          </p:cNvSpPr>
          <p:nvPr>
            <p:ph sz="quarter" idx="10"/>
          </p:nvPr>
        </p:nvSpPr>
        <p:spPr>
          <a:xfrm>
            <a:off x="4361688" y="1305000"/>
            <a:ext cx="4599432" cy="4545000"/>
          </a:xfrm>
        </p:spPr>
        <p:txBody>
          <a:bodyPr/>
          <a:lstStyle/>
          <a:p>
            <a:r>
              <a:rPr lang="en-GB" dirty="0"/>
              <a:t>This can be thought of as a triangle of factors that are interdependent. For example:</a:t>
            </a:r>
          </a:p>
          <a:p>
            <a:pPr marL="216000" indent="-216000">
              <a:spcBef>
                <a:spcPts val="500"/>
              </a:spcBef>
              <a:spcAft>
                <a:spcPts val="500"/>
              </a:spcAft>
              <a:buClr>
                <a:srgbClr val="0077E3"/>
              </a:buClr>
              <a:buFont typeface="Arial" panose="020B0604020202020204" pitchFamily="34" charset="0"/>
              <a:buChar char="•"/>
            </a:pPr>
            <a:r>
              <a:rPr lang="en-GB" dirty="0"/>
              <a:t>a high quality product may cost more to make, or take longer to produce</a:t>
            </a:r>
          </a:p>
          <a:p>
            <a:pPr marL="216000" indent="-216000">
              <a:spcBef>
                <a:spcPts val="500"/>
              </a:spcBef>
              <a:spcAft>
                <a:spcPts val="500"/>
              </a:spcAft>
              <a:buClr>
                <a:srgbClr val="0077E3"/>
              </a:buClr>
              <a:buFont typeface="Arial" panose="020B0604020202020204" pitchFamily="34" charset="0"/>
              <a:buChar char="•"/>
            </a:pPr>
            <a:r>
              <a:rPr lang="en-GB" dirty="0"/>
              <a:t>to meet an aggressive schedule, more money may need to be spent on labour, increasing costs</a:t>
            </a:r>
          </a:p>
          <a:p>
            <a:pPr marL="216000" indent="-216000">
              <a:spcBef>
                <a:spcPts val="500"/>
              </a:spcBef>
              <a:spcAft>
                <a:spcPts val="500"/>
              </a:spcAft>
              <a:buClr>
                <a:srgbClr val="0077E3"/>
              </a:buClr>
              <a:buFont typeface="Arial" panose="020B0604020202020204" pitchFamily="34" charset="0"/>
              <a:buChar char="•"/>
            </a:pPr>
            <a:r>
              <a:rPr lang="en-GB" dirty="0"/>
              <a:t>a cheaper product may be made quickly, but quality may be lower compared to a product which takes longer to produce.</a:t>
            </a:r>
          </a:p>
        </p:txBody>
      </p:sp>
      <p:sp>
        <p:nvSpPr>
          <p:cNvPr id="9" name="TextBox 8">
            <a:extLst>
              <a:ext uri="{FF2B5EF4-FFF2-40B4-BE49-F238E27FC236}">
                <a16:creationId xmlns:a16="http://schemas.microsoft.com/office/drawing/2014/main" id="{C884C099-7160-409A-A6CD-650EE5BA6B22}"/>
              </a:ext>
            </a:extLst>
          </p:cNvPr>
          <p:cNvSpPr txBox="1"/>
          <p:nvPr/>
        </p:nvSpPr>
        <p:spPr>
          <a:xfrm>
            <a:off x="392467" y="1490008"/>
            <a:ext cx="3359330" cy="2259593"/>
          </a:xfrm>
          <a:prstGeom prst="rect">
            <a:avLst/>
          </a:prstGeom>
          <a:noFill/>
        </p:spPr>
        <p:txBody>
          <a:bodyPr wrap="square">
            <a:spAutoFit/>
          </a:bodyPr>
          <a:lstStyle/>
          <a:p>
            <a:r>
              <a:rPr lang="en-GB" dirty="0"/>
              <a:t>Organisations often have to balance three factors in their activities: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quality</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cost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time.</a:t>
            </a:r>
          </a:p>
        </p:txBody>
      </p:sp>
      <p:pic>
        <p:nvPicPr>
          <p:cNvPr id="5" name="Picture 4" descr="Shape&#10;&#10;Description automatically generated">
            <a:extLst>
              <a:ext uri="{FF2B5EF4-FFF2-40B4-BE49-F238E27FC236}">
                <a16:creationId xmlns:a16="http://schemas.microsoft.com/office/drawing/2014/main" id="{1BB77F0F-A843-74B1-6064-8264CF123C9C}"/>
              </a:ext>
            </a:extLst>
          </p:cNvPr>
          <p:cNvPicPr>
            <a:picLocks noChangeAspect="1"/>
          </p:cNvPicPr>
          <p:nvPr/>
        </p:nvPicPr>
        <p:blipFill>
          <a:blip r:embed="rId2"/>
          <a:stretch>
            <a:fillRect/>
          </a:stretch>
        </p:blipFill>
        <p:spPr>
          <a:xfrm>
            <a:off x="452268" y="3978414"/>
            <a:ext cx="2669304" cy="1783095"/>
          </a:xfrm>
          <a:prstGeom prst="rect">
            <a:avLst/>
          </a:prstGeom>
        </p:spPr>
      </p:pic>
    </p:spTree>
    <p:extLst>
      <p:ext uri="{BB962C8B-B14F-4D97-AF65-F5344CB8AC3E}">
        <p14:creationId xmlns:p14="http://schemas.microsoft.com/office/powerpoint/2010/main" val="3715464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efficiency?</a:t>
            </a:r>
            <a:br>
              <a:rPr lang="en-GB" dirty="0"/>
            </a:br>
            <a:endParaRPr lang="en-GB" dirty="0"/>
          </a:p>
        </p:txBody>
      </p:sp>
      <p:sp>
        <p:nvSpPr>
          <p:cNvPr id="3" name="Content Placeholder 2"/>
          <p:cNvSpPr>
            <a:spLocks noGrp="1"/>
          </p:cNvSpPr>
          <p:nvPr>
            <p:ph sz="quarter" idx="10"/>
          </p:nvPr>
        </p:nvSpPr>
        <p:spPr>
          <a:xfrm>
            <a:off x="457200" y="1602000"/>
            <a:ext cx="8229600" cy="4248000"/>
          </a:xfrm>
        </p:spPr>
        <p:txBody>
          <a:bodyPr/>
          <a:lstStyle/>
          <a:p>
            <a:pPr marL="0" lvl="1" indent="0">
              <a:buNone/>
            </a:pPr>
            <a:r>
              <a:rPr lang="en-GB" b="1" dirty="0"/>
              <a:t>Efficiency</a:t>
            </a:r>
            <a:r>
              <a:rPr lang="en-GB" dirty="0"/>
              <a:t> is a word that can be misused because it can mean so many different things.</a:t>
            </a:r>
          </a:p>
          <a:p>
            <a:pPr marL="0" lvl="1" indent="0">
              <a:buNone/>
            </a:pPr>
            <a:r>
              <a:rPr lang="en-GB" dirty="0"/>
              <a:t>Efficiency in business can be described as </a:t>
            </a:r>
            <a:r>
              <a:rPr lang="en-US" i="0" dirty="0">
                <a:effectLst/>
              </a:rPr>
              <a:t>the peak level of performance that uses the least amount of inputs to achieve the highest amount of output.</a:t>
            </a:r>
          </a:p>
          <a:p>
            <a:pPr marL="0" lvl="1" indent="0">
              <a:buNone/>
            </a:pPr>
            <a:endParaRPr lang="en-GB" b="1" dirty="0"/>
          </a:p>
          <a:p>
            <a:pPr lvl="1"/>
            <a:r>
              <a:rPr lang="en-GB" b="1" dirty="0"/>
              <a:t>Inputs</a:t>
            </a:r>
            <a:r>
              <a:rPr lang="en-GB" dirty="0"/>
              <a:t> = time, materials, people, resources.</a:t>
            </a:r>
          </a:p>
          <a:p>
            <a:pPr lvl="1"/>
            <a:r>
              <a:rPr lang="en-GB" b="1" dirty="0"/>
              <a:t>Outputs </a:t>
            </a:r>
            <a:r>
              <a:rPr lang="en-GB" dirty="0"/>
              <a:t>= products, services, goods.</a:t>
            </a:r>
          </a:p>
          <a:p>
            <a:pPr marL="0" lvl="1" indent="0">
              <a:buNone/>
            </a:pPr>
            <a:endParaRPr lang="en-GB" dirty="0"/>
          </a:p>
          <a:p>
            <a:pPr marL="0" lvl="1" indent="0">
              <a:buNone/>
            </a:pPr>
            <a:r>
              <a:rPr lang="en-GB" dirty="0"/>
              <a:t>For a company, efficiency is obviously a good thing, but how does a company know it is efficient?</a:t>
            </a:r>
          </a:p>
        </p:txBody>
      </p:sp>
    </p:spTree>
    <p:extLst>
      <p:ext uri="{BB962C8B-B14F-4D97-AF65-F5344CB8AC3E}">
        <p14:creationId xmlns:p14="http://schemas.microsoft.com/office/powerpoint/2010/main" val="2230312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8845F-D8F3-AB37-B040-77F1447E062F}"/>
              </a:ext>
            </a:extLst>
          </p:cNvPr>
          <p:cNvSpPr>
            <a:spLocks noGrp="1"/>
          </p:cNvSpPr>
          <p:nvPr>
            <p:ph type="title"/>
          </p:nvPr>
        </p:nvSpPr>
        <p:spPr/>
        <p:txBody>
          <a:bodyPr/>
          <a:lstStyle/>
          <a:p>
            <a:r>
              <a:rPr lang="en-US" dirty="0"/>
              <a:t>Your turn: efficiency</a:t>
            </a:r>
            <a:endParaRPr lang="en-GB" dirty="0"/>
          </a:p>
        </p:txBody>
      </p:sp>
      <p:sp>
        <p:nvSpPr>
          <p:cNvPr id="3" name="Content Placeholder 2">
            <a:extLst>
              <a:ext uri="{FF2B5EF4-FFF2-40B4-BE49-F238E27FC236}">
                <a16:creationId xmlns:a16="http://schemas.microsoft.com/office/drawing/2014/main" id="{B134676C-4AAF-C22F-1EA3-2915DE5E30E2}"/>
              </a:ext>
            </a:extLst>
          </p:cNvPr>
          <p:cNvSpPr>
            <a:spLocks noGrp="1"/>
          </p:cNvSpPr>
          <p:nvPr>
            <p:ph sz="quarter" idx="10"/>
          </p:nvPr>
        </p:nvSpPr>
        <p:spPr>
          <a:xfrm>
            <a:off x="457200" y="1602000"/>
            <a:ext cx="8229600" cy="4248000"/>
          </a:xfrm>
        </p:spPr>
        <p:txBody>
          <a:bodyPr/>
          <a:lstStyle/>
          <a:p>
            <a:r>
              <a:rPr lang="en-GB" dirty="0"/>
              <a:t>Think of the different functions or departments in a company, such as manufacturing, customer service, sales or human resources (HR).</a:t>
            </a:r>
          </a:p>
          <a:p>
            <a:r>
              <a:rPr lang="en-GB" dirty="0"/>
              <a:t>Discuss how they could be measured in terms of efficiency.</a:t>
            </a:r>
          </a:p>
          <a:p>
            <a:endParaRPr lang="en-GB" dirty="0"/>
          </a:p>
        </p:txBody>
      </p:sp>
      <p:pic>
        <p:nvPicPr>
          <p:cNvPr id="5" name="Picture 4" descr="A picture containing person, indoor&#10;&#10;Description automatically generated">
            <a:extLst>
              <a:ext uri="{FF2B5EF4-FFF2-40B4-BE49-F238E27FC236}">
                <a16:creationId xmlns:a16="http://schemas.microsoft.com/office/drawing/2014/main" id="{7E6005D6-07A8-5D94-BE2A-215610FB5315}"/>
              </a:ext>
            </a:extLst>
          </p:cNvPr>
          <p:cNvPicPr>
            <a:picLocks noChangeAspect="1"/>
          </p:cNvPicPr>
          <p:nvPr/>
        </p:nvPicPr>
        <p:blipFill>
          <a:blip r:embed="rId3"/>
          <a:stretch>
            <a:fillRect/>
          </a:stretch>
        </p:blipFill>
        <p:spPr>
          <a:xfrm>
            <a:off x="2286000" y="3165987"/>
            <a:ext cx="4572000" cy="2286000"/>
          </a:xfrm>
          <a:prstGeom prst="rect">
            <a:avLst/>
          </a:prstGeom>
        </p:spPr>
      </p:pic>
    </p:spTree>
    <p:extLst>
      <p:ext uri="{BB962C8B-B14F-4D97-AF65-F5344CB8AC3E}">
        <p14:creationId xmlns:p14="http://schemas.microsoft.com/office/powerpoint/2010/main" val="283270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0120"/>
            <a:ext cx="8229600" cy="964342"/>
          </a:xfrm>
        </p:spPr>
        <p:txBody>
          <a:bodyPr/>
          <a:lstStyle/>
          <a:p>
            <a:pPr lvl="0"/>
            <a:r>
              <a:rPr lang="en-GB" dirty="0">
                <a:ea typeface="ＭＳ Ｐゴシック" pitchFamily="-105" charset="-128"/>
                <a:cs typeface="ＭＳ Ｐゴシック" pitchFamily="-105" charset="-128"/>
              </a:rPr>
              <a:t>Efficiency and the avoidance of waste</a:t>
            </a:r>
          </a:p>
        </p:txBody>
      </p:sp>
      <p:sp>
        <p:nvSpPr>
          <p:cNvPr id="3" name="Content Placeholder 2"/>
          <p:cNvSpPr>
            <a:spLocks noGrp="1"/>
          </p:cNvSpPr>
          <p:nvPr>
            <p:ph sz="quarter" idx="10"/>
          </p:nvPr>
        </p:nvSpPr>
        <p:spPr>
          <a:xfrm>
            <a:off x="457200" y="1570304"/>
            <a:ext cx="5261277" cy="4169664"/>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A major focus of any successful company is the avoidance of waste.</a:t>
            </a:r>
          </a:p>
          <a:p>
            <a:pPr marL="216000" indent="-216000">
              <a:spcBef>
                <a:spcPts val="500"/>
              </a:spcBef>
              <a:spcAft>
                <a:spcPts val="500"/>
              </a:spcAft>
              <a:buClr>
                <a:srgbClr val="0077E3"/>
              </a:buClr>
              <a:buFont typeface="Arial" panose="020B0604020202020204" pitchFamily="34" charset="0"/>
              <a:buChar char="•"/>
            </a:pPr>
            <a:r>
              <a:rPr lang="en-GB" dirty="0"/>
              <a:t>This is not just looking at what is thrown away.</a:t>
            </a:r>
          </a:p>
          <a:p>
            <a:pPr marL="216000" indent="-216000">
              <a:spcBef>
                <a:spcPts val="500"/>
              </a:spcBef>
              <a:spcAft>
                <a:spcPts val="500"/>
              </a:spcAft>
              <a:buClr>
                <a:srgbClr val="0077E3"/>
              </a:buClr>
              <a:buFont typeface="Arial" panose="020B0604020202020204" pitchFamily="34" charset="0"/>
              <a:buChar char="•"/>
            </a:pPr>
            <a:r>
              <a:rPr lang="en-GB" dirty="0"/>
              <a:t>It can mean making sure that nothing is wasted at any stage. This could include materials, time, labour or scarce resources.</a:t>
            </a:r>
          </a:p>
          <a:p>
            <a:pPr marL="216000" indent="-216000">
              <a:spcBef>
                <a:spcPts val="500"/>
              </a:spcBef>
              <a:spcAft>
                <a:spcPts val="500"/>
              </a:spcAft>
              <a:buClr>
                <a:srgbClr val="0077E3"/>
              </a:buClr>
              <a:buFont typeface="Arial" panose="020B0604020202020204" pitchFamily="34" charset="0"/>
              <a:buChar char="•"/>
            </a:pPr>
            <a:r>
              <a:rPr lang="en-GB" dirty="0"/>
              <a:t>One popular way of thinking of this is the acronym </a:t>
            </a:r>
            <a:r>
              <a:rPr lang="en-GB" b="1" dirty="0"/>
              <a:t>TIMWOOD</a:t>
            </a:r>
            <a:r>
              <a:rPr lang="en-GB" dirty="0"/>
              <a:t>.</a:t>
            </a:r>
          </a:p>
          <a:p>
            <a:pPr marL="216000" indent="-216000">
              <a:spcBef>
                <a:spcPts val="500"/>
              </a:spcBef>
              <a:spcAft>
                <a:spcPts val="500"/>
              </a:spcAft>
              <a:buClr>
                <a:srgbClr val="0077E3"/>
              </a:buClr>
              <a:buFont typeface="Arial" panose="020B0604020202020204" pitchFamily="34" charset="0"/>
              <a:buChar char="•"/>
            </a:pPr>
            <a:r>
              <a:rPr lang="en-GB" dirty="0"/>
              <a:t>Each letter is a reminder of one area where waste might occur.</a:t>
            </a:r>
          </a:p>
        </p:txBody>
      </p:sp>
      <p:pic>
        <p:nvPicPr>
          <p:cNvPr id="5" name="Picture 4" descr="A picture containing diagram&#10;&#10;Description automatically generated">
            <a:extLst>
              <a:ext uri="{FF2B5EF4-FFF2-40B4-BE49-F238E27FC236}">
                <a16:creationId xmlns:a16="http://schemas.microsoft.com/office/drawing/2014/main" id="{9B71E58E-023A-DFAD-6C35-BFF51D63AAE7}"/>
              </a:ext>
            </a:extLst>
          </p:cNvPr>
          <p:cNvPicPr>
            <a:picLocks noChangeAspect="1"/>
          </p:cNvPicPr>
          <p:nvPr/>
        </p:nvPicPr>
        <p:blipFill>
          <a:blip r:embed="rId3"/>
          <a:stretch>
            <a:fillRect/>
          </a:stretch>
        </p:blipFill>
        <p:spPr>
          <a:xfrm>
            <a:off x="5718477" y="2678558"/>
            <a:ext cx="2968323" cy="1953156"/>
          </a:xfrm>
          <a:prstGeom prst="rect">
            <a:avLst/>
          </a:prstGeom>
        </p:spPr>
      </p:pic>
    </p:spTree>
    <p:extLst>
      <p:ext uri="{BB962C8B-B14F-4D97-AF65-F5344CB8AC3E}">
        <p14:creationId xmlns:p14="http://schemas.microsoft.com/office/powerpoint/2010/main" val="3932217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7552"/>
            <a:ext cx="8229600" cy="964342"/>
          </a:xfrm>
        </p:spPr>
        <p:txBody>
          <a:bodyPr/>
          <a:lstStyle/>
          <a:p>
            <a:pPr lvl="0"/>
            <a:r>
              <a:rPr lang="en-GB" dirty="0">
                <a:ea typeface="ＭＳ Ｐゴシック" pitchFamily="-105" charset="-128"/>
                <a:cs typeface="ＭＳ Ｐゴシック" pitchFamily="-105" charset="-128"/>
              </a:rPr>
              <a:t>TIMWOOD</a:t>
            </a:r>
          </a:p>
        </p:txBody>
      </p:sp>
      <p:sp>
        <p:nvSpPr>
          <p:cNvPr id="3" name="Content Placeholder 2"/>
          <p:cNvSpPr>
            <a:spLocks noGrp="1"/>
          </p:cNvSpPr>
          <p:nvPr>
            <p:ph sz="quarter" idx="10"/>
          </p:nvPr>
        </p:nvSpPr>
        <p:spPr>
          <a:xfrm>
            <a:off x="457200" y="1582993"/>
            <a:ext cx="8622792" cy="4169664"/>
          </a:xfrm>
        </p:spPr>
        <p:txBody>
          <a:bodyPr/>
          <a:lstStyle/>
          <a:p>
            <a:pPr marL="144000">
              <a:lnSpc>
                <a:spcPct val="100000"/>
              </a:lnSpc>
              <a:spcBef>
                <a:spcPts val="600"/>
              </a:spcBef>
              <a:spcAft>
                <a:spcPts val="600"/>
              </a:spcAft>
            </a:pPr>
            <a:r>
              <a:rPr lang="en-GB" sz="1600" dirty="0"/>
              <a:t>.</a:t>
            </a:r>
          </a:p>
        </p:txBody>
      </p:sp>
      <p:graphicFrame>
        <p:nvGraphicFramePr>
          <p:cNvPr id="4" name="Table 4">
            <a:extLst>
              <a:ext uri="{FF2B5EF4-FFF2-40B4-BE49-F238E27FC236}">
                <a16:creationId xmlns:a16="http://schemas.microsoft.com/office/drawing/2014/main" id="{4047F4CC-98F8-C43B-C298-53E213078D3B}"/>
              </a:ext>
            </a:extLst>
          </p:cNvPr>
          <p:cNvGraphicFramePr>
            <a:graphicFrameLocks/>
          </p:cNvGraphicFramePr>
          <p:nvPr>
            <p:extLst>
              <p:ext uri="{D42A27DB-BD31-4B8C-83A1-F6EECF244321}">
                <p14:modId xmlns:p14="http://schemas.microsoft.com/office/powerpoint/2010/main" val="3413661402"/>
              </p:ext>
            </p:extLst>
          </p:nvPr>
        </p:nvGraphicFramePr>
        <p:xfrm>
          <a:off x="457199" y="1469726"/>
          <a:ext cx="8342671" cy="4407565"/>
        </p:xfrm>
        <a:graphic>
          <a:graphicData uri="http://schemas.openxmlformats.org/drawingml/2006/table">
            <a:tbl>
              <a:tblPr firstRow="1" bandRow="1">
                <a:tableStyleId>{F5AB1C69-6EDB-4FF4-983F-18BD219EF322}</a:tableStyleId>
              </a:tblPr>
              <a:tblGrid>
                <a:gridCol w="646387">
                  <a:extLst>
                    <a:ext uri="{9D8B030D-6E8A-4147-A177-3AD203B41FA5}">
                      <a16:colId xmlns:a16="http://schemas.microsoft.com/office/drawing/2014/main" val="17360385"/>
                    </a:ext>
                  </a:extLst>
                </a:gridCol>
                <a:gridCol w="1983743">
                  <a:extLst>
                    <a:ext uri="{9D8B030D-6E8A-4147-A177-3AD203B41FA5}">
                      <a16:colId xmlns:a16="http://schemas.microsoft.com/office/drawing/2014/main" val="1122085830"/>
                    </a:ext>
                  </a:extLst>
                </a:gridCol>
                <a:gridCol w="5712541">
                  <a:extLst>
                    <a:ext uri="{9D8B030D-6E8A-4147-A177-3AD203B41FA5}">
                      <a16:colId xmlns:a16="http://schemas.microsoft.com/office/drawing/2014/main" val="816683961"/>
                    </a:ext>
                  </a:extLst>
                </a:gridCol>
              </a:tblGrid>
              <a:tr h="608922">
                <a:tc>
                  <a:txBody>
                    <a:bodyPr/>
                    <a:lstStyle/>
                    <a:p>
                      <a:r>
                        <a:rPr lang="en-US" sz="2400" b="1" dirty="0">
                          <a:solidFill>
                            <a:schemeClr val="tx1"/>
                          </a:solidFill>
                        </a:rPr>
                        <a:t>T</a:t>
                      </a:r>
                      <a:endParaRPr lang="en-GB" sz="2400" b="1"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solidFill>
                            <a:schemeClr val="tx1"/>
                          </a:solidFill>
                        </a:rPr>
                        <a:t>Transport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solidFill>
                            <a:schemeClr val="tx1"/>
                          </a:solidFill>
                        </a:rPr>
                        <a:t>Reduce all unnecessary movement in and outside the factory.</a:t>
                      </a:r>
                    </a:p>
                  </a:txBody>
                  <a:tcPr/>
                </a:tc>
                <a:extLst>
                  <a:ext uri="{0D108BD9-81ED-4DB2-BD59-A6C34878D82A}">
                    <a16:rowId xmlns:a16="http://schemas.microsoft.com/office/drawing/2014/main" val="1576642582"/>
                  </a:ext>
                </a:extLst>
              </a:tr>
              <a:tr h="608922">
                <a:tc>
                  <a:txBody>
                    <a:bodyPr/>
                    <a:lstStyle/>
                    <a:p>
                      <a:r>
                        <a:rPr lang="en-US" sz="2400" b="1" dirty="0">
                          <a:solidFill>
                            <a:schemeClr val="tx1"/>
                          </a:solidFill>
                        </a:rPr>
                        <a:t>I</a:t>
                      </a:r>
                      <a:endParaRPr lang="en-GB" sz="2400" b="1" dirty="0">
                        <a:solidFill>
                          <a:schemeClr val="tx1"/>
                        </a:solidFill>
                      </a:endParaRPr>
                    </a:p>
                  </a:txBody>
                  <a:tcPr/>
                </a:tc>
                <a:tc>
                  <a:txBody>
                    <a:bodyPr/>
                    <a:lstStyle/>
                    <a:p>
                      <a:r>
                        <a:rPr lang="en-US" sz="1800" b="0" dirty="0">
                          <a:solidFill>
                            <a:schemeClr val="tx1"/>
                          </a:solidFill>
                        </a:rPr>
                        <a:t>Inventory</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Does the company keep materials that aren’t needed right now?</a:t>
                      </a:r>
                    </a:p>
                  </a:txBody>
                  <a:tcPr/>
                </a:tc>
                <a:extLst>
                  <a:ext uri="{0D108BD9-81ED-4DB2-BD59-A6C34878D82A}">
                    <a16:rowId xmlns:a16="http://schemas.microsoft.com/office/drawing/2014/main" val="1789668672"/>
                  </a:ext>
                </a:extLst>
              </a:tr>
              <a:tr h="608922">
                <a:tc>
                  <a:txBody>
                    <a:bodyPr/>
                    <a:lstStyle/>
                    <a:p>
                      <a:r>
                        <a:rPr lang="en-US" sz="2400" b="1" dirty="0">
                          <a:solidFill>
                            <a:schemeClr val="tx1"/>
                          </a:solidFill>
                        </a:rPr>
                        <a:t>M</a:t>
                      </a:r>
                      <a:endParaRPr lang="en-GB" sz="2400" b="1" dirty="0">
                        <a:solidFill>
                          <a:schemeClr val="tx1"/>
                        </a:solidFill>
                      </a:endParaRPr>
                    </a:p>
                  </a:txBody>
                  <a:tcPr/>
                </a:tc>
                <a:tc>
                  <a:txBody>
                    <a:bodyPr/>
                    <a:lstStyle/>
                    <a:p>
                      <a:r>
                        <a:rPr lang="en-US" sz="1800" b="0" dirty="0">
                          <a:solidFill>
                            <a:schemeClr val="tx1"/>
                          </a:solidFill>
                        </a:rPr>
                        <a:t>Movement</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Unnecessary, overcomplicated movements in manufacture.</a:t>
                      </a:r>
                    </a:p>
                  </a:txBody>
                  <a:tcPr/>
                </a:tc>
                <a:extLst>
                  <a:ext uri="{0D108BD9-81ED-4DB2-BD59-A6C34878D82A}">
                    <a16:rowId xmlns:a16="http://schemas.microsoft.com/office/drawing/2014/main" val="4287214091"/>
                  </a:ext>
                </a:extLst>
              </a:tr>
              <a:tr h="608922">
                <a:tc>
                  <a:txBody>
                    <a:bodyPr/>
                    <a:lstStyle/>
                    <a:p>
                      <a:r>
                        <a:rPr lang="en-US" sz="2400" b="1" dirty="0">
                          <a:solidFill>
                            <a:schemeClr val="tx1"/>
                          </a:solidFill>
                        </a:rPr>
                        <a:t>W</a:t>
                      </a:r>
                      <a:endParaRPr lang="en-GB" sz="2400" b="1" dirty="0">
                        <a:solidFill>
                          <a:schemeClr val="tx1"/>
                        </a:solidFill>
                      </a:endParaRPr>
                    </a:p>
                  </a:txBody>
                  <a:tcPr/>
                </a:tc>
                <a:tc>
                  <a:txBody>
                    <a:bodyPr/>
                    <a:lstStyle/>
                    <a:p>
                      <a:r>
                        <a:rPr lang="en-US" sz="1800" b="0" dirty="0">
                          <a:solidFill>
                            <a:schemeClr val="tx1"/>
                          </a:solidFill>
                        </a:rPr>
                        <a:t>Waiting</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Waiting wastes time. Time is a company’s most valuable asset.</a:t>
                      </a:r>
                    </a:p>
                  </a:txBody>
                  <a:tcPr/>
                </a:tc>
                <a:extLst>
                  <a:ext uri="{0D108BD9-81ED-4DB2-BD59-A6C34878D82A}">
                    <a16:rowId xmlns:a16="http://schemas.microsoft.com/office/drawing/2014/main" val="558786651"/>
                  </a:ext>
                </a:extLst>
              </a:tr>
              <a:tr h="608922">
                <a:tc>
                  <a:txBody>
                    <a:bodyPr/>
                    <a:lstStyle/>
                    <a:p>
                      <a:r>
                        <a:rPr lang="en-US" sz="2400" b="1" dirty="0">
                          <a:solidFill>
                            <a:schemeClr val="tx1"/>
                          </a:solidFill>
                        </a:rPr>
                        <a:t>O</a:t>
                      </a:r>
                      <a:endParaRPr lang="en-GB" sz="2400" b="1" dirty="0">
                        <a:solidFill>
                          <a:schemeClr val="tx1"/>
                        </a:solidFill>
                      </a:endParaRPr>
                    </a:p>
                  </a:txBody>
                  <a:tcPr/>
                </a:tc>
                <a:tc>
                  <a:txBody>
                    <a:bodyPr/>
                    <a:lstStyle/>
                    <a:p>
                      <a:r>
                        <a:rPr lang="en-US" sz="1800" b="0" dirty="0">
                          <a:solidFill>
                            <a:schemeClr val="tx1"/>
                          </a:solidFill>
                        </a:rPr>
                        <a:t>Overproduction</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Making more than is needed right now.</a:t>
                      </a:r>
                      <a:endParaRPr lang="en-GB" sz="1800" b="0" dirty="0">
                        <a:solidFill>
                          <a:schemeClr val="tx1"/>
                        </a:solidFill>
                      </a:endParaRPr>
                    </a:p>
                  </a:txBody>
                  <a:tcPr/>
                </a:tc>
                <a:extLst>
                  <a:ext uri="{0D108BD9-81ED-4DB2-BD59-A6C34878D82A}">
                    <a16:rowId xmlns:a16="http://schemas.microsoft.com/office/drawing/2014/main" val="2351636554"/>
                  </a:ext>
                </a:extLst>
              </a:tr>
              <a:tr h="509898">
                <a:tc>
                  <a:txBody>
                    <a:bodyPr/>
                    <a:lstStyle/>
                    <a:p>
                      <a:r>
                        <a:rPr lang="en-US" sz="2400" b="1" dirty="0">
                          <a:solidFill>
                            <a:schemeClr val="tx1"/>
                          </a:solidFill>
                        </a:rPr>
                        <a:t>O</a:t>
                      </a:r>
                      <a:endParaRPr lang="en-GB" sz="2400" b="1" dirty="0">
                        <a:solidFill>
                          <a:schemeClr val="tx1"/>
                        </a:solidFill>
                      </a:endParaRPr>
                    </a:p>
                  </a:txBody>
                  <a:tcPr/>
                </a:tc>
                <a:tc>
                  <a:txBody>
                    <a:bodyPr/>
                    <a:lstStyle/>
                    <a:p>
                      <a:r>
                        <a:rPr lang="en-US" sz="1800" b="0" dirty="0">
                          <a:solidFill>
                            <a:schemeClr val="tx1"/>
                          </a:solidFill>
                        </a:rPr>
                        <a:t>Overprocessing</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Doing more to a product than needed for its purpose.</a:t>
                      </a:r>
                    </a:p>
                  </a:txBody>
                  <a:tcPr/>
                </a:tc>
                <a:extLst>
                  <a:ext uri="{0D108BD9-81ED-4DB2-BD59-A6C34878D82A}">
                    <a16:rowId xmlns:a16="http://schemas.microsoft.com/office/drawing/2014/main" val="3395482481"/>
                  </a:ext>
                </a:extLst>
              </a:tr>
              <a:tr h="728425">
                <a:tc>
                  <a:txBody>
                    <a:bodyPr/>
                    <a:lstStyle/>
                    <a:p>
                      <a:r>
                        <a:rPr lang="en-US" sz="2400" b="1" dirty="0">
                          <a:solidFill>
                            <a:schemeClr val="tx1"/>
                          </a:solidFill>
                        </a:rPr>
                        <a:t>D</a:t>
                      </a:r>
                      <a:endParaRPr lang="en-GB" sz="2400" b="1" dirty="0">
                        <a:solidFill>
                          <a:schemeClr val="tx1"/>
                        </a:solidFill>
                      </a:endParaRPr>
                    </a:p>
                  </a:txBody>
                  <a:tcPr/>
                </a:tc>
                <a:tc>
                  <a:txBody>
                    <a:bodyPr/>
                    <a:lstStyle/>
                    <a:p>
                      <a:r>
                        <a:rPr lang="en-US" sz="1800" b="0" dirty="0">
                          <a:solidFill>
                            <a:schemeClr val="tx1"/>
                          </a:solidFill>
                        </a:rPr>
                        <a:t>Defects</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Mistakes mean products are thrown away.</a:t>
                      </a:r>
                    </a:p>
                  </a:txBody>
                  <a:tcPr/>
                </a:tc>
                <a:extLst>
                  <a:ext uri="{0D108BD9-81ED-4DB2-BD59-A6C34878D82A}">
                    <a16:rowId xmlns:a16="http://schemas.microsoft.com/office/drawing/2014/main" val="1643760251"/>
                  </a:ext>
                </a:extLst>
              </a:tr>
            </a:tbl>
          </a:graphicData>
        </a:graphic>
      </p:graphicFrame>
    </p:spTree>
    <p:extLst>
      <p:ext uri="{BB962C8B-B14F-4D97-AF65-F5344CB8AC3E}">
        <p14:creationId xmlns:p14="http://schemas.microsoft.com/office/powerpoint/2010/main" val="815967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38400-BD2A-43AD-8B30-F36AB6D0F01B}"/>
              </a:ext>
            </a:extLst>
          </p:cNvPr>
          <p:cNvSpPr>
            <a:spLocks noGrp="1"/>
          </p:cNvSpPr>
          <p:nvPr>
            <p:ph type="title"/>
          </p:nvPr>
        </p:nvSpPr>
        <p:spPr/>
        <p:txBody>
          <a:bodyPr/>
          <a:lstStyle/>
          <a:p>
            <a:r>
              <a:rPr lang="en-GB" dirty="0"/>
              <a:t>The benefits of an efficient system</a:t>
            </a:r>
          </a:p>
        </p:txBody>
      </p:sp>
      <p:sp>
        <p:nvSpPr>
          <p:cNvPr id="3" name="Content Placeholder 2">
            <a:extLst>
              <a:ext uri="{FF2B5EF4-FFF2-40B4-BE49-F238E27FC236}">
                <a16:creationId xmlns:a16="http://schemas.microsoft.com/office/drawing/2014/main" id="{7D71DE02-069F-42F6-8619-A6E15008F218}"/>
              </a:ext>
            </a:extLst>
          </p:cNvPr>
          <p:cNvSpPr>
            <a:spLocks noGrp="1"/>
          </p:cNvSpPr>
          <p:nvPr>
            <p:ph sz="quarter" idx="10"/>
          </p:nvPr>
        </p:nvSpPr>
        <p:spPr/>
        <p:txBody>
          <a:bodyPr/>
          <a:lstStyle/>
          <a:p>
            <a:r>
              <a:rPr lang="en-GB" dirty="0"/>
              <a:t>A focus on efficiency has several benefits for organisations.</a:t>
            </a:r>
          </a:p>
          <a:p>
            <a:pPr marL="216000" indent="-216000">
              <a:spcBef>
                <a:spcPts val="500"/>
              </a:spcBef>
              <a:spcAft>
                <a:spcPts val="500"/>
              </a:spcAft>
              <a:buFont typeface="Arial" panose="020B0604020202020204" pitchFamily="34" charset="0"/>
              <a:buChar char="•"/>
            </a:pPr>
            <a:r>
              <a:rPr lang="en-GB" b="1" dirty="0"/>
              <a:t>Cost benefits</a:t>
            </a:r>
            <a:r>
              <a:rPr lang="en-GB" dirty="0"/>
              <a:t>: reducing waste and focusing on making efficiencies is a major way for companies to reduce costs and increase profits. For example, efficiencies can reduce the fuel costs of needless journeys, reduce storage costs from holding excess inventory, reduce energy costs, and ensure employees’ time is not wasted, reducing staffing costs. </a:t>
            </a:r>
          </a:p>
          <a:p>
            <a:pPr marL="216000" indent="-216000">
              <a:spcBef>
                <a:spcPts val="500"/>
              </a:spcBef>
              <a:spcAft>
                <a:spcPts val="500"/>
              </a:spcAft>
              <a:buFont typeface="Arial" panose="020B0604020202020204" pitchFamily="34" charset="0"/>
              <a:buChar char="•"/>
            </a:pPr>
            <a:r>
              <a:rPr lang="en-GB" b="1" dirty="0"/>
              <a:t>Environmental benefits</a:t>
            </a:r>
            <a:r>
              <a:rPr lang="en-GB" dirty="0"/>
              <a:t>: efficiency saves resources and raw materials, reduces road miles and carbon footprint and prevents surplus products going to landfill.</a:t>
            </a:r>
          </a:p>
          <a:p>
            <a:pPr marL="216000" indent="-216000">
              <a:spcBef>
                <a:spcPts val="500"/>
              </a:spcBef>
              <a:spcAft>
                <a:spcPts val="500"/>
              </a:spcAft>
              <a:buFont typeface="Arial" panose="020B0604020202020204" pitchFamily="34" charset="0"/>
              <a:buChar char="•"/>
            </a:pPr>
            <a:r>
              <a:rPr lang="en-GB" b="1" dirty="0"/>
              <a:t>Social benefits</a:t>
            </a:r>
            <a:r>
              <a:rPr lang="en-GB" dirty="0"/>
              <a:t>:</a:t>
            </a:r>
            <a:r>
              <a:rPr lang="en-GB" b="1" dirty="0"/>
              <a:t> </a:t>
            </a:r>
            <a:r>
              <a:rPr lang="en-GB" dirty="0"/>
              <a:t>efficient companies that use resources sparingly can promote themselves to customers as being ‘socially responsible’. </a:t>
            </a:r>
          </a:p>
        </p:txBody>
      </p:sp>
    </p:spTree>
    <p:extLst>
      <p:ext uri="{BB962C8B-B14F-4D97-AF65-F5344CB8AC3E}">
        <p14:creationId xmlns:p14="http://schemas.microsoft.com/office/powerpoint/2010/main" val="1712445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3544"/>
            <a:ext cx="8229600" cy="466344"/>
          </a:xfrm>
        </p:spPr>
        <p:txBody>
          <a:bodyPr/>
          <a:lstStyle/>
          <a:p>
            <a:pPr lvl="0"/>
            <a:r>
              <a:rPr lang="en-GB" dirty="0">
                <a:ea typeface="ＭＳ Ｐゴシック" pitchFamily="-105" charset="-128"/>
                <a:cs typeface="ＭＳ Ｐゴシック" pitchFamily="-105" charset="-128"/>
              </a:rPr>
              <a:t>Efficiency and lean manufacturing</a:t>
            </a:r>
          </a:p>
        </p:txBody>
      </p:sp>
      <p:sp>
        <p:nvSpPr>
          <p:cNvPr id="3" name="Content Placeholder 2"/>
          <p:cNvSpPr>
            <a:spLocks noGrp="1"/>
          </p:cNvSpPr>
          <p:nvPr>
            <p:ph sz="quarter" idx="10"/>
          </p:nvPr>
        </p:nvSpPr>
        <p:spPr>
          <a:xfrm>
            <a:off x="384048" y="1484481"/>
            <a:ext cx="8302752" cy="4169664"/>
          </a:xfrm>
        </p:spPr>
        <p:txBody>
          <a:bodyPr/>
          <a:lstStyle/>
          <a:p>
            <a:pPr marL="144000">
              <a:lnSpc>
                <a:spcPct val="100000"/>
              </a:lnSpc>
              <a:spcBef>
                <a:spcPts val="600"/>
              </a:spcBef>
              <a:spcAft>
                <a:spcPts val="600"/>
              </a:spcAft>
            </a:pPr>
            <a:r>
              <a:rPr lang="en-GB" b="1" dirty="0"/>
              <a:t>Lean manufacturing </a:t>
            </a:r>
            <a:r>
              <a:rPr lang="en-GB" dirty="0"/>
              <a:t>is the term used to describe different methods, techniques and practices designed to minimise waste. </a:t>
            </a:r>
          </a:p>
          <a:p>
            <a:pPr marL="144000">
              <a:lnSpc>
                <a:spcPct val="100000"/>
              </a:lnSpc>
              <a:spcBef>
                <a:spcPts val="600"/>
              </a:spcBef>
              <a:spcAft>
                <a:spcPts val="600"/>
              </a:spcAft>
            </a:pPr>
            <a:r>
              <a:rPr lang="en-GB" b="1" dirty="0"/>
              <a:t>Lean techniques</a:t>
            </a:r>
            <a:r>
              <a:rPr lang="en-GB" dirty="0"/>
              <a:t> apply to all departments in a company, from product design all the way through to shipping the finished product. Lean techniques are aimed at eliminating </a:t>
            </a:r>
            <a:r>
              <a:rPr lang="en-GB" b="1" dirty="0"/>
              <a:t>non-value-adding activities</a:t>
            </a:r>
            <a:r>
              <a:rPr lang="en-GB" dirty="0"/>
              <a:t>. </a:t>
            </a:r>
          </a:p>
          <a:p>
            <a:pPr marL="144000">
              <a:lnSpc>
                <a:spcPct val="100000"/>
              </a:lnSpc>
              <a:spcBef>
                <a:spcPts val="600"/>
              </a:spcBef>
              <a:spcAft>
                <a:spcPts val="600"/>
              </a:spcAft>
            </a:pPr>
            <a:r>
              <a:rPr lang="en-GB" dirty="0"/>
              <a:t>We look at the concepts of </a:t>
            </a:r>
            <a:r>
              <a:rPr lang="en-GB" b="1" dirty="0"/>
              <a:t>value-added</a:t>
            </a:r>
            <a:r>
              <a:rPr lang="en-GB" dirty="0"/>
              <a:t> and </a:t>
            </a:r>
            <a:r>
              <a:rPr lang="en-GB" b="1" dirty="0"/>
              <a:t>non-value added</a:t>
            </a:r>
            <a:r>
              <a:rPr lang="en-GB" dirty="0"/>
              <a:t> next.</a:t>
            </a:r>
          </a:p>
          <a:p>
            <a:pPr marL="144000">
              <a:lnSpc>
                <a:spcPct val="100000"/>
              </a:lnSpc>
              <a:spcBef>
                <a:spcPts val="600"/>
              </a:spcBef>
              <a:spcAft>
                <a:spcPts val="600"/>
              </a:spcAft>
            </a:pPr>
            <a:endParaRPr lang="en-GB" sz="1600" dirty="0"/>
          </a:p>
        </p:txBody>
      </p:sp>
    </p:spTree>
    <p:extLst>
      <p:ext uri="{BB962C8B-B14F-4D97-AF65-F5344CB8AC3E}">
        <p14:creationId xmlns:p14="http://schemas.microsoft.com/office/powerpoint/2010/main" val="26693172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 ds:uri="http://schemas.microsoft.com/office/2006/documentManagement/types"/>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281</TotalTime>
  <Words>1225</Words>
  <Application>Microsoft Office PowerPoint</Application>
  <PresentationFormat>On-screen Show (4:3)</PresentationFormat>
  <Paragraphs>112</Paragraphs>
  <Slides>15</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Default Design</vt:lpstr>
      <vt:lpstr>PowerPoint Presentation</vt:lpstr>
      <vt:lpstr>Objectives</vt:lpstr>
      <vt:lpstr>Quality, cost and time</vt:lpstr>
      <vt:lpstr>What is efficiency? </vt:lpstr>
      <vt:lpstr>Your turn: efficiency</vt:lpstr>
      <vt:lpstr>Efficiency and the avoidance of waste</vt:lpstr>
      <vt:lpstr>TIMWOOD</vt:lpstr>
      <vt:lpstr>The benefits of an efficient system</vt:lpstr>
      <vt:lpstr>Efficiency and lean manufacturing</vt:lpstr>
      <vt:lpstr>Value added and non-value added</vt:lpstr>
      <vt:lpstr>Value added and non-value added</vt:lpstr>
      <vt:lpstr>Attracting customers by adding value</vt:lpstr>
      <vt:lpstr>Research and development (R&amp;D)</vt:lpstr>
      <vt:lpstr>Innovation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24</cp:revision>
  <dcterms:created xsi:type="dcterms:W3CDTF">2013-05-28T00:38:54Z</dcterms:created>
  <dcterms:modified xsi:type="dcterms:W3CDTF">2025-11-12T10:37:09Z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