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3"/>
  </p:notesMasterIdLst>
  <p:handoutMasterIdLst>
    <p:handoutMasterId r:id="rId34"/>
  </p:handoutMasterIdLst>
  <p:sldIdLst>
    <p:sldId id="285" r:id="rId5"/>
    <p:sldId id="293" r:id="rId6"/>
    <p:sldId id="256" r:id="rId7"/>
    <p:sldId id="266" r:id="rId8"/>
    <p:sldId id="276" r:id="rId9"/>
    <p:sldId id="274" r:id="rId10"/>
    <p:sldId id="277" r:id="rId11"/>
    <p:sldId id="288" r:id="rId12"/>
    <p:sldId id="272" r:id="rId13"/>
    <p:sldId id="278" r:id="rId14"/>
    <p:sldId id="292" r:id="rId15"/>
    <p:sldId id="265" r:id="rId16"/>
    <p:sldId id="279" r:id="rId17"/>
    <p:sldId id="273" r:id="rId18"/>
    <p:sldId id="280" r:id="rId19"/>
    <p:sldId id="289" r:id="rId20"/>
    <p:sldId id="267" r:id="rId21"/>
    <p:sldId id="286" r:id="rId22"/>
    <p:sldId id="281" r:id="rId23"/>
    <p:sldId id="287" r:id="rId24"/>
    <p:sldId id="282" r:id="rId25"/>
    <p:sldId id="269" r:id="rId26"/>
    <p:sldId id="290" r:id="rId27"/>
    <p:sldId id="283" r:id="rId28"/>
    <p:sldId id="270" r:id="rId29"/>
    <p:sldId id="284" r:id="rId30"/>
    <p:sldId id="291" r:id="rId31"/>
    <p:sldId id="264" r:id="rId32"/>
  </p:sldIdLst>
  <p:sldSz cx="9144000" cy="6858000" type="screen4x3"/>
  <p:notesSz cx="6858000" cy="9144000"/>
  <p:custDataLst>
    <p:tags r:id="rId3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82A552-B643-4304-AB0F-B065EB3C7792}" v="5" dt="2022-06-30T09:49:04.5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4682A552-B643-4304-AB0F-B065EB3C7792}"/>
    <pc:docChg chg="modSld modMainMaster">
      <pc:chgData name="Fiona Freel" userId="3a7a7974-e831-4583-92ac-603bf88d4539" providerId="ADAL" clId="{4682A552-B643-4304-AB0F-B065EB3C7792}" dt="2022-06-30T09:49:04.592" v="2"/>
      <pc:docMkLst>
        <pc:docMk/>
      </pc:docMkLst>
      <pc:sldChg chg="addSp modSp">
        <pc:chgData name="Fiona Freel" userId="3a7a7974-e831-4583-92ac-603bf88d4539" providerId="ADAL" clId="{4682A552-B643-4304-AB0F-B065EB3C7792}" dt="2022-06-30T09:49:04.592" v="2"/>
        <pc:sldMkLst>
          <pc:docMk/>
          <pc:sldMk cId="3372220006" sldId="264"/>
        </pc:sldMkLst>
        <pc:spChg chg="add mod">
          <ac:chgData name="Fiona Freel" userId="3a7a7974-e831-4583-92ac-603bf88d4539" providerId="ADAL" clId="{4682A552-B643-4304-AB0F-B065EB3C7792}" dt="2022-06-30T09:49:04.592" v="2"/>
          <ac:spMkLst>
            <pc:docMk/>
            <pc:sldMk cId="3372220006" sldId="264"/>
            <ac:spMk id="3" creationId="{416F0D29-A5C4-B431-AD93-A88B87216FB6}"/>
          </ac:spMkLst>
        </pc:spChg>
      </pc:sldChg>
      <pc:sldMasterChg chg="modSp mod">
        <pc:chgData name="Fiona Freel" userId="3a7a7974-e831-4583-92ac-603bf88d4539" providerId="ADAL" clId="{4682A552-B643-4304-AB0F-B065EB3C7792}" dt="2022-06-30T09:48:54.739" v="1" actId="20577"/>
        <pc:sldMasterMkLst>
          <pc:docMk/>
          <pc:sldMasterMk cId="0" sldId="2147483651"/>
        </pc:sldMasterMkLst>
        <pc:spChg chg="mod">
          <ac:chgData name="Fiona Freel" userId="3a7a7974-e831-4583-92ac-603bf88d4539" providerId="ADAL" clId="{4682A552-B643-4304-AB0F-B065EB3C7792}" dt="2022-06-30T09:48:54.739" v="1" actId="20577"/>
          <ac:spMkLst>
            <pc:docMk/>
            <pc:sldMasterMk cId="0" sldId="2147483651"/>
            <ac:spMk id="11" creationId="{96F0CD5D-B4A7-4421-AC1D-7F2293649C0F}"/>
          </ac:spMkLst>
        </pc:spChg>
        <pc:picChg chg="mod">
          <ac:chgData name="Fiona Freel" userId="3a7a7974-e831-4583-92ac-603bf88d4539" providerId="ADAL" clId="{4682A552-B643-4304-AB0F-B065EB3C7792}" dt="2022-06-29T14:19:48.760" v="0" actId="14826"/>
          <ac:picMkLst>
            <pc:docMk/>
            <pc:sldMasterMk cId="0" sldId="2147483651"/>
            <ac:picMk id="13" creationId="{54C8F537-6DBE-534E-B9F5-B8C14A123E71}"/>
          </ac:picMkLst>
        </pc:picChg>
      </pc:sldMasterChg>
    </pc:docChg>
  </pc:docChgLst>
  <pc:docChgLst>
    <pc:chgData name="Caroline Prodger" userId="e4ef2e75-b60b-401b-8ebe-291bdcf405f4" providerId="ADAL" clId="{86E4B231-2CEA-47C5-B9C1-94861E809B68}"/>
    <pc:docChg chg="custSel addSld delSld modSld">
      <pc:chgData name="Caroline Prodger" userId="e4ef2e75-b60b-401b-8ebe-291bdcf405f4" providerId="ADAL" clId="{86E4B231-2CEA-47C5-B9C1-94861E809B68}" dt="2022-04-01T16:39:17.824" v="58" actId="1076"/>
      <pc:docMkLst>
        <pc:docMk/>
      </pc:docMkLst>
      <pc:sldChg chg="modSp mod">
        <pc:chgData name="Caroline Prodger" userId="e4ef2e75-b60b-401b-8ebe-291bdcf405f4" providerId="ADAL" clId="{86E4B231-2CEA-47C5-B9C1-94861E809B68}" dt="2022-04-01T16:39:17.824" v="58" actId="1076"/>
        <pc:sldMkLst>
          <pc:docMk/>
          <pc:sldMk cId="4022091065" sldId="256"/>
        </pc:sldMkLst>
        <pc:spChg chg="mod">
          <ac:chgData name="Caroline Prodger" userId="e4ef2e75-b60b-401b-8ebe-291bdcf405f4" providerId="ADAL" clId="{86E4B231-2CEA-47C5-B9C1-94861E809B68}" dt="2022-04-01T16:39:03.769" v="54" actId="113"/>
          <ac:spMkLst>
            <pc:docMk/>
            <pc:sldMk cId="4022091065" sldId="256"/>
            <ac:spMk id="3" creationId="{00000000-0000-0000-0000-000000000000}"/>
          </ac:spMkLst>
        </pc:spChg>
        <pc:spChg chg="mod">
          <ac:chgData name="Caroline Prodger" userId="e4ef2e75-b60b-401b-8ebe-291bdcf405f4" providerId="ADAL" clId="{86E4B231-2CEA-47C5-B9C1-94861E809B68}" dt="2022-04-01T16:39:14.256" v="57" actId="1076"/>
          <ac:spMkLst>
            <pc:docMk/>
            <pc:sldMk cId="4022091065" sldId="256"/>
            <ac:spMk id="4" creationId="{00000000-0000-0000-0000-000000000000}"/>
          </ac:spMkLst>
        </pc:spChg>
        <pc:spChg chg="mod">
          <ac:chgData name="Caroline Prodger" userId="e4ef2e75-b60b-401b-8ebe-291bdcf405f4" providerId="ADAL" clId="{86E4B231-2CEA-47C5-B9C1-94861E809B68}" dt="2022-04-01T16:39:10.735" v="56" actId="1076"/>
          <ac:spMkLst>
            <pc:docMk/>
            <pc:sldMk cId="4022091065" sldId="256"/>
            <ac:spMk id="18434" creationId="{00000000-0000-0000-0000-000000000000}"/>
          </ac:spMkLst>
        </pc:spChg>
        <pc:picChg chg="mod">
          <ac:chgData name="Caroline Prodger" userId="e4ef2e75-b60b-401b-8ebe-291bdcf405f4" providerId="ADAL" clId="{86E4B231-2CEA-47C5-B9C1-94861E809B68}" dt="2022-04-01T16:39:08.036" v="55" actId="1076"/>
          <ac:picMkLst>
            <pc:docMk/>
            <pc:sldMk cId="4022091065" sldId="256"/>
            <ac:picMk id="6" creationId="{00000000-0000-0000-0000-000000000000}"/>
          </ac:picMkLst>
        </pc:picChg>
        <pc:picChg chg="mod">
          <ac:chgData name="Caroline Prodger" userId="e4ef2e75-b60b-401b-8ebe-291bdcf405f4" providerId="ADAL" clId="{86E4B231-2CEA-47C5-B9C1-94861E809B68}" dt="2022-04-01T16:39:17.824" v="58" actId="1076"/>
          <ac:picMkLst>
            <pc:docMk/>
            <pc:sldMk cId="4022091065" sldId="256"/>
            <ac:picMk id="1026" creationId="{00000000-0000-0000-0000-000000000000}"/>
          </ac:picMkLst>
        </pc:picChg>
      </pc:sldChg>
      <pc:sldChg chg="addSp delSp modSp new mod">
        <pc:chgData name="Caroline Prodger" userId="e4ef2e75-b60b-401b-8ebe-291bdcf405f4" providerId="ADAL" clId="{86E4B231-2CEA-47C5-B9C1-94861E809B68}" dt="2022-04-01T16:38:35.977" v="48" actId="207"/>
        <pc:sldMkLst>
          <pc:docMk/>
          <pc:sldMk cId="21699067" sldId="285"/>
        </pc:sldMkLst>
        <pc:spChg chg="del">
          <ac:chgData name="Caroline Prodger" userId="e4ef2e75-b60b-401b-8ebe-291bdcf405f4" providerId="ADAL" clId="{86E4B231-2CEA-47C5-B9C1-94861E809B68}" dt="2022-04-01T16:06:10.812" v="3" actId="478"/>
          <ac:spMkLst>
            <pc:docMk/>
            <pc:sldMk cId="21699067" sldId="285"/>
            <ac:spMk id="2" creationId="{01C27B7E-069D-4AFC-BCC9-D750852639FD}"/>
          </ac:spMkLst>
        </pc:spChg>
        <pc:spChg chg="del">
          <ac:chgData name="Caroline Prodger" userId="e4ef2e75-b60b-401b-8ebe-291bdcf405f4" providerId="ADAL" clId="{86E4B231-2CEA-47C5-B9C1-94861E809B68}" dt="2022-04-01T16:06:13.252" v="4"/>
          <ac:spMkLst>
            <pc:docMk/>
            <pc:sldMk cId="21699067" sldId="285"/>
            <ac:spMk id="3" creationId="{1D9EEEBE-9C82-4AA3-A89B-C58F1B953DEE}"/>
          </ac:spMkLst>
        </pc:spChg>
        <pc:spChg chg="add mod">
          <ac:chgData name="Caroline Prodger" userId="e4ef2e75-b60b-401b-8ebe-291bdcf405f4" providerId="ADAL" clId="{86E4B231-2CEA-47C5-B9C1-94861E809B68}" dt="2022-04-01T16:38:35.977" v="48" actId="207"/>
          <ac:spMkLst>
            <pc:docMk/>
            <pc:sldMk cId="21699067" sldId="285"/>
            <ac:spMk id="4" creationId="{828A2EB0-166A-4A03-9F72-D3872A26949B}"/>
          </ac:spMkLst>
        </pc:spChg>
      </pc:sldChg>
      <pc:sldChg chg="new del">
        <pc:chgData name="Caroline Prodger" userId="e4ef2e75-b60b-401b-8ebe-291bdcf405f4" providerId="ADAL" clId="{86E4B231-2CEA-47C5-B9C1-94861E809B68}" dt="2022-04-01T16:05:52.429" v="1" actId="2696"/>
        <pc:sldMkLst>
          <pc:docMk/>
          <pc:sldMk cId="2954747502" sldId="285"/>
        </pc:sldMkLst>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5908AF38-BAED-4242-9BD4-38A2E5F06458}"/>
    <pc:docChg chg="undo custSel addSld modSld sldOrd">
      <pc:chgData name="Caroline Prodger" userId="e4ef2e75-b60b-401b-8ebe-291bdcf405f4" providerId="ADAL" clId="{5908AF38-BAED-4242-9BD4-38A2E5F06458}" dt="2022-04-04T17:31:45.058" v="4461"/>
      <pc:docMkLst>
        <pc:docMk/>
      </pc:docMkLst>
      <pc:sldChg chg="modSp mod">
        <pc:chgData name="Caroline Prodger" userId="e4ef2e75-b60b-401b-8ebe-291bdcf405f4" providerId="ADAL" clId="{5908AF38-BAED-4242-9BD4-38A2E5F06458}" dt="2022-04-04T12:16:54.568" v="65" actId="20577"/>
        <pc:sldMkLst>
          <pc:docMk/>
          <pc:sldMk cId="4022091065" sldId="256"/>
        </pc:sldMkLst>
        <pc:spChg chg="mod">
          <ac:chgData name="Caroline Prodger" userId="e4ef2e75-b60b-401b-8ebe-291bdcf405f4" providerId="ADAL" clId="{5908AF38-BAED-4242-9BD4-38A2E5F06458}" dt="2022-04-04T12:15:43.584" v="19" actId="20577"/>
          <ac:spMkLst>
            <pc:docMk/>
            <pc:sldMk cId="4022091065" sldId="256"/>
            <ac:spMk id="4" creationId="{00000000-0000-0000-0000-000000000000}"/>
          </ac:spMkLst>
        </pc:spChg>
        <pc:spChg chg="mod">
          <ac:chgData name="Caroline Prodger" userId="e4ef2e75-b60b-401b-8ebe-291bdcf405f4" providerId="ADAL" clId="{5908AF38-BAED-4242-9BD4-38A2E5F06458}" dt="2022-04-04T12:16:54.568" v="65" actId="20577"/>
          <ac:spMkLst>
            <pc:docMk/>
            <pc:sldMk cId="4022091065" sldId="256"/>
            <ac:spMk id="18434" creationId="{00000000-0000-0000-0000-000000000000}"/>
          </ac:spMkLst>
        </pc:spChg>
      </pc:sldChg>
      <pc:sldChg chg="delSp modSp mod">
        <pc:chgData name="Caroline Prodger" userId="e4ef2e75-b60b-401b-8ebe-291bdcf405f4" providerId="ADAL" clId="{5908AF38-BAED-4242-9BD4-38A2E5F06458}" dt="2022-04-04T16:34:28.469" v="3883" actId="1076"/>
        <pc:sldMkLst>
          <pc:docMk/>
          <pc:sldMk cId="3372220006" sldId="264"/>
        </pc:sldMkLst>
        <pc:spChg chg="del">
          <ac:chgData name="Caroline Prodger" userId="e4ef2e75-b60b-401b-8ebe-291bdcf405f4" providerId="ADAL" clId="{5908AF38-BAED-4242-9BD4-38A2E5F06458}" dt="2022-04-04T16:34:23.336" v="3882" actId="478"/>
          <ac:spMkLst>
            <pc:docMk/>
            <pc:sldMk cId="3372220006" sldId="264"/>
            <ac:spMk id="3" creationId="{00000000-0000-0000-0000-000000000000}"/>
          </ac:spMkLst>
        </pc:spChg>
        <pc:spChg chg="mod">
          <ac:chgData name="Caroline Prodger" userId="e4ef2e75-b60b-401b-8ebe-291bdcf405f4" providerId="ADAL" clId="{5908AF38-BAED-4242-9BD4-38A2E5F06458}" dt="2022-04-04T16:34:28.469" v="3883" actId="1076"/>
          <ac:spMkLst>
            <pc:docMk/>
            <pc:sldMk cId="3372220006" sldId="264"/>
            <ac:spMk id="18434" creationId="{00000000-0000-0000-0000-000000000000}"/>
          </ac:spMkLst>
        </pc:spChg>
      </pc:sldChg>
      <pc:sldChg chg="modSp mod">
        <pc:chgData name="Caroline Prodger" userId="e4ef2e75-b60b-401b-8ebe-291bdcf405f4" providerId="ADAL" clId="{5908AF38-BAED-4242-9BD4-38A2E5F06458}" dt="2022-04-04T12:40:55.855" v="909" actId="20577"/>
        <pc:sldMkLst>
          <pc:docMk/>
          <pc:sldMk cId="3807439702" sldId="265"/>
        </pc:sldMkLst>
        <pc:spChg chg="mod">
          <ac:chgData name="Caroline Prodger" userId="e4ef2e75-b60b-401b-8ebe-291bdcf405f4" providerId="ADAL" clId="{5908AF38-BAED-4242-9BD4-38A2E5F06458}" dt="2022-04-04T12:40:15.762" v="860" actId="20577"/>
          <ac:spMkLst>
            <pc:docMk/>
            <pc:sldMk cId="3807439702" sldId="265"/>
            <ac:spMk id="2" creationId="{00000000-0000-0000-0000-000000000000}"/>
          </ac:spMkLst>
        </pc:spChg>
        <pc:spChg chg="mod">
          <ac:chgData name="Caroline Prodger" userId="e4ef2e75-b60b-401b-8ebe-291bdcf405f4" providerId="ADAL" clId="{5908AF38-BAED-4242-9BD4-38A2E5F06458}" dt="2022-04-04T12:40:55.855" v="909" actId="20577"/>
          <ac:spMkLst>
            <pc:docMk/>
            <pc:sldMk cId="3807439702" sldId="265"/>
            <ac:spMk id="3" creationId="{00000000-0000-0000-0000-000000000000}"/>
          </ac:spMkLst>
        </pc:spChg>
        <pc:picChg chg="mod">
          <ac:chgData name="Caroline Prodger" userId="e4ef2e75-b60b-401b-8ebe-291bdcf405f4" providerId="ADAL" clId="{5908AF38-BAED-4242-9BD4-38A2E5F06458}" dt="2022-04-04T12:40:43.348" v="899" actId="1076"/>
          <ac:picMkLst>
            <pc:docMk/>
            <pc:sldMk cId="3807439702" sldId="265"/>
            <ac:picMk id="1026" creationId="{00000000-0000-0000-0000-000000000000}"/>
          </ac:picMkLst>
        </pc:picChg>
      </pc:sldChg>
      <pc:sldChg chg="modSp mod">
        <pc:chgData name="Caroline Prodger" userId="e4ef2e75-b60b-401b-8ebe-291bdcf405f4" providerId="ADAL" clId="{5908AF38-BAED-4242-9BD4-38A2E5F06458}" dt="2022-04-04T16:09:40.584" v="3703" actId="20577"/>
        <pc:sldMkLst>
          <pc:docMk/>
          <pc:sldMk cId="2538644653" sldId="266"/>
        </pc:sldMkLst>
        <pc:spChg chg="mod">
          <ac:chgData name="Caroline Prodger" userId="e4ef2e75-b60b-401b-8ebe-291bdcf405f4" providerId="ADAL" clId="{5908AF38-BAED-4242-9BD4-38A2E5F06458}" dt="2022-04-04T16:09:40.584" v="3703" actId="20577"/>
          <ac:spMkLst>
            <pc:docMk/>
            <pc:sldMk cId="2538644653" sldId="266"/>
            <ac:spMk id="2" creationId="{00000000-0000-0000-0000-000000000000}"/>
          </ac:spMkLst>
        </pc:spChg>
        <pc:spChg chg="mod">
          <ac:chgData name="Caroline Prodger" userId="e4ef2e75-b60b-401b-8ebe-291bdcf405f4" providerId="ADAL" clId="{5908AF38-BAED-4242-9BD4-38A2E5F06458}" dt="2022-04-04T12:18:30.540" v="68" actId="1076"/>
          <ac:spMkLst>
            <pc:docMk/>
            <pc:sldMk cId="2538644653" sldId="266"/>
            <ac:spMk id="3" creationId="{00000000-0000-0000-0000-000000000000}"/>
          </ac:spMkLst>
        </pc:spChg>
        <pc:spChg chg="mod">
          <ac:chgData name="Caroline Prodger" userId="e4ef2e75-b60b-401b-8ebe-291bdcf405f4" providerId="ADAL" clId="{5908AF38-BAED-4242-9BD4-38A2E5F06458}" dt="2022-04-04T12:18:45.097" v="70" actId="1076"/>
          <ac:spMkLst>
            <pc:docMk/>
            <pc:sldMk cId="2538644653" sldId="266"/>
            <ac:spMk id="4" creationId="{00000000-0000-0000-0000-000000000000}"/>
          </ac:spMkLst>
        </pc:spChg>
      </pc:sldChg>
      <pc:sldChg chg="delSp modSp mod addCm modCm">
        <pc:chgData name="Caroline Prodger" userId="e4ef2e75-b60b-401b-8ebe-291bdcf405f4" providerId="ADAL" clId="{5908AF38-BAED-4242-9BD4-38A2E5F06458}" dt="2022-04-04T17:06:24.750" v="4212" actId="20577"/>
        <pc:sldMkLst>
          <pc:docMk/>
          <pc:sldMk cId="3398771751" sldId="267"/>
        </pc:sldMkLst>
        <pc:spChg chg="mod">
          <ac:chgData name="Caroline Prodger" userId="e4ef2e75-b60b-401b-8ebe-291bdcf405f4" providerId="ADAL" clId="{5908AF38-BAED-4242-9BD4-38A2E5F06458}" dt="2022-04-04T13:37:16.392" v="1710" actId="20577"/>
          <ac:spMkLst>
            <pc:docMk/>
            <pc:sldMk cId="3398771751" sldId="267"/>
            <ac:spMk id="2" creationId="{00000000-0000-0000-0000-000000000000}"/>
          </ac:spMkLst>
        </pc:spChg>
        <pc:spChg chg="mod">
          <ac:chgData name="Caroline Prodger" userId="e4ef2e75-b60b-401b-8ebe-291bdcf405f4" providerId="ADAL" clId="{5908AF38-BAED-4242-9BD4-38A2E5F06458}" dt="2022-04-04T17:06:24.750" v="4212" actId="20577"/>
          <ac:spMkLst>
            <pc:docMk/>
            <pc:sldMk cId="3398771751" sldId="267"/>
            <ac:spMk id="3" creationId="{00000000-0000-0000-0000-000000000000}"/>
          </ac:spMkLst>
        </pc:spChg>
        <pc:picChg chg="del">
          <ac:chgData name="Caroline Prodger" userId="e4ef2e75-b60b-401b-8ebe-291bdcf405f4" providerId="ADAL" clId="{5908AF38-BAED-4242-9BD4-38A2E5F06458}" dt="2022-04-04T13:44:54.448" v="1949" actId="21"/>
          <ac:picMkLst>
            <pc:docMk/>
            <pc:sldMk cId="3398771751" sldId="267"/>
            <ac:picMk id="3074" creationId="{00000000-0000-0000-0000-000000000000}"/>
          </ac:picMkLst>
        </pc:picChg>
      </pc:sldChg>
      <pc:sldChg chg="addSp delSp modSp mod">
        <pc:chgData name="Caroline Prodger" userId="e4ef2e75-b60b-401b-8ebe-291bdcf405f4" providerId="ADAL" clId="{5908AF38-BAED-4242-9BD4-38A2E5F06458}" dt="2022-04-04T16:10:10.540" v="3709" actId="114"/>
        <pc:sldMkLst>
          <pc:docMk/>
          <pc:sldMk cId="2792745105" sldId="268"/>
        </pc:sldMkLst>
        <pc:spChg chg="mod">
          <ac:chgData name="Caroline Prodger" userId="e4ef2e75-b60b-401b-8ebe-291bdcf405f4" providerId="ADAL" clId="{5908AF38-BAED-4242-9BD4-38A2E5F06458}" dt="2022-04-04T16:10:10.540" v="3709" actId="114"/>
          <ac:spMkLst>
            <pc:docMk/>
            <pc:sldMk cId="2792745105" sldId="268"/>
            <ac:spMk id="2" creationId="{00000000-0000-0000-0000-000000000000}"/>
          </ac:spMkLst>
        </pc:spChg>
        <pc:spChg chg="add del mod">
          <ac:chgData name="Caroline Prodger" userId="e4ef2e75-b60b-401b-8ebe-291bdcf405f4" providerId="ADAL" clId="{5908AF38-BAED-4242-9BD4-38A2E5F06458}" dt="2022-04-04T15:50:16.561" v="2984" actId="478"/>
          <ac:spMkLst>
            <pc:docMk/>
            <pc:sldMk cId="2792745105" sldId="268"/>
            <ac:spMk id="3" creationId="{00000000-0000-0000-0000-000000000000}"/>
          </ac:spMkLst>
        </pc:spChg>
        <pc:spChg chg="add del mod">
          <ac:chgData name="Caroline Prodger" userId="e4ef2e75-b60b-401b-8ebe-291bdcf405f4" providerId="ADAL" clId="{5908AF38-BAED-4242-9BD4-38A2E5F06458}" dt="2022-04-04T15:50:16.561" v="2984" actId="478"/>
          <ac:spMkLst>
            <pc:docMk/>
            <pc:sldMk cId="2792745105" sldId="268"/>
            <ac:spMk id="5" creationId="{2A7627D7-137F-42FD-B8E1-FF9325FE1618}"/>
          </ac:spMkLst>
        </pc:spChg>
      </pc:sldChg>
      <pc:sldChg chg="addSp modSp mod addCm modCm">
        <pc:chgData name="Caroline Prodger" userId="e4ef2e75-b60b-401b-8ebe-291bdcf405f4" providerId="ADAL" clId="{5908AF38-BAED-4242-9BD4-38A2E5F06458}" dt="2022-04-04T17:08:38.232" v="4218"/>
        <pc:sldMkLst>
          <pc:docMk/>
          <pc:sldMk cId="2792745105" sldId="269"/>
        </pc:sldMkLst>
        <pc:spChg chg="mod">
          <ac:chgData name="Caroline Prodger" userId="e4ef2e75-b60b-401b-8ebe-291bdcf405f4" providerId="ADAL" clId="{5908AF38-BAED-4242-9BD4-38A2E5F06458}" dt="2022-04-04T15:56:21.649" v="3144" actId="20577"/>
          <ac:spMkLst>
            <pc:docMk/>
            <pc:sldMk cId="2792745105" sldId="269"/>
            <ac:spMk id="2" creationId="{00000000-0000-0000-0000-000000000000}"/>
          </ac:spMkLst>
        </pc:spChg>
        <pc:spChg chg="mod">
          <ac:chgData name="Caroline Prodger" userId="e4ef2e75-b60b-401b-8ebe-291bdcf405f4" providerId="ADAL" clId="{5908AF38-BAED-4242-9BD4-38A2E5F06458}" dt="2022-04-04T17:07:55.469" v="4217" actId="113"/>
          <ac:spMkLst>
            <pc:docMk/>
            <pc:sldMk cId="2792745105" sldId="269"/>
            <ac:spMk id="3" creationId="{00000000-0000-0000-0000-000000000000}"/>
          </ac:spMkLst>
        </pc:spChg>
        <pc:spChg chg="add mod">
          <ac:chgData name="Caroline Prodger" userId="e4ef2e75-b60b-401b-8ebe-291bdcf405f4" providerId="ADAL" clId="{5908AF38-BAED-4242-9BD4-38A2E5F06458}" dt="2022-04-04T16:04:31.167" v="3523" actId="14100"/>
          <ac:spMkLst>
            <pc:docMk/>
            <pc:sldMk cId="2792745105" sldId="269"/>
            <ac:spMk id="6" creationId="{3F95360F-BD70-453E-BAE8-662651F62C18}"/>
          </ac:spMkLst>
        </pc:spChg>
        <pc:picChg chg="mod">
          <ac:chgData name="Caroline Prodger" userId="e4ef2e75-b60b-401b-8ebe-291bdcf405f4" providerId="ADAL" clId="{5908AF38-BAED-4242-9BD4-38A2E5F06458}" dt="2022-04-04T16:04:26.903" v="3522" actId="14100"/>
          <ac:picMkLst>
            <pc:docMk/>
            <pc:sldMk cId="2792745105" sldId="269"/>
            <ac:picMk id="7170" creationId="{00000000-0000-0000-0000-000000000000}"/>
          </ac:picMkLst>
        </pc:picChg>
      </pc:sldChg>
      <pc:sldChg chg="modSp mod">
        <pc:chgData name="Caroline Prodger" userId="e4ef2e75-b60b-401b-8ebe-291bdcf405f4" providerId="ADAL" clId="{5908AF38-BAED-4242-9BD4-38A2E5F06458}" dt="2022-04-04T16:26:04.676" v="3830" actId="1076"/>
        <pc:sldMkLst>
          <pc:docMk/>
          <pc:sldMk cId="2035621206" sldId="270"/>
        </pc:sldMkLst>
        <pc:spChg chg="mod">
          <ac:chgData name="Caroline Prodger" userId="e4ef2e75-b60b-401b-8ebe-291bdcf405f4" providerId="ADAL" clId="{5908AF38-BAED-4242-9BD4-38A2E5F06458}" dt="2022-04-04T16:12:15.782" v="3728" actId="20577"/>
          <ac:spMkLst>
            <pc:docMk/>
            <pc:sldMk cId="2035621206" sldId="270"/>
            <ac:spMk id="2" creationId="{00000000-0000-0000-0000-000000000000}"/>
          </ac:spMkLst>
        </pc:spChg>
        <pc:spChg chg="mod">
          <ac:chgData name="Caroline Prodger" userId="e4ef2e75-b60b-401b-8ebe-291bdcf405f4" providerId="ADAL" clId="{5908AF38-BAED-4242-9BD4-38A2E5F06458}" dt="2022-04-04T16:14:11.772" v="3828" actId="20577"/>
          <ac:spMkLst>
            <pc:docMk/>
            <pc:sldMk cId="2035621206" sldId="270"/>
            <ac:spMk id="3" creationId="{00000000-0000-0000-0000-000000000000}"/>
          </ac:spMkLst>
        </pc:spChg>
        <pc:picChg chg="mod">
          <ac:chgData name="Caroline Prodger" userId="e4ef2e75-b60b-401b-8ebe-291bdcf405f4" providerId="ADAL" clId="{5908AF38-BAED-4242-9BD4-38A2E5F06458}" dt="2022-04-04T16:26:04.676" v="3830" actId="1076"/>
          <ac:picMkLst>
            <pc:docMk/>
            <pc:sldMk cId="2035621206" sldId="270"/>
            <ac:picMk id="9220" creationId="{00000000-0000-0000-0000-000000000000}"/>
          </ac:picMkLst>
        </pc:picChg>
      </pc:sldChg>
      <pc:sldChg chg="modSp mod">
        <pc:chgData name="Caroline Prodger" userId="e4ef2e75-b60b-401b-8ebe-291bdcf405f4" providerId="ADAL" clId="{5908AF38-BAED-4242-9BD4-38A2E5F06458}" dt="2022-04-04T12:34:39.225" v="831" actId="113"/>
        <pc:sldMkLst>
          <pc:docMk/>
          <pc:sldMk cId="38935211" sldId="272"/>
        </pc:sldMkLst>
        <pc:spChg chg="mod">
          <ac:chgData name="Caroline Prodger" userId="e4ef2e75-b60b-401b-8ebe-291bdcf405f4" providerId="ADAL" clId="{5908AF38-BAED-4242-9BD4-38A2E5F06458}" dt="2022-04-04T12:29:57.869" v="474" actId="20577"/>
          <ac:spMkLst>
            <pc:docMk/>
            <pc:sldMk cId="38935211" sldId="272"/>
            <ac:spMk id="2" creationId="{00000000-0000-0000-0000-000000000000}"/>
          </ac:spMkLst>
        </pc:spChg>
        <pc:spChg chg="mod">
          <ac:chgData name="Caroline Prodger" userId="e4ef2e75-b60b-401b-8ebe-291bdcf405f4" providerId="ADAL" clId="{5908AF38-BAED-4242-9BD4-38A2E5F06458}" dt="2022-04-04T12:34:39.225" v="831" actId="113"/>
          <ac:spMkLst>
            <pc:docMk/>
            <pc:sldMk cId="38935211" sldId="272"/>
            <ac:spMk id="3" creationId="{00000000-0000-0000-0000-000000000000}"/>
          </ac:spMkLst>
        </pc:spChg>
      </pc:sldChg>
      <pc:sldChg chg="addSp modSp mod addCm modCm">
        <pc:chgData name="Caroline Prodger" userId="e4ef2e75-b60b-401b-8ebe-291bdcf405f4" providerId="ADAL" clId="{5908AF38-BAED-4242-9BD4-38A2E5F06458}" dt="2022-04-04T17:02:45.299" v="4202"/>
        <pc:sldMkLst>
          <pc:docMk/>
          <pc:sldMk cId="1037910708" sldId="273"/>
        </pc:sldMkLst>
        <pc:spChg chg="mod">
          <ac:chgData name="Caroline Prodger" userId="e4ef2e75-b60b-401b-8ebe-291bdcf405f4" providerId="ADAL" clId="{5908AF38-BAED-4242-9BD4-38A2E5F06458}" dt="2022-04-04T12:52:58.027" v="1612" actId="20577"/>
          <ac:spMkLst>
            <pc:docMk/>
            <pc:sldMk cId="1037910708" sldId="273"/>
            <ac:spMk id="2" creationId="{00000000-0000-0000-0000-000000000000}"/>
          </ac:spMkLst>
        </pc:spChg>
        <pc:spChg chg="mod">
          <ac:chgData name="Caroline Prodger" userId="e4ef2e75-b60b-401b-8ebe-291bdcf405f4" providerId="ADAL" clId="{5908AF38-BAED-4242-9BD4-38A2E5F06458}" dt="2022-04-04T16:07:55.927" v="3616" actId="20577"/>
          <ac:spMkLst>
            <pc:docMk/>
            <pc:sldMk cId="1037910708" sldId="273"/>
            <ac:spMk id="3" creationId="{00000000-0000-0000-0000-000000000000}"/>
          </ac:spMkLst>
        </pc:spChg>
        <pc:spChg chg="add mod">
          <ac:chgData name="Caroline Prodger" userId="e4ef2e75-b60b-401b-8ebe-291bdcf405f4" providerId="ADAL" clId="{5908AF38-BAED-4242-9BD4-38A2E5F06458}" dt="2022-04-04T12:52:29.855" v="1611" actId="20577"/>
          <ac:spMkLst>
            <pc:docMk/>
            <pc:sldMk cId="1037910708" sldId="273"/>
            <ac:spMk id="6" creationId="{8C6B3B9A-5682-4121-8EAC-C2F21957F8FA}"/>
          </ac:spMkLst>
        </pc:spChg>
        <pc:picChg chg="mod">
          <ac:chgData name="Caroline Prodger" userId="e4ef2e75-b60b-401b-8ebe-291bdcf405f4" providerId="ADAL" clId="{5908AF38-BAED-4242-9BD4-38A2E5F06458}" dt="2022-04-04T12:46:22.092" v="1006" actId="1076"/>
          <ac:picMkLst>
            <pc:docMk/>
            <pc:sldMk cId="1037910708" sldId="273"/>
            <ac:picMk id="6146" creationId="{00000000-0000-0000-0000-000000000000}"/>
          </ac:picMkLst>
        </pc:picChg>
      </pc:sldChg>
      <pc:sldChg chg="modSp mod">
        <pc:chgData name="Caroline Prodger" userId="e4ef2e75-b60b-401b-8ebe-291bdcf405f4" providerId="ADAL" clId="{5908AF38-BAED-4242-9BD4-38A2E5F06458}" dt="2022-04-04T12:27:44.769" v="462" actId="20577"/>
        <pc:sldMkLst>
          <pc:docMk/>
          <pc:sldMk cId="4064651823" sldId="274"/>
        </pc:sldMkLst>
        <pc:spChg chg="mod">
          <ac:chgData name="Caroline Prodger" userId="e4ef2e75-b60b-401b-8ebe-291bdcf405f4" providerId="ADAL" clId="{5908AF38-BAED-4242-9BD4-38A2E5F06458}" dt="2022-04-04T12:23:52.774" v="371" actId="20577"/>
          <ac:spMkLst>
            <pc:docMk/>
            <pc:sldMk cId="4064651823" sldId="274"/>
            <ac:spMk id="2" creationId="{00000000-0000-0000-0000-000000000000}"/>
          </ac:spMkLst>
        </pc:spChg>
        <pc:spChg chg="mod">
          <ac:chgData name="Caroline Prodger" userId="e4ef2e75-b60b-401b-8ebe-291bdcf405f4" providerId="ADAL" clId="{5908AF38-BAED-4242-9BD4-38A2E5F06458}" dt="2022-04-04T12:27:44.769" v="462" actId="20577"/>
          <ac:spMkLst>
            <pc:docMk/>
            <pc:sldMk cId="4064651823" sldId="274"/>
            <ac:spMk id="3" creationId="{00000000-0000-0000-0000-000000000000}"/>
          </ac:spMkLst>
        </pc:spChg>
      </pc:sldChg>
      <pc:sldChg chg="delSp modSp mod">
        <pc:chgData name="Caroline Prodger" userId="e4ef2e75-b60b-401b-8ebe-291bdcf405f4" providerId="ADAL" clId="{5908AF38-BAED-4242-9BD4-38A2E5F06458}" dt="2022-04-04T16:09:33.603" v="3701" actId="20577"/>
        <pc:sldMkLst>
          <pc:docMk/>
          <pc:sldMk cId="3416924231" sldId="276"/>
        </pc:sldMkLst>
        <pc:spChg chg="mod">
          <ac:chgData name="Caroline Prodger" userId="e4ef2e75-b60b-401b-8ebe-291bdcf405f4" providerId="ADAL" clId="{5908AF38-BAED-4242-9BD4-38A2E5F06458}" dt="2022-04-04T16:09:33.603" v="3701" actId="20577"/>
          <ac:spMkLst>
            <pc:docMk/>
            <pc:sldMk cId="3416924231" sldId="276"/>
            <ac:spMk id="2" creationId="{00000000-0000-0000-0000-000000000000}"/>
          </ac:spMkLst>
        </pc:spChg>
        <pc:spChg chg="mod">
          <ac:chgData name="Caroline Prodger" userId="e4ef2e75-b60b-401b-8ebe-291bdcf405f4" providerId="ADAL" clId="{5908AF38-BAED-4242-9BD4-38A2E5F06458}" dt="2022-04-04T12:23:36.486" v="367" actId="20577"/>
          <ac:spMkLst>
            <pc:docMk/>
            <pc:sldMk cId="3416924231" sldId="276"/>
            <ac:spMk id="3" creationId="{00000000-0000-0000-0000-000000000000}"/>
          </ac:spMkLst>
        </pc:spChg>
        <pc:picChg chg="del">
          <ac:chgData name="Caroline Prodger" userId="e4ef2e75-b60b-401b-8ebe-291bdcf405f4" providerId="ADAL" clId="{5908AF38-BAED-4242-9BD4-38A2E5F06458}" dt="2022-04-04T12:22:07.308" v="326" actId="478"/>
          <ac:picMkLst>
            <pc:docMk/>
            <pc:sldMk cId="3416924231" sldId="276"/>
            <ac:picMk id="6" creationId="{00000000-0000-0000-0000-000000000000}"/>
          </ac:picMkLst>
        </pc:picChg>
        <pc:picChg chg="mod">
          <ac:chgData name="Caroline Prodger" userId="e4ef2e75-b60b-401b-8ebe-291bdcf405f4" providerId="ADAL" clId="{5908AF38-BAED-4242-9BD4-38A2E5F06458}" dt="2022-04-04T12:22:10.213" v="327" actId="1076"/>
          <ac:picMkLst>
            <pc:docMk/>
            <pc:sldMk cId="3416924231" sldId="276"/>
            <ac:picMk id="1026" creationId="{00000000-0000-0000-0000-000000000000}"/>
          </ac:picMkLst>
        </pc:picChg>
      </pc:sldChg>
      <pc:sldChg chg="modSp mod">
        <pc:chgData name="Caroline Prodger" userId="e4ef2e75-b60b-401b-8ebe-291bdcf405f4" providerId="ADAL" clId="{5908AF38-BAED-4242-9BD4-38A2E5F06458}" dt="2022-04-04T16:09:09.313" v="3672" actId="20577"/>
        <pc:sldMkLst>
          <pc:docMk/>
          <pc:sldMk cId="508909956" sldId="277"/>
        </pc:sldMkLst>
        <pc:spChg chg="mod">
          <ac:chgData name="Caroline Prodger" userId="e4ef2e75-b60b-401b-8ebe-291bdcf405f4" providerId="ADAL" clId="{5908AF38-BAED-4242-9BD4-38A2E5F06458}" dt="2022-04-04T16:09:09.313" v="3672" actId="20577"/>
          <ac:spMkLst>
            <pc:docMk/>
            <pc:sldMk cId="508909956" sldId="277"/>
            <ac:spMk id="2" creationId="{00000000-0000-0000-0000-000000000000}"/>
          </ac:spMkLst>
        </pc:spChg>
        <pc:spChg chg="mod">
          <ac:chgData name="Caroline Prodger" userId="e4ef2e75-b60b-401b-8ebe-291bdcf405f4" providerId="ADAL" clId="{5908AF38-BAED-4242-9BD4-38A2E5F06458}" dt="2022-04-04T12:29:32.707" v="473" actId="20577"/>
          <ac:spMkLst>
            <pc:docMk/>
            <pc:sldMk cId="508909956" sldId="277"/>
            <ac:spMk id="3" creationId="{00000000-0000-0000-0000-000000000000}"/>
          </ac:spMkLst>
        </pc:spChg>
        <pc:picChg chg="mod">
          <ac:chgData name="Caroline Prodger" userId="e4ef2e75-b60b-401b-8ebe-291bdcf405f4" providerId="ADAL" clId="{5908AF38-BAED-4242-9BD4-38A2E5F06458}" dt="2022-04-04T12:29:24.681" v="470" actId="1076"/>
          <ac:picMkLst>
            <pc:docMk/>
            <pc:sldMk cId="508909956" sldId="277"/>
            <ac:picMk id="8195" creationId="{00000000-0000-0000-0000-000000000000}"/>
          </ac:picMkLst>
        </pc:picChg>
        <pc:picChg chg="mod">
          <ac:chgData name="Caroline Prodger" userId="e4ef2e75-b60b-401b-8ebe-291bdcf405f4" providerId="ADAL" clId="{5908AF38-BAED-4242-9BD4-38A2E5F06458}" dt="2022-04-04T12:29:26.553" v="471" actId="1076"/>
          <ac:picMkLst>
            <pc:docMk/>
            <pc:sldMk cId="508909956" sldId="277"/>
            <ac:picMk id="8196" creationId="{00000000-0000-0000-0000-000000000000}"/>
          </ac:picMkLst>
        </pc:picChg>
      </pc:sldChg>
      <pc:sldChg chg="modSp mod">
        <pc:chgData name="Caroline Prodger" userId="e4ef2e75-b60b-401b-8ebe-291bdcf405f4" providerId="ADAL" clId="{5908AF38-BAED-4242-9BD4-38A2E5F06458}" dt="2022-04-04T16:08:37.061" v="3642" actId="20577"/>
        <pc:sldMkLst>
          <pc:docMk/>
          <pc:sldMk cId="2895751500" sldId="278"/>
        </pc:sldMkLst>
        <pc:spChg chg="mod">
          <ac:chgData name="Caroline Prodger" userId="e4ef2e75-b60b-401b-8ebe-291bdcf405f4" providerId="ADAL" clId="{5908AF38-BAED-4242-9BD4-38A2E5F06458}" dt="2022-04-04T16:08:37.061" v="3642" actId="20577"/>
          <ac:spMkLst>
            <pc:docMk/>
            <pc:sldMk cId="2895751500" sldId="278"/>
            <ac:spMk id="2" creationId="{00000000-0000-0000-0000-000000000000}"/>
          </ac:spMkLst>
        </pc:spChg>
        <pc:spChg chg="mod">
          <ac:chgData name="Caroline Prodger" userId="e4ef2e75-b60b-401b-8ebe-291bdcf405f4" providerId="ADAL" clId="{5908AF38-BAED-4242-9BD4-38A2E5F06458}" dt="2022-04-04T12:36:16.528" v="851" actId="20577"/>
          <ac:spMkLst>
            <pc:docMk/>
            <pc:sldMk cId="2895751500" sldId="278"/>
            <ac:spMk id="3" creationId="{00000000-0000-0000-0000-000000000000}"/>
          </ac:spMkLst>
        </pc:spChg>
        <pc:spChg chg="mod">
          <ac:chgData name="Caroline Prodger" userId="e4ef2e75-b60b-401b-8ebe-291bdcf405f4" providerId="ADAL" clId="{5908AF38-BAED-4242-9BD4-38A2E5F06458}" dt="2022-04-04T12:36:23.881" v="852" actId="1076"/>
          <ac:spMkLst>
            <pc:docMk/>
            <pc:sldMk cId="2895751500" sldId="278"/>
            <ac:spMk id="4" creationId="{00000000-0000-0000-0000-000000000000}"/>
          </ac:spMkLst>
        </pc:spChg>
        <pc:spChg chg="mod">
          <ac:chgData name="Caroline Prodger" userId="e4ef2e75-b60b-401b-8ebe-291bdcf405f4" providerId="ADAL" clId="{5908AF38-BAED-4242-9BD4-38A2E5F06458}" dt="2022-04-04T12:36:51.865" v="857" actId="20577"/>
          <ac:spMkLst>
            <pc:docMk/>
            <pc:sldMk cId="2895751500" sldId="278"/>
            <ac:spMk id="6" creationId="{00000000-0000-0000-0000-000000000000}"/>
          </ac:spMkLst>
        </pc:spChg>
        <pc:spChg chg="mod">
          <ac:chgData name="Caroline Prodger" userId="e4ef2e75-b60b-401b-8ebe-291bdcf405f4" providerId="ADAL" clId="{5908AF38-BAED-4242-9BD4-38A2E5F06458}" dt="2022-04-04T12:36:32.194" v="854" actId="1076"/>
          <ac:spMkLst>
            <pc:docMk/>
            <pc:sldMk cId="2895751500" sldId="278"/>
            <ac:spMk id="7" creationId="{00000000-0000-0000-0000-000000000000}"/>
          </ac:spMkLst>
        </pc:spChg>
        <pc:picChg chg="mod">
          <ac:chgData name="Caroline Prodger" userId="e4ef2e75-b60b-401b-8ebe-291bdcf405f4" providerId="ADAL" clId="{5908AF38-BAED-4242-9BD4-38A2E5F06458}" dt="2022-04-04T12:35:54.124" v="833" actId="1076"/>
          <ac:picMkLst>
            <pc:docMk/>
            <pc:sldMk cId="2895751500" sldId="278"/>
            <ac:picMk id="2050" creationId="{00000000-0000-0000-0000-000000000000}"/>
          </ac:picMkLst>
        </pc:picChg>
      </pc:sldChg>
      <pc:sldChg chg="addSp delSp modSp mod">
        <pc:chgData name="Caroline Prodger" userId="e4ef2e75-b60b-401b-8ebe-291bdcf405f4" providerId="ADAL" clId="{5908AF38-BAED-4242-9BD4-38A2E5F06458}" dt="2022-04-04T16:08:22.685" v="3630" actId="20577"/>
        <pc:sldMkLst>
          <pc:docMk/>
          <pc:sldMk cId="2519852666" sldId="279"/>
        </pc:sldMkLst>
        <pc:spChg chg="mod">
          <ac:chgData name="Caroline Prodger" userId="e4ef2e75-b60b-401b-8ebe-291bdcf405f4" providerId="ADAL" clId="{5908AF38-BAED-4242-9BD4-38A2E5F06458}" dt="2022-04-04T16:08:22.685" v="3630" actId="20577"/>
          <ac:spMkLst>
            <pc:docMk/>
            <pc:sldMk cId="2519852666" sldId="279"/>
            <ac:spMk id="2" creationId="{00000000-0000-0000-0000-000000000000}"/>
          </ac:spMkLst>
        </pc:spChg>
        <pc:spChg chg="mod">
          <ac:chgData name="Caroline Prodger" userId="e4ef2e75-b60b-401b-8ebe-291bdcf405f4" providerId="ADAL" clId="{5908AF38-BAED-4242-9BD4-38A2E5F06458}" dt="2022-04-04T12:42:21.650" v="919" actId="20577"/>
          <ac:spMkLst>
            <pc:docMk/>
            <pc:sldMk cId="2519852666" sldId="279"/>
            <ac:spMk id="3" creationId="{00000000-0000-0000-0000-000000000000}"/>
          </ac:spMkLst>
        </pc:spChg>
        <pc:picChg chg="add mod">
          <ac:chgData name="Caroline Prodger" userId="e4ef2e75-b60b-401b-8ebe-291bdcf405f4" providerId="ADAL" clId="{5908AF38-BAED-4242-9BD4-38A2E5F06458}" dt="2022-04-04T12:44:14.558" v="925" actId="14100"/>
          <ac:picMkLst>
            <pc:docMk/>
            <pc:sldMk cId="2519852666" sldId="279"/>
            <ac:picMk id="5" creationId="{41AD86D3-C059-49E5-85B4-B7243290D7B7}"/>
          </ac:picMkLst>
        </pc:picChg>
        <pc:picChg chg="del mod">
          <ac:chgData name="Caroline Prodger" userId="e4ef2e75-b60b-401b-8ebe-291bdcf405f4" providerId="ADAL" clId="{5908AF38-BAED-4242-9BD4-38A2E5F06458}" dt="2022-04-04T12:43:48.456" v="921" actId="478"/>
          <ac:picMkLst>
            <pc:docMk/>
            <pc:sldMk cId="2519852666" sldId="279"/>
            <ac:picMk id="1026" creationId="{00000000-0000-0000-0000-000000000000}"/>
          </ac:picMkLst>
        </pc:picChg>
      </pc:sldChg>
      <pc:sldChg chg="delSp modSp mod">
        <pc:chgData name="Caroline Prodger" userId="e4ef2e75-b60b-401b-8ebe-291bdcf405f4" providerId="ADAL" clId="{5908AF38-BAED-4242-9BD4-38A2E5F06458}" dt="2022-04-04T16:56:10.608" v="3985" actId="20577"/>
        <pc:sldMkLst>
          <pc:docMk/>
          <pc:sldMk cId="1419958903" sldId="280"/>
        </pc:sldMkLst>
        <pc:spChg chg="mod">
          <ac:chgData name="Caroline Prodger" userId="e4ef2e75-b60b-401b-8ebe-291bdcf405f4" providerId="ADAL" clId="{5908AF38-BAED-4242-9BD4-38A2E5F06458}" dt="2022-04-04T12:54:09.345" v="1625" actId="20577"/>
          <ac:spMkLst>
            <pc:docMk/>
            <pc:sldMk cId="1419958903" sldId="280"/>
            <ac:spMk id="2" creationId="{00000000-0000-0000-0000-000000000000}"/>
          </ac:spMkLst>
        </pc:spChg>
        <pc:spChg chg="mod">
          <ac:chgData name="Caroline Prodger" userId="e4ef2e75-b60b-401b-8ebe-291bdcf405f4" providerId="ADAL" clId="{5908AF38-BAED-4242-9BD4-38A2E5F06458}" dt="2022-04-04T13:35:32.798" v="1698" actId="20577"/>
          <ac:spMkLst>
            <pc:docMk/>
            <pc:sldMk cId="1419958903" sldId="280"/>
            <ac:spMk id="3" creationId="{00000000-0000-0000-0000-000000000000}"/>
          </ac:spMkLst>
        </pc:spChg>
        <pc:graphicFrameChg chg="mod modGraphic">
          <ac:chgData name="Caroline Prodger" userId="e4ef2e75-b60b-401b-8ebe-291bdcf405f4" providerId="ADAL" clId="{5908AF38-BAED-4242-9BD4-38A2E5F06458}" dt="2022-04-04T16:56:10.608" v="3985" actId="20577"/>
          <ac:graphicFrameMkLst>
            <pc:docMk/>
            <pc:sldMk cId="1419958903" sldId="280"/>
            <ac:graphicFrameMk id="4" creationId="{00000000-0000-0000-0000-000000000000}"/>
          </ac:graphicFrameMkLst>
        </pc:graphicFrameChg>
        <pc:picChg chg="del mod">
          <ac:chgData name="Caroline Prodger" userId="e4ef2e75-b60b-401b-8ebe-291bdcf405f4" providerId="ADAL" clId="{5908AF38-BAED-4242-9BD4-38A2E5F06458}" dt="2022-04-04T12:54:01.618" v="1615" actId="478"/>
          <ac:picMkLst>
            <pc:docMk/>
            <pc:sldMk cId="1419958903" sldId="280"/>
            <ac:picMk id="6146" creationId="{00000000-0000-0000-0000-000000000000}"/>
          </ac:picMkLst>
        </pc:picChg>
      </pc:sldChg>
      <pc:sldChg chg="addSp delSp modSp mod">
        <pc:chgData name="Caroline Prodger" userId="e4ef2e75-b60b-401b-8ebe-291bdcf405f4" providerId="ADAL" clId="{5908AF38-BAED-4242-9BD4-38A2E5F06458}" dt="2022-04-04T16:07:02.574" v="3584" actId="20577"/>
        <pc:sldMkLst>
          <pc:docMk/>
          <pc:sldMk cId="1121708320" sldId="281"/>
        </pc:sldMkLst>
        <pc:spChg chg="mod">
          <ac:chgData name="Caroline Prodger" userId="e4ef2e75-b60b-401b-8ebe-291bdcf405f4" providerId="ADAL" clId="{5908AF38-BAED-4242-9BD4-38A2E5F06458}" dt="2022-04-04T16:07:02.574" v="3584" actId="20577"/>
          <ac:spMkLst>
            <pc:docMk/>
            <pc:sldMk cId="1121708320" sldId="281"/>
            <ac:spMk id="2" creationId="{00000000-0000-0000-0000-000000000000}"/>
          </ac:spMkLst>
        </pc:spChg>
        <pc:spChg chg="mod">
          <ac:chgData name="Caroline Prodger" userId="e4ef2e75-b60b-401b-8ebe-291bdcf405f4" providerId="ADAL" clId="{5908AF38-BAED-4242-9BD4-38A2E5F06458}" dt="2022-04-04T14:03:13.830" v="2358" actId="20577"/>
          <ac:spMkLst>
            <pc:docMk/>
            <pc:sldMk cId="1121708320" sldId="281"/>
            <ac:spMk id="3" creationId="{00000000-0000-0000-0000-000000000000}"/>
          </ac:spMkLst>
        </pc:spChg>
        <pc:picChg chg="add mod">
          <ac:chgData name="Caroline Prodger" userId="e4ef2e75-b60b-401b-8ebe-291bdcf405f4" providerId="ADAL" clId="{5908AF38-BAED-4242-9BD4-38A2E5F06458}" dt="2022-04-04T14:02:28.137" v="2356" actId="14100"/>
          <ac:picMkLst>
            <pc:docMk/>
            <pc:sldMk cId="1121708320" sldId="281"/>
            <ac:picMk id="5" creationId="{F76F64FA-37DE-4B57-9ABD-3B1B4062167A}"/>
          </ac:picMkLst>
        </pc:picChg>
        <pc:picChg chg="del">
          <ac:chgData name="Caroline Prodger" userId="e4ef2e75-b60b-401b-8ebe-291bdcf405f4" providerId="ADAL" clId="{5908AF38-BAED-4242-9BD4-38A2E5F06458}" dt="2022-04-04T13:57:51.532" v="2289" actId="478"/>
          <ac:picMkLst>
            <pc:docMk/>
            <pc:sldMk cId="1121708320" sldId="281"/>
            <ac:picMk id="3074" creationId="{00000000-0000-0000-0000-000000000000}"/>
          </ac:picMkLst>
        </pc:picChg>
      </pc:sldChg>
      <pc:sldChg chg="addSp delSp modSp mod">
        <pc:chgData name="Caroline Prodger" userId="e4ef2e75-b60b-401b-8ebe-291bdcf405f4" providerId="ADAL" clId="{5908AF38-BAED-4242-9BD4-38A2E5F06458}" dt="2022-04-04T16:10:03.683" v="3706" actId="114"/>
        <pc:sldMkLst>
          <pc:docMk/>
          <pc:sldMk cId="394066010" sldId="282"/>
        </pc:sldMkLst>
        <pc:spChg chg="mod">
          <ac:chgData name="Caroline Prodger" userId="e4ef2e75-b60b-401b-8ebe-291bdcf405f4" providerId="ADAL" clId="{5908AF38-BAED-4242-9BD4-38A2E5F06458}" dt="2022-04-04T16:10:03.683" v="3706" actId="114"/>
          <ac:spMkLst>
            <pc:docMk/>
            <pc:sldMk cId="394066010" sldId="282"/>
            <ac:spMk id="2" creationId="{00000000-0000-0000-0000-000000000000}"/>
          </ac:spMkLst>
        </pc:spChg>
        <pc:spChg chg="mod">
          <ac:chgData name="Caroline Prodger" userId="e4ef2e75-b60b-401b-8ebe-291bdcf405f4" providerId="ADAL" clId="{5908AF38-BAED-4242-9BD4-38A2E5F06458}" dt="2022-04-04T15:55:43.167" v="3141" actId="14100"/>
          <ac:spMkLst>
            <pc:docMk/>
            <pc:sldMk cId="394066010" sldId="282"/>
            <ac:spMk id="3" creationId="{00000000-0000-0000-0000-000000000000}"/>
          </ac:spMkLst>
        </pc:spChg>
        <pc:spChg chg="add mod">
          <ac:chgData name="Caroline Prodger" userId="e4ef2e75-b60b-401b-8ebe-291bdcf405f4" providerId="ADAL" clId="{5908AF38-BAED-4242-9BD4-38A2E5F06458}" dt="2022-04-04T15:55:48.676" v="3143" actId="1076"/>
          <ac:spMkLst>
            <pc:docMk/>
            <pc:sldMk cId="394066010" sldId="282"/>
            <ac:spMk id="7" creationId="{DE09D9ED-AED3-4CC7-AAAE-DF09CEF67DA6}"/>
          </ac:spMkLst>
        </pc:spChg>
        <pc:picChg chg="add mod">
          <ac:chgData name="Caroline Prodger" userId="e4ef2e75-b60b-401b-8ebe-291bdcf405f4" providerId="ADAL" clId="{5908AF38-BAED-4242-9BD4-38A2E5F06458}" dt="2022-04-04T15:54:40.580" v="3057" actId="1076"/>
          <ac:picMkLst>
            <pc:docMk/>
            <pc:sldMk cId="394066010" sldId="282"/>
            <ac:picMk id="5" creationId="{02BE421E-7FB3-4DB5-A48E-8B9B982EBB59}"/>
          </ac:picMkLst>
        </pc:picChg>
        <pc:picChg chg="del">
          <ac:chgData name="Caroline Prodger" userId="e4ef2e75-b60b-401b-8ebe-291bdcf405f4" providerId="ADAL" clId="{5908AF38-BAED-4242-9BD4-38A2E5F06458}" dt="2022-04-04T15:51:35.722" v="2985" actId="478"/>
          <ac:picMkLst>
            <pc:docMk/>
            <pc:sldMk cId="394066010" sldId="282"/>
            <ac:picMk id="5122" creationId="{00000000-0000-0000-0000-000000000000}"/>
          </ac:picMkLst>
        </pc:picChg>
      </pc:sldChg>
      <pc:sldChg chg="delSp modSp mod">
        <pc:chgData name="Caroline Prodger" userId="e4ef2e75-b60b-401b-8ebe-291bdcf405f4" providerId="ADAL" clId="{5908AF38-BAED-4242-9BD4-38A2E5F06458}" dt="2022-04-04T16:30:23.759" v="3835" actId="20577"/>
        <pc:sldMkLst>
          <pc:docMk/>
          <pc:sldMk cId="3043944907" sldId="283"/>
        </pc:sldMkLst>
        <pc:spChg chg="mod">
          <ac:chgData name="Caroline Prodger" userId="e4ef2e75-b60b-401b-8ebe-291bdcf405f4" providerId="ADAL" clId="{5908AF38-BAED-4242-9BD4-38A2E5F06458}" dt="2022-04-04T16:06:28.604" v="3542" actId="20577"/>
          <ac:spMkLst>
            <pc:docMk/>
            <pc:sldMk cId="3043944907" sldId="283"/>
            <ac:spMk id="2" creationId="{00000000-0000-0000-0000-000000000000}"/>
          </ac:spMkLst>
        </pc:spChg>
        <pc:spChg chg="mod">
          <ac:chgData name="Caroline Prodger" userId="e4ef2e75-b60b-401b-8ebe-291bdcf405f4" providerId="ADAL" clId="{5908AF38-BAED-4242-9BD4-38A2E5F06458}" dt="2022-04-04T16:30:23.759" v="3835" actId="20577"/>
          <ac:spMkLst>
            <pc:docMk/>
            <pc:sldMk cId="3043944907" sldId="283"/>
            <ac:spMk id="3" creationId="{00000000-0000-0000-0000-000000000000}"/>
          </ac:spMkLst>
        </pc:spChg>
        <pc:picChg chg="del">
          <ac:chgData name="Caroline Prodger" userId="e4ef2e75-b60b-401b-8ebe-291bdcf405f4" providerId="ADAL" clId="{5908AF38-BAED-4242-9BD4-38A2E5F06458}" dt="2022-04-04T16:06:16.995" v="3527" actId="478"/>
          <ac:picMkLst>
            <pc:docMk/>
            <pc:sldMk cId="3043944907" sldId="283"/>
            <ac:picMk id="7170" creationId="{00000000-0000-0000-0000-000000000000}"/>
          </ac:picMkLst>
        </pc:picChg>
      </pc:sldChg>
      <pc:sldChg chg="modSp mod">
        <pc:chgData name="Caroline Prodger" userId="e4ef2e75-b60b-401b-8ebe-291bdcf405f4" providerId="ADAL" clId="{5908AF38-BAED-4242-9BD4-38A2E5F06458}" dt="2022-04-04T16:33:20.981" v="3880" actId="20577"/>
        <pc:sldMkLst>
          <pc:docMk/>
          <pc:sldMk cId="1607565656" sldId="284"/>
        </pc:sldMkLst>
        <pc:spChg chg="mod">
          <ac:chgData name="Caroline Prodger" userId="e4ef2e75-b60b-401b-8ebe-291bdcf405f4" providerId="ADAL" clId="{5908AF38-BAED-4242-9BD4-38A2E5F06458}" dt="2022-04-04T16:33:20.981" v="3880" actId="20577"/>
          <ac:spMkLst>
            <pc:docMk/>
            <pc:sldMk cId="1607565656" sldId="284"/>
            <ac:spMk id="2" creationId="{00000000-0000-0000-0000-000000000000}"/>
          </ac:spMkLst>
        </pc:spChg>
        <pc:spChg chg="mod">
          <ac:chgData name="Caroline Prodger" userId="e4ef2e75-b60b-401b-8ebe-291bdcf405f4" providerId="ADAL" clId="{5908AF38-BAED-4242-9BD4-38A2E5F06458}" dt="2022-04-04T16:32:32.548" v="3867" actId="20577"/>
          <ac:spMkLst>
            <pc:docMk/>
            <pc:sldMk cId="1607565656" sldId="284"/>
            <ac:spMk id="3" creationId="{00000000-0000-0000-0000-000000000000}"/>
          </ac:spMkLst>
        </pc:spChg>
        <pc:picChg chg="mod">
          <ac:chgData name="Caroline Prodger" userId="e4ef2e75-b60b-401b-8ebe-291bdcf405f4" providerId="ADAL" clId="{5908AF38-BAED-4242-9BD4-38A2E5F06458}" dt="2022-04-04T16:31:55.245" v="3837" actId="1076"/>
          <ac:picMkLst>
            <pc:docMk/>
            <pc:sldMk cId="1607565656" sldId="284"/>
            <ac:picMk id="9220" creationId="{00000000-0000-0000-0000-000000000000}"/>
          </ac:picMkLst>
        </pc:picChg>
      </pc:sldChg>
      <pc:sldChg chg="addCm">
        <pc:chgData name="Caroline Prodger" userId="e4ef2e75-b60b-401b-8ebe-291bdcf405f4" providerId="ADAL" clId="{5908AF38-BAED-4242-9BD4-38A2E5F06458}" dt="2022-04-04T17:31:45.058" v="4461"/>
        <pc:sldMkLst>
          <pc:docMk/>
          <pc:sldMk cId="21699067" sldId="285"/>
        </pc:sldMkLst>
      </pc:sldChg>
      <pc:sldChg chg="addSp modSp new mod">
        <pc:chgData name="Caroline Prodger" userId="e4ef2e75-b60b-401b-8ebe-291bdcf405f4" providerId="ADAL" clId="{5908AF38-BAED-4242-9BD4-38A2E5F06458}" dt="2022-04-04T13:54:59.230" v="2276" actId="20577"/>
        <pc:sldMkLst>
          <pc:docMk/>
          <pc:sldMk cId="1746593863" sldId="286"/>
        </pc:sldMkLst>
        <pc:spChg chg="mod">
          <ac:chgData name="Caroline Prodger" userId="e4ef2e75-b60b-401b-8ebe-291bdcf405f4" providerId="ADAL" clId="{5908AF38-BAED-4242-9BD4-38A2E5F06458}" dt="2022-04-04T13:44:46.741" v="1948" actId="20577"/>
          <ac:spMkLst>
            <pc:docMk/>
            <pc:sldMk cId="1746593863" sldId="286"/>
            <ac:spMk id="2" creationId="{606A9EE5-3CF4-4F36-964B-B0AA6DCF00A6}"/>
          </ac:spMkLst>
        </pc:spChg>
        <pc:spChg chg="mod">
          <ac:chgData name="Caroline Prodger" userId="e4ef2e75-b60b-401b-8ebe-291bdcf405f4" providerId="ADAL" clId="{5908AF38-BAED-4242-9BD4-38A2E5F06458}" dt="2022-04-04T13:54:59.230" v="2276" actId="20577"/>
          <ac:spMkLst>
            <pc:docMk/>
            <pc:sldMk cId="1746593863" sldId="286"/>
            <ac:spMk id="3" creationId="{C21DFD83-7F9E-4677-A472-91E1E4AA2F90}"/>
          </ac:spMkLst>
        </pc:spChg>
        <pc:picChg chg="add mod">
          <ac:chgData name="Caroline Prodger" userId="e4ef2e75-b60b-401b-8ebe-291bdcf405f4" providerId="ADAL" clId="{5908AF38-BAED-4242-9BD4-38A2E5F06458}" dt="2022-04-04T13:44:58.054" v="1950"/>
          <ac:picMkLst>
            <pc:docMk/>
            <pc:sldMk cId="1746593863" sldId="286"/>
            <ac:picMk id="4" creationId="{36375ECA-BAD7-4B0E-BCA1-BC569EAD6A45}"/>
          </ac:picMkLst>
        </pc:picChg>
      </pc:sldChg>
      <pc:sldChg chg="modSp new mod">
        <pc:chgData name="Caroline Prodger" userId="e4ef2e75-b60b-401b-8ebe-291bdcf405f4" providerId="ADAL" clId="{5908AF38-BAED-4242-9BD4-38A2E5F06458}" dt="2022-04-04T14:07:56.837" v="2762" actId="20577"/>
        <pc:sldMkLst>
          <pc:docMk/>
          <pc:sldMk cId="2881959173" sldId="287"/>
        </pc:sldMkLst>
        <pc:spChg chg="mod">
          <ac:chgData name="Caroline Prodger" userId="e4ef2e75-b60b-401b-8ebe-291bdcf405f4" providerId="ADAL" clId="{5908AF38-BAED-4242-9BD4-38A2E5F06458}" dt="2022-04-04T14:06:08.988" v="2650" actId="114"/>
          <ac:spMkLst>
            <pc:docMk/>
            <pc:sldMk cId="2881959173" sldId="287"/>
            <ac:spMk id="2" creationId="{2B3A942E-6728-4634-A617-4B40F002F48B}"/>
          </ac:spMkLst>
        </pc:spChg>
        <pc:spChg chg="mod">
          <ac:chgData name="Caroline Prodger" userId="e4ef2e75-b60b-401b-8ebe-291bdcf405f4" providerId="ADAL" clId="{5908AF38-BAED-4242-9BD4-38A2E5F06458}" dt="2022-04-04T14:07:56.837" v="2762" actId="20577"/>
          <ac:spMkLst>
            <pc:docMk/>
            <pc:sldMk cId="2881959173" sldId="287"/>
            <ac:spMk id="3" creationId="{940EB6A6-3CD9-4A86-9EE0-DFDD34F64AA1}"/>
          </ac:spMkLst>
        </pc:spChg>
      </pc:sldChg>
      <pc:sldChg chg="addSp delSp modSp new mod">
        <pc:chgData name="Caroline Prodger" userId="e4ef2e75-b60b-401b-8ebe-291bdcf405f4" providerId="ADAL" clId="{5908AF38-BAED-4242-9BD4-38A2E5F06458}" dt="2022-04-04T17:04:23.568" v="4210" actId="1076"/>
        <pc:sldMkLst>
          <pc:docMk/>
          <pc:sldMk cId="3712172889" sldId="288"/>
        </pc:sldMkLst>
        <pc:spChg chg="mod">
          <ac:chgData name="Caroline Prodger" userId="e4ef2e75-b60b-401b-8ebe-291bdcf405f4" providerId="ADAL" clId="{5908AF38-BAED-4242-9BD4-38A2E5F06458}" dt="2022-04-04T16:53:46.934" v="3916" actId="20577"/>
          <ac:spMkLst>
            <pc:docMk/>
            <pc:sldMk cId="3712172889" sldId="288"/>
            <ac:spMk id="2" creationId="{8C1B64E1-5DAE-4414-A2B0-96FF29C78F2F}"/>
          </ac:spMkLst>
        </pc:spChg>
        <pc:spChg chg="del">
          <ac:chgData name="Caroline Prodger" userId="e4ef2e75-b60b-401b-8ebe-291bdcf405f4" providerId="ADAL" clId="{5908AF38-BAED-4242-9BD4-38A2E5F06458}" dt="2022-04-04T16:53:48.739" v="3917"/>
          <ac:spMkLst>
            <pc:docMk/>
            <pc:sldMk cId="3712172889" sldId="288"/>
            <ac:spMk id="3" creationId="{027CDBE8-D5CC-4659-98E8-606660889C63}"/>
          </ac:spMkLst>
        </pc:spChg>
        <pc:spChg chg="add del mod">
          <ac:chgData name="Caroline Prodger" userId="e4ef2e75-b60b-401b-8ebe-291bdcf405f4" providerId="ADAL" clId="{5908AF38-BAED-4242-9BD4-38A2E5F06458}" dt="2022-04-04T17:03:58.103" v="4206" actId="478"/>
          <ac:spMkLst>
            <pc:docMk/>
            <pc:sldMk cId="3712172889" sldId="288"/>
            <ac:spMk id="6" creationId="{B4C02A86-6248-425C-90E7-7CA71415E2D5}"/>
          </ac:spMkLst>
        </pc:spChg>
        <pc:picChg chg="add del mod">
          <ac:chgData name="Caroline Prodger" userId="e4ef2e75-b60b-401b-8ebe-291bdcf405f4" providerId="ADAL" clId="{5908AF38-BAED-4242-9BD4-38A2E5F06458}" dt="2022-04-04T17:03:51.862" v="4203" actId="478"/>
          <ac:picMkLst>
            <pc:docMk/>
            <pc:sldMk cId="3712172889" sldId="288"/>
            <ac:picMk id="4" creationId="{89A52666-4FCD-4D4C-A80D-638EAA04051D}"/>
          </ac:picMkLst>
        </pc:picChg>
        <pc:picChg chg="add mod">
          <ac:chgData name="Caroline Prodger" userId="e4ef2e75-b60b-401b-8ebe-291bdcf405f4" providerId="ADAL" clId="{5908AF38-BAED-4242-9BD4-38A2E5F06458}" dt="2022-04-04T17:04:23.568" v="4210" actId="1076"/>
          <ac:picMkLst>
            <pc:docMk/>
            <pc:sldMk cId="3712172889" sldId="288"/>
            <ac:picMk id="8" creationId="{202BF5A9-512F-4CE4-A2B9-D09B6902BCB1}"/>
          </ac:picMkLst>
        </pc:picChg>
      </pc:sldChg>
      <pc:sldChg chg="addSp delSp modSp new mod">
        <pc:chgData name="Caroline Prodger" userId="e4ef2e75-b60b-401b-8ebe-291bdcf405f4" providerId="ADAL" clId="{5908AF38-BAED-4242-9BD4-38A2E5F06458}" dt="2022-04-04T16:56:45.411" v="3987" actId="692"/>
        <pc:sldMkLst>
          <pc:docMk/>
          <pc:sldMk cId="1403649831" sldId="289"/>
        </pc:sldMkLst>
        <pc:spChg chg="mod">
          <ac:chgData name="Caroline Prodger" userId="e4ef2e75-b60b-401b-8ebe-291bdcf405f4" providerId="ADAL" clId="{5908AF38-BAED-4242-9BD4-38A2E5F06458}" dt="2022-04-04T16:55:56.802" v="3979" actId="20577"/>
          <ac:spMkLst>
            <pc:docMk/>
            <pc:sldMk cId="1403649831" sldId="289"/>
            <ac:spMk id="2" creationId="{42EE053B-DFFC-4079-869A-904D63716A04}"/>
          </ac:spMkLst>
        </pc:spChg>
        <pc:spChg chg="del">
          <ac:chgData name="Caroline Prodger" userId="e4ef2e75-b60b-401b-8ebe-291bdcf405f4" providerId="ADAL" clId="{5908AF38-BAED-4242-9BD4-38A2E5F06458}" dt="2022-04-04T16:55:52.362" v="3975" actId="22"/>
          <ac:spMkLst>
            <pc:docMk/>
            <pc:sldMk cId="1403649831" sldId="289"/>
            <ac:spMk id="3" creationId="{4F163F3A-83C2-4BB6-B446-F439BF455A6C}"/>
          </ac:spMkLst>
        </pc:spChg>
        <pc:picChg chg="add mod ord">
          <ac:chgData name="Caroline Prodger" userId="e4ef2e75-b60b-401b-8ebe-291bdcf405f4" providerId="ADAL" clId="{5908AF38-BAED-4242-9BD4-38A2E5F06458}" dt="2022-04-04T16:56:45.411" v="3987" actId="692"/>
          <ac:picMkLst>
            <pc:docMk/>
            <pc:sldMk cId="1403649831" sldId="289"/>
            <ac:picMk id="5" creationId="{B6E5BF65-23E7-41FA-BCFC-E0CD5676D63C}"/>
          </ac:picMkLst>
        </pc:picChg>
      </pc:sldChg>
      <pc:sldChg chg="addSp delSp modSp new mod ord">
        <pc:chgData name="Caroline Prodger" userId="e4ef2e75-b60b-401b-8ebe-291bdcf405f4" providerId="ADAL" clId="{5908AF38-BAED-4242-9BD4-38A2E5F06458}" dt="2022-04-04T17:11:10.436" v="4386" actId="20577"/>
        <pc:sldMkLst>
          <pc:docMk/>
          <pc:sldMk cId="4079509163" sldId="290"/>
        </pc:sldMkLst>
        <pc:spChg chg="mod">
          <ac:chgData name="Caroline Prodger" userId="e4ef2e75-b60b-401b-8ebe-291bdcf405f4" providerId="ADAL" clId="{5908AF38-BAED-4242-9BD4-38A2E5F06458}" dt="2022-04-04T16:58:39.779" v="4015" actId="313"/>
          <ac:spMkLst>
            <pc:docMk/>
            <pc:sldMk cId="4079509163" sldId="290"/>
            <ac:spMk id="2" creationId="{C1196CEE-250E-4650-9330-E6F19CEDA2DD}"/>
          </ac:spMkLst>
        </pc:spChg>
        <pc:spChg chg="del">
          <ac:chgData name="Caroline Prodger" userId="e4ef2e75-b60b-401b-8ebe-291bdcf405f4" providerId="ADAL" clId="{5908AF38-BAED-4242-9BD4-38A2E5F06458}" dt="2022-04-04T16:58:34.460" v="4014" actId="22"/>
          <ac:spMkLst>
            <pc:docMk/>
            <pc:sldMk cId="4079509163" sldId="290"/>
            <ac:spMk id="3" creationId="{809A3170-D41B-403E-B219-90ED2BDEB645}"/>
          </ac:spMkLst>
        </pc:spChg>
        <pc:spChg chg="add mod">
          <ac:chgData name="Caroline Prodger" userId="e4ef2e75-b60b-401b-8ebe-291bdcf405f4" providerId="ADAL" clId="{5908AF38-BAED-4242-9BD4-38A2E5F06458}" dt="2022-04-04T17:11:10.436" v="4386" actId="20577"/>
          <ac:spMkLst>
            <pc:docMk/>
            <pc:sldMk cId="4079509163" sldId="290"/>
            <ac:spMk id="6" creationId="{9D9E7C74-A18B-4C53-A64A-255F857E4CCB}"/>
          </ac:spMkLst>
        </pc:spChg>
        <pc:picChg chg="add mod ord">
          <ac:chgData name="Caroline Prodger" userId="e4ef2e75-b60b-401b-8ebe-291bdcf405f4" providerId="ADAL" clId="{5908AF38-BAED-4242-9BD4-38A2E5F06458}" dt="2022-04-04T17:10:36.631" v="4378" actId="1076"/>
          <ac:picMkLst>
            <pc:docMk/>
            <pc:sldMk cId="4079509163" sldId="290"/>
            <ac:picMk id="5" creationId="{60A85154-6708-45DD-900F-8BB4894F22D2}"/>
          </ac:picMkLst>
        </pc:picChg>
      </pc:sldChg>
      <pc:sldChg chg="addSp delSp modSp new mod ord">
        <pc:chgData name="Caroline Prodger" userId="e4ef2e75-b60b-401b-8ebe-291bdcf405f4" providerId="ADAL" clId="{5908AF38-BAED-4242-9BD4-38A2E5F06458}" dt="2022-04-04T17:12:54.180" v="4460"/>
        <pc:sldMkLst>
          <pc:docMk/>
          <pc:sldMk cId="3763810557" sldId="291"/>
        </pc:sldMkLst>
        <pc:spChg chg="mod">
          <ac:chgData name="Caroline Prodger" userId="e4ef2e75-b60b-401b-8ebe-291bdcf405f4" providerId="ADAL" clId="{5908AF38-BAED-4242-9BD4-38A2E5F06458}" dt="2022-04-04T17:00:29.949" v="4046" actId="20577"/>
          <ac:spMkLst>
            <pc:docMk/>
            <pc:sldMk cId="3763810557" sldId="291"/>
            <ac:spMk id="2" creationId="{DBF957B4-F8D7-4B18-8352-E71FBB12C774}"/>
          </ac:spMkLst>
        </pc:spChg>
        <pc:spChg chg="del">
          <ac:chgData name="Caroline Prodger" userId="e4ef2e75-b60b-401b-8ebe-291bdcf405f4" providerId="ADAL" clId="{5908AF38-BAED-4242-9BD4-38A2E5F06458}" dt="2022-04-04T17:00:31.571" v="4047" actId="22"/>
          <ac:spMkLst>
            <pc:docMk/>
            <pc:sldMk cId="3763810557" sldId="291"/>
            <ac:spMk id="3" creationId="{5D324BEE-AD03-4BB0-9747-B354485F6FA9}"/>
          </ac:spMkLst>
        </pc:spChg>
        <pc:spChg chg="add mod">
          <ac:chgData name="Caroline Prodger" userId="e4ef2e75-b60b-401b-8ebe-291bdcf405f4" providerId="ADAL" clId="{5908AF38-BAED-4242-9BD4-38A2E5F06458}" dt="2022-04-04T17:12:39.100" v="4458" actId="20577"/>
          <ac:spMkLst>
            <pc:docMk/>
            <pc:sldMk cId="3763810557" sldId="291"/>
            <ac:spMk id="6" creationId="{17BD67E5-6A25-45A0-A083-774B791C51E4}"/>
          </ac:spMkLst>
        </pc:spChg>
        <pc:picChg chg="add mod ord">
          <ac:chgData name="Caroline Prodger" userId="e4ef2e75-b60b-401b-8ebe-291bdcf405f4" providerId="ADAL" clId="{5908AF38-BAED-4242-9BD4-38A2E5F06458}" dt="2022-04-04T17:01:39.308" v="4201" actId="692"/>
          <ac:picMkLst>
            <pc:docMk/>
            <pc:sldMk cId="3763810557" sldId="291"/>
            <ac:picMk id="5" creationId="{01ACC23B-FC91-474B-9000-3EF9A34C5FA0}"/>
          </ac:picMkLst>
        </pc:pic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3398771751" sldId="267"/>
        </pc:sldMkLst>
        <pc:spChg chg="add">
          <ac:chgData name="Charlie Evans" userId="S::charlie.evans@cityandguilds.com::9964b21c-b77c-4334-8083-162c4eec6535" providerId="AD" clId="Web-{4530202E-F0E7-4F7B-BCEE-F889F18E9F90}" dt="2022-01-26T15:55:42.529" v="0"/>
          <ac:spMkLst>
            <pc:docMk/>
            <pc:sldMk cId="3398771751"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3398771751" sldId="267"/>
            <ac:spMk id="3" creationId="{105F374A-B56D-4CA5-81D4-9FC175BEBB7D}"/>
          </ac:spMkLst>
        </pc:spChg>
      </pc:sldChg>
    </pc:docChg>
  </pc:docChgLst>
  <pc:docChgLst>
    <pc:chgData name="Caroline Prodger" userId="e4ef2e75-b60b-401b-8ebe-291bdcf405f4" providerId="ADAL" clId="{B5EA6412-4356-4CC4-B070-FADBF13E73C7}"/>
    <pc:docChg chg="custSel addSld modSld">
      <pc:chgData name="Caroline Prodger" userId="e4ef2e75-b60b-401b-8ebe-291bdcf405f4" providerId="ADAL" clId="{B5EA6412-4356-4CC4-B070-FADBF13E73C7}" dt="2022-05-23T13:37:21.132" v="584"/>
      <pc:docMkLst>
        <pc:docMk/>
      </pc:docMkLst>
      <pc:sldChg chg="modNotesTx">
        <pc:chgData name="Caroline Prodger" userId="e4ef2e75-b60b-401b-8ebe-291bdcf405f4" providerId="ADAL" clId="{B5EA6412-4356-4CC4-B070-FADBF13E73C7}" dt="2022-05-23T13:25:12.188" v="1" actId="20577"/>
        <pc:sldMkLst>
          <pc:docMk/>
          <pc:sldMk cId="4022091065" sldId="256"/>
        </pc:sldMkLst>
      </pc:sldChg>
      <pc:sldChg chg="modNotesTx">
        <pc:chgData name="Caroline Prodger" userId="e4ef2e75-b60b-401b-8ebe-291bdcf405f4" providerId="ADAL" clId="{B5EA6412-4356-4CC4-B070-FADBF13E73C7}" dt="2022-05-23T13:25:18.331" v="2" actId="20577"/>
        <pc:sldMkLst>
          <pc:docMk/>
          <pc:sldMk cId="2538644653" sldId="266"/>
        </pc:sldMkLst>
      </pc:sldChg>
      <pc:sldChg chg="delCm">
        <pc:chgData name="Caroline Prodger" userId="e4ef2e75-b60b-401b-8ebe-291bdcf405f4" providerId="ADAL" clId="{B5EA6412-4356-4CC4-B070-FADBF13E73C7}" dt="2022-05-23T13:32:46.862" v="564"/>
        <pc:sldMkLst>
          <pc:docMk/>
          <pc:sldMk cId="3398771751" sldId="267"/>
        </pc:sldMkLst>
      </pc:sldChg>
      <pc:sldChg chg="modSp">
        <pc:chgData name="Caroline Prodger" userId="e4ef2e75-b60b-401b-8ebe-291bdcf405f4" providerId="ADAL" clId="{B5EA6412-4356-4CC4-B070-FADBF13E73C7}" dt="2022-05-23T13:36:48.915" v="583" actId="1076"/>
        <pc:sldMkLst>
          <pc:docMk/>
          <pc:sldMk cId="2792745105" sldId="268"/>
        </pc:sldMkLst>
        <pc:picChg chg="mod">
          <ac:chgData name="Caroline Prodger" userId="e4ef2e75-b60b-401b-8ebe-291bdcf405f4" providerId="ADAL" clId="{B5EA6412-4356-4CC4-B070-FADBF13E73C7}" dt="2022-05-23T13:36:40.243" v="581" actId="1076"/>
          <ac:picMkLst>
            <pc:docMk/>
            <pc:sldMk cId="2792745105" sldId="268"/>
            <ac:picMk id="5122" creationId="{00000000-0000-0000-0000-000000000000}"/>
          </ac:picMkLst>
        </pc:picChg>
        <pc:picChg chg="mod">
          <ac:chgData name="Caroline Prodger" userId="e4ef2e75-b60b-401b-8ebe-291bdcf405f4" providerId="ADAL" clId="{B5EA6412-4356-4CC4-B070-FADBF13E73C7}" dt="2022-05-23T13:36:48.915" v="583" actId="1076"/>
          <ac:picMkLst>
            <pc:docMk/>
            <pc:sldMk cId="2792745105" sldId="268"/>
            <ac:picMk id="5123" creationId="{00000000-0000-0000-0000-000000000000}"/>
          </ac:picMkLst>
        </pc:picChg>
        <pc:picChg chg="mod">
          <ac:chgData name="Caroline Prodger" userId="e4ef2e75-b60b-401b-8ebe-291bdcf405f4" providerId="ADAL" clId="{B5EA6412-4356-4CC4-B070-FADBF13E73C7}" dt="2022-05-23T13:36:44.893" v="582" actId="1076"/>
          <ac:picMkLst>
            <pc:docMk/>
            <pc:sldMk cId="2792745105" sldId="268"/>
            <ac:picMk id="5124" creationId="{00000000-0000-0000-0000-000000000000}"/>
          </ac:picMkLst>
        </pc:picChg>
      </pc:sldChg>
      <pc:sldChg chg="delCm">
        <pc:chgData name="Caroline Prodger" userId="e4ef2e75-b60b-401b-8ebe-291bdcf405f4" providerId="ADAL" clId="{B5EA6412-4356-4CC4-B070-FADBF13E73C7}" dt="2022-05-23T13:37:21.132" v="584"/>
        <pc:sldMkLst>
          <pc:docMk/>
          <pc:sldMk cId="2792745105" sldId="269"/>
        </pc:sldMkLst>
      </pc:sldChg>
      <pc:sldChg chg="delCm">
        <pc:chgData name="Caroline Prodger" userId="e4ef2e75-b60b-401b-8ebe-291bdcf405f4" providerId="ADAL" clId="{B5EA6412-4356-4CC4-B070-FADBF13E73C7}" dt="2022-05-23T13:27:00.385" v="3"/>
        <pc:sldMkLst>
          <pc:docMk/>
          <pc:sldMk cId="1037910708" sldId="273"/>
        </pc:sldMkLst>
      </pc:sldChg>
      <pc:sldChg chg="addSp delSp modSp mod">
        <pc:chgData name="Caroline Prodger" userId="e4ef2e75-b60b-401b-8ebe-291bdcf405f4" providerId="ADAL" clId="{B5EA6412-4356-4CC4-B070-FADBF13E73C7}" dt="2022-05-23T13:35:25.781" v="568" actId="14100"/>
        <pc:sldMkLst>
          <pc:docMk/>
          <pc:sldMk cId="2519852666" sldId="279"/>
        </pc:sldMkLst>
        <pc:picChg chg="del">
          <ac:chgData name="Caroline Prodger" userId="e4ef2e75-b60b-401b-8ebe-291bdcf405f4" providerId="ADAL" clId="{B5EA6412-4356-4CC4-B070-FADBF13E73C7}" dt="2022-05-23T13:34:35.530" v="565" actId="478"/>
          <ac:picMkLst>
            <pc:docMk/>
            <pc:sldMk cId="2519852666" sldId="279"/>
            <ac:picMk id="5" creationId="{41AD86D3-C059-49E5-85B4-B7243290D7B7}"/>
          </ac:picMkLst>
        </pc:picChg>
        <pc:picChg chg="add mod">
          <ac:chgData name="Caroline Prodger" userId="e4ef2e75-b60b-401b-8ebe-291bdcf405f4" providerId="ADAL" clId="{B5EA6412-4356-4CC4-B070-FADBF13E73C7}" dt="2022-05-23T13:35:25.781" v="568" actId="14100"/>
          <ac:picMkLst>
            <pc:docMk/>
            <pc:sldMk cId="2519852666" sldId="279"/>
            <ac:picMk id="6" creationId="{A26F4A08-EF0F-24CA-A213-038FE59854BF}"/>
          </ac:picMkLst>
        </pc:picChg>
      </pc:sldChg>
      <pc:sldChg chg="addSp delSp modSp mod">
        <pc:chgData name="Caroline Prodger" userId="e4ef2e75-b60b-401b-8ebe-291bdcf405f4" providerId="ADAL" clId="{B5EA6412-4356-4CC4-B070-FADBF13E73C7}" dt="2022-05-23T13:35:51.718" v="574" actId="14100"/>
        <pc:sldMkLst>
          <pc:docMk/>
          <pc:sldMk cId="1121708320" sldId="281"/>
        </pc:sldMkLst>
        <pc:picChg chg="del">
          <ac:chgData name="Caroline Prodger" userId="e4ef2e75-b60b-401b-8ebe-291bdcf405f4" providerId="ADAL" clId="{B5EA6412-4356-4CC4-B070-FADBF13E73C7}" dt="2022-05-23T13:35:37.843" v="569" actId="478"/>
          <ac:picMkLst>
            <pc:docMk/>
            <pc:sldMk cId="1121708320" sldId="281"/>
            <ac:picMk id="5" creationId="{F76F64FA-37DE-4B57-9ABD-3B1B4062167A}"/>
          </ac:picMkLst>
        </pc:picChg>
        <pc:picChg chg="add mod">
          <ac:chgData name="Caroline Prodger" userId="e4ef2e75-b60b-401b-8ebe-291bdcf405f4" providerId="ADAL" clId="{B5EA6412-4356-4CC4-B070-FADBF13E73C7}" dt="2022-05-23T13:35:51.718" v="574" actId="14100"/>
          <ac:picMkLst>
            <pc:docMk/>
            <pc:sldMk cId="1121708320" sldId="281"/>
            <ac:picMk id="6" creationId="{E0E114AA-7B54-FAB8-F7B1-8E92170F8A47}"/>
          </ac:picMkLst>
        </pc:picChg>
      </pc:sldChg>
      <pc:sldChg chg="modCm">
        <pc:chgData name="Caroline Prodger" userId="e4ef2e75-b60b-401b-8ebe-291bdcf405f4" providerId="ADAL" clId="{B5EA6412-4356-4CC4-B070-FADBF13E73C7}" dt="2022-05-23T13:24:48.265" v="0"/>
        <pc:sldMkLst>
          <pc:docMk/>
          <pc:sldMk cId="21699067" sldId="285"/>
        </pc:sldMkLst>
      </pc:sldChg>
      <pc:sldChg chg="modSp new mod">
        <pc:chgData name="Caroline Prodger" userId="e4ef2e75-b60b-401b-8ebe-291bdcf405f4" providerId="ADAL" clId="{B5EA6412-4356-4CC4-B070-FADBF13E73C7}" dt="2022-05-23T13:32:02.588" v="563" actId="20577"/>
        <pc:sldMkLst>
          <pc:docMk/>
          <pc:sldMk cId="382936143" sldId="292"/>
        </pc:sldMkLst>
        <pc:spChg chg="mod">
          <ac:chgData name="Caroline Prodger" userId="e4ef2e75-b60b-401b-8ebe-291bdcf405f4" providerId="ADAL" clId="{B5EA6412-4356-4CC4-B070-FADBF13E73C7}" dt="2022-05-23T13:27:34.902" v="35" actId="20577"/>
          <ac:spMkLst>
            <pc:docMk/>
            <pc:sldMk cId="382936143" sldId="292"/>
            <ac:spMk id="2" creationId="{194F02D9-CC3C-0B6B-FC24-77D40B279248}"/>
          </ac:spMkLst>
        </pc:spChg>
        <pc:spChg chg="mod">
          <ac:chgData name="Caroline Prodger" userId="e4ef2e75-b60b-401b-8ebe-291bdcf405f4" providerId="ADAL" clId="{B5EA6412-4356-4CC4-B070-FADBF13E73C7}" dt="2022-05-23T13:32:02.588" v="563" actId="20577"/>
          <ac:spMkLst>
            <pc:docMk/>
            <pc:sldMk cId="382936143" sldId="292"/>
            <ac:spMk id="3" creationId="{3CD46A17-3A37-8879-9C9C-D449ACCFA2A3}"/>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400313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28</a:t>
            </a:fld>
            <a:endParaRPr lang="en-GB"/>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a:ea typeface="Arial" pitchFamily="-105" charset="0"/>
                <a:cs typeface="Arial" pitchFamily="-105" charset="0"/>
              </a:rPr>
              <a:t> of 28</a:t>
            </a:r>
          </a:p>
          <a:p>
            <a:pPr algn="r">
              <a:spcBef>
                <a:spcPts val="600"/>
              </a:spcBef>
            </a:pPr>
            <a:endParaRPr lang="en-US" sz="900" baseline="0">
              <a:ea typeface="Arial" pitchFamily="-105" charset="0"/>
              <a:cs typeface="Arial" pitchFamily="-105" charset="0"/>
            </a:endParaRPr>
          </a:p>
          <a:p>
            <a:br>
              <a:rPr lang="en-US" sz="1100">
                <a:ea typeface="Arial" pitchFamily="-105" charset="0"/>
                <a:cs typeface="Arial" pitchFamily="-105" charset="0"/>
              </a:rPr>
            </a:br>
            <a:endParaRPr lang="en-US" sz="1100">
              <a:ea typeface="Arial" pitchFamily="-105" charset="0"/>
              <a:cs typeface="Arial" pitchFamily="-105" charset="0"/>
            </a:endParaRPr>
          </a:p>
          <a:p>
            <a:br>
              <a:rPr lang="en-US" sz="1100">
                <a:ea typeface="Arial" pitchFamily="-105" charset="0"/>
                <a:cs typeface="Arial" pitchFamily="-105" charset="0"/>
              </a:rPr>
            </a:br>
            <a:endParaRPr lang="en-US" sz="1100">
              <a:ea typeface="Arial" pitchFamily="-105" charset="0"/>
              <a:cs typeface="Arial" pitchFamily="-105" charset="0"/>
            </a:endParaRPr>
          </a:p>
          <a:p>
            <a:endParaRPr lang="en-US" sz="1200">
              <a:latin typeface="Times New Roman" pitchFamily="-105" charset="0"/>
            </a:endParaRPr>
          </a:p>
          <a:p>
            <a:endParaRPr lang="en-US" sz="120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a:solidFill>
                  <a:schemeClr val="tx1"/>
                </a:solidFill>
              </a:rPr>
              <a:t>T Level Technical Qualification in</a:t>
            </a:r>
            <a:br>
              <a:rPr lang="en-GB" sz="1400" baseline="0">
                <a:solidFill>
                  <a:schemeClr val="tx1"/>
                </a:solidFill>
              </a:rPr>
            </a:br>
            <a:r>
              <a:rPr lang="en-GB" sz="1400" b="1" baseline="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a:solidFill>
                  <a:srgbClr val="0077E3"/>
                </a:solidFill>
              </a:rPr>
              <a:t>300 Engineering Common Core Content</a:t>
            </a:r>
            <a:endParaRPr lang="en-US" sz="1400" b="0" baseline="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hyperlink" Target="https://www.justice.gov.uk/downloads/legislation/bribery-act-2010-quick-start-guide.pdf"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9">
            <a:extLst>
              <a:ext uri="{FF2B5EF4-FFF2-40B4-BE49-F238E27FC236}">
                <a16:creationId xmlns:a16="http://schemas.microsoft.com/office/drawing/2014/main" id="{828A2EB0-166A-4A03-9F72-D3872A26949B}"/>
              </a:ext>
            </a:extLst>
          </p:cNvPr>
          <p:cNvSpPr txBox="1">
            <a:spLocks noGrp="1" noChangeArrowheads="1"/>
          </p:cNvSpPr>
          <p:nvPr>
            <p:ph sz="quarter" idx="10"/>
          </p:nvPr>
        </p:nvSpPr>
        <p:spPr bwMode="auto">
          <a:xfrm>
            <a:off x="457200" y="1210217"/>
            <a:ext cx="8229600" cy="4248150"/>
          </a:xfrm>
          <a:prstGeom prst="rect">
            <a:avLst/>
          </a:prstGeom>
          <a:noFill/>
          <a:ln w="9525">
            <a:noFill/>
            <a:miter lim="800000"/>
            <a:headEnd/>
            <a:tailEnd/>
          </a:ln>
        </p:spPr>
        <p:txBody>
          <a:bodyPr wrap="square" lIns="0" tIns="0" rIns="0" bIns="0">
            <a:prstTxWarp prst="textNoShape">
              <a:avLst/>
            </a:prstTxWarp>
            <a:noAutofit/>
          </a:bodyPr>
          <a:lstStyle/>
          <a:p>
            <a:endParaRPr lang="en-GB" sz="2400" b="1"/>
          </a:p>
          <a:p>
            <a:pPr>
              <a:lnSpc>
                <a:spcPct val="100000"/>
              </a:lnSpc>
              <a:spcBef>
                <a:spcPts val="0"/>
              </a:spcBef>
              <a:spcAft>
                <a:spcPts val="0"/>
              </a:spcAft>
            </a:pPr>
            <a:r>
              <a:rPr lang="en-GB" sz="2400" b="1"/>
              <a:t>13. Business, commercial and financial awareness</a:t>
            </a:r>
          </a:p>
          <a:p>
            <a:pPr>
              <a:lnSpc>
                <a:spcPct val="100000"/>
              </a:lnSpc>
              <a:spcBef>
                <a:spcPts val="0"/>
              </a:spcBef>
              <a:spcAft>
                <a:spcPts val="0"/>
              </a:spcAft>
            </a:pPr>
            <a:endParaRPr lang="en-GB" sz="2400" b="1"/>
          </a:p>
          <a:p>
            <a:pPr>
              <a:lnSpc>
                <a:spcPct val="100000"/>
              </a:lnSpc>
              <a:spcBef>
                <a:spcPts val="0"/>
              </a:spcBef>
              <a:spcAft>
                <a:spcPts val="0"/>
              </a:spcAft>
            </a:pPr>
            <a:r>
              <a:rPr lang="en-GB" sz="2400" b="1"/>
              <a:t>13.2 Business and commercial practices</a:t>
            </a:r>
          </a:p>
          <a:p>
            <a:pPr>
              <a:lnSpc>
                <a:spcPct val="100000"/>
              </a:lnSpc>
              <a:spcBef>
                <a:spcPts val="0"/>
              </a:spcBef>
              <a:spcAft>
                <a:spcPts val="0"/>
              </a:spcAft>
            </a:pPr>
            <a:endParaRPr lang="en-GB" sz="2400" b="1"/>
          </a:p>
          <a:p>
            <a:pPr>
              <a:lnSpc>
                <a:spcPct val="100000"/>
              </a:lnSpc>
              <a:spcBef>
                <a:spcPts val="0"/>
              </a:spcBef>
              <a:spcAft>
                <a:spcPts val="0"/>
              </a:spcAft>
            </a:pPr>
            <a:r>
              <a:rPr lang="en-GB" sz="2400" b="1">
                <a:solidFill>
                  <a:srgbClr val="0077E3"/>
                </a:solidFill>
              </a:rPr>
              <a:t>PowerPoint 5: Legal aspects of business</a:t>
            </a:r>
          </a:p>
        </p:txBody>
      </p:sp>
    </p:spTree>
    <p:extLst>
      <p:ext uri="{BB962C8B-B14F-4D97-AF65-F5344CB8AC3E}">
        <p14:creationId xmlns:p14="http://schemas.microsoft.com/office/powerpoint/2010/main" val="216990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Tendering in practice</a:t>
            </a:r>
          </a:p>
        </p:txBody>
      </p:sp>
      <p:sp>
        <p:nvSpPr>
          <p:cNvPr id="3" name="Content Placeholder 2"/>
          <p:cNvSpPr>
            <a:spLocks noGrp="1"/>
          </p:cNvSpPr>
          <p:nvPr>
            <p:ph sz="quarter" idx="10"/>
          </p:nvPr>
        </p:nvSpPr>
        <p:spPr>
          <a:xfrm>
            <a:off x="457200" y="2072640"/>
            <a:ext cx="8229600" cy="3687360"/>
          </a:xfrm>
        </p:spPr>
        <p:txBody>
          <a:bodyPr/>
          <a:lstStyle/>
          <a:p>
            <a:r>
              <a:rPr lang="en-GB"/>
              <a:t>Carol’s Air is a company that makes air conditioning systems. The company needs a large amount of sheet metal made into ducting for an installation. Carol puts the job out to tender and receives three responses. Which should she go for? Which would you go for? Why?</a:t>
            </a:r>
          </a:p>
          <a:p>
            <a:endParaRPr lang="en-GB"/>
          </a:p>
          <a:p>
            <a:endParaRPr lang="en-GB"/>
          </a:p>
          <a:p>
            <a:endParaRPr lang="en-GB"/>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2941"/>
          <a:stretch/>
        </p:blipFill>
        <p:spPr bwMode="auto">
          <a:xfrm>
            <a:off x="6260059" y="978282"/>
            <a:ext cx="2444115" cy="1026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85940" y="3619253"/>
            <a:ext cx="2650084" cy="1631216"/>
          </a:xfrm>
          <a:prstGeom prst="rect">
            <a:avLst/>
          </a:prstGeom>
          <a:noFill/>
          <a:ln>
            <a:solidFill>
              <a:schemeClr val="accent2">
                <a:lumMod val="60000"/>
                <a:lumOff val="40000"/>
              </a:schemeClr>
            </a:solidFill>
          </a:ln>
        </p:spPr>
        <p:txBody>
          <a:bodyPr wrap="none" rtlCol="0">
            <a:spAutoFit/>
          </a:bodyPr>
          <a:lstStyle/>
          <a:p>
            <a:pPr algn="ctr"/>
            <a:r>
              <a:rPr lang="en-GB" sz="3200"/>
              <a:t>Sheetles</a:t>
            </a:r>
            <a:endParaRPr lang="en-GB"/>
          </a:p>
          <a:p>
            <a:pPr algn="ctr"/>
            <a:r>
              <a:rPr lang="en-GB"/>
              <a:t>Replied in a day</a:t>
            </a:r>
          </a:p>
          <a:p>
            <a:pPr algn="ctr"/>
            <a:r>
              <a:rPr lang="en-GB" sz="2400"/>
              <a:t>£5,000</a:t>
            </a:r>
          </a:p>
          <a:p>
            <a:pPr algn="ctr"/>
            <a:r>
              <a:rPr lang="en-GB" sz="2400"/>
              <a:t>Delivery 6 months</a:t>
            </a:r>
          </a:p>
        </p:txBody>
      </p:sp>
      <p:sp>
        <p:nvSpPr>
          <p:cNvPr id="6" name="TextBox 5"/>
          <p:cNvSpPr txBox="1"/>
          <p:nvPr/>
        </p:nvSpPr>
        <p:spPr>
          <a:xfrm>
            <a:off x="3246958" y="3620234"/>
            <a:ext cx="2650085" cy="1631216"/>
          </a:xfrm>
          <a:prstGeom prst="rect">
            <a:avLst/>
          </a:prstGeom>
          <a:noFill/>
          <a:ln>
            <a:solidFill>
              <a:schemeClr val="accent2">
                <a:lumMod val="60000"/>
                <a:lumOff val="40000"/>
              </a:schemeClr>
            </a:solidFill>
          </a:ln>
        </p:spPr>
        <p:txBody>
          <a:bodyPr wrap="none" rtlCol="0">
            <a:spAutoFit/>
          </a:bodyPr>
          <a:lstStyle/>
          <a:p>
            <a:pPr algn="ctr"/>
            <a:r>
              <a:rPr lang="en-GB" sz="3200"/>
              <a:t>Ducting 4U</a:t>
            </a:r>
            <a:endParaRPr lang="en-GB"/>
          </a:p>
          <a:p>
            <a:pPr algn="ctr"/>
            <a:r>
              <a:rPr lang="en-GB"/>
              <a:t>Replied in a week</a:t>
            </a:r>
          </a:p>
          <a:p>
            <a:pPr algn="ctr"/>
            <a:r>
              <a:rPr lang="en-GB" sz="2400"/>
              <a:t>£10,000</a:t>
            </a:r>
          </a:p>
          <a:p>
            <a:pPr algn="ctr"/>
            <a:r>
              <a:rPr lang="en-GB" sz="2400"/>
              <a:t>Delivery 3 months</a:t>
            </a:r>
          </a:p>
        </p:txBody>
      </p:sp>
      <p:sp>
        <p:nvSpPr>
          <p:cNvPr id="7" name="TextBox 6"/>
          <p:cNvSpPr txBox="1"/>
          <p:nvPr/>
        </p:nvSpPr>
        <p:spPr>
          <a:xfrm>
            <a:off x="6074929" y="3619253"/>
            <a:ext cx="2762295" cy="1631216"/>
          </a:xfrm>
          <a:prstGeom prst="rect">
            <a:avLst/>
          </a:prstGeom>
          <a:noFill/>
          <a:ln>
            <a:solidFill>
              <a:schemeClr val="accent2">
                <a:lumMod val="60000"/>
                <a:lumOff val="40000"/>
              </a:schemeClr>
            </a:solidFill>
          </a:ln>
        </p:spPr>
        <p:txBody>
          <a:bodyPr wrap="none" rtlCol="0">
            <a:spAutoFit/>
          </a:bodyPr>
          <a:lstStyle/>
          <a:p>
            <a:pPr algn="ctr"/>
            <a:r>
              <a:rPr lang="en-GB" sz="3200"/>
              <a:t>Bashers</a:t>
            </a:r>
            <a:endParaRPr lang="en-GB"/>
          </a:p>
          <a:p>
            <a:pPr algn="ctr"/>
            <a:r>
              <a:rPr lang="en-GB"/>
              <a:t>Replied after four days</a:t>
            </a:r>
          </a:p>
          <a:p>
            <a:pPr algn="ctr"/>
            <a:r>
              <a:rPr lang="en-GB" sz="2400"/>
              <a:t>£1,000</a:t>
            </a:r>
          </a:p>
          <a:p>
            <a:pPr algn="ctr"/>
            <a:r>
              <a:rPr lang="en-GB" sz="2400"/>
              <a:t>Delivery 1 month</a:t>
            </a:r>
          </a:p>
        </p:txBody>
      </p:sp>
    </p:spTree>
    <p:extLst>
      <p:ext uri="{BB962C8B-B14F-4D97-AF65-F5344CB8AC3E}">
        <p14:creationId xmlns:p14="http://schemas.microsoft.com/office/powerpoint/2010/main" val="2895751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F02D9-CC3C-0B6B-FC24-77D40B279248}"/>
              </a:ext>
            </a:extLst>
          </p:cNvPr>
          <p:cNvSpPr>
            <a:spLocks noGrp="1"/>
          </p:cNvSpPr>
          <p:nvPr>
            <p:ph type="title"/>
          </p:nvPr>
        </p:nvSpPr>
        <p:spPr/>
        <p:txBody>
          <a:bodyPr/>
          <a:lstStyle/>
          <a:p>
            <a:r>
              <a:rPr lang="en-US"/>
              <a:t>Fair tender process</a:t>
            </a:r>
            <a:endParaRPr lang="en-GB"/>
          </a:p>
        </p:txBody>
      </p:sp>
      <p:sp>
        <p:nvSpPr>
          <p:cNvPr id="3" name="Content Placeholder 2">
            <a:extLst>
              <a:ext uri="{FF2B5EF4-FFF2-40B4-BE49-F238E27FC236}">
                <a16:creationId xmlns:a16="http://schemas.microsoft.com/office/drawing/2014/main" id="{3CD46A17-3A37-8879-9C9C-D449ACCFA2A3}"/>
              </a:ext>
            </a:extLst>
          </p:cNvPr>
          <p:cNvSpPr>
            <a:spLocks noGrp="1"/>
          </p:cNvSpPr>
          <p:nvPr>
            <p:ph sz="quarter" idx="10"/>
          </p:nvPr>
        </p:nvSpPr>
        <p:spPr/>
        <p:txBody>
          <a:bodyPr/>
          <a:lstStyle/>
          <a:p>
            <a:r>
              <a:rPr lang="en-US"/>
              <a:t>Companies should ensure that the tender process is fair, giving bidding companies the same information and allowing them an agreed time frame to apply for the tender.</a:t>
            </a:r>
          </a:p>
          <a:p>
            <a:r>
              <a:rPr lang="en-US"/>
              <a:t>Companies and individuals are also responsible for ensuring that the process is ethical and legal.</a:t>
            </a:r>
          </a:p>
          <a:p>
            <a:r>
              <a:rPr lang="en-US"/>
              <a:t>Under the Bribery Act 2010, companies can be found guilty of bribery if someone pays a bribe specifically to get business, keep business or gain a business advantage for the organisation.</a:t>
            </a:r>
          </a:p>
          <a:p>
            <a:r>
              <a:rPr lang="en-US"/>
              <a:t>For more information, see: </a:t>
            </a:r>
            <a:r>
              <a:rPr lang="en-US">
                <a:hlinkClick r:id="rId2"/>
              </a:rPr>
              <a:t>The Bribery Act 2010 - Quick start guide (justice.gov.uk)</a:t>
            </a:r>
            <a:endParaRPr lang="en-GB"/>
          </a:p>
        </p:txBody>
      </p:sp>
    </p:spTree>
    <p:extLst>
      <p:ext uri="{BB962C8B-B14F-4D97-AF65-F5344CB8AC3E}">
        <p14:creationId xmlns:p14="http://schemas.microsoft.com/office/powerpoint/2010/main" val="3829361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Contracts</a:t>
            </a:r>
          </a:p>
        </p:txBody>
      </p:sp>
      <p:sp>
        <p:nvSpPr>
          <p:cNvPr id="3" name="Content Placeholder 2"/>
          <p:cNvSpPr>
            <a:spLocks noGrp="1"/>
          </p:cNvSpPr>
          <p:nvPr>
            <p:ph sz="quarter" idx="10"/>
          </p:nvPr>
        </p:nvSpPr>
        <p:spPr>
          <a:xfrm>
            <a:off x="457200" y="1512000"/>
            <a:ext cx="8390966" cy="5147880"/>
          </a:xfrm>
        </p:spPr>
        <p:txBody>
          <a:bodyPr/>
          <a:lstStyle/>
          <a:p>
            <a:r>
              <a:rPr lang="en-GB"/>
              <a:t>If a company or individual decides to work with another company or individual they may decide to have a written agreement in the form of a </a:t>
            </a:r>
            <a:r>
              <a:rPr lang="en-GB" b="1"/>
              <a:t>contract</a:t>
            </a:r>
            <a:r>
              <a:rPr lang="en-GB"/>
              <a:t>. This is a document that both parties agree on, that says what the responsibilities of everyone involved will be.</a:t>
            </a:r>
          </a:p>
          <a:p>
            <a:r>
              <a:rPr lang="en-GB"/>
              <a:t>It could include:</a:t>
            </a:r>
          </a:p>
          <a:p>
            <a:pPr marL="216000" indent="-216000">
              <a:spcBef>
                <a:spcPts val="500"/>
              </a:spcBef>
              <a:spcAft>
                <a:spcPts val="500"/>
              </a:spcAft>
              <a:buClr>
                <a:srgbClr val="0077E3"/>
              </a:buClr>
              <a:buFont typeface="Arial" panose="020B0604020202020204" pitchFamily="34" charset="0"/>
              <a:buChar char="•"/>
            </a:pPr>
            <a:r>
              <a:rPr lang="en-GB"/>
              <a:t>deadlines</a:t>
            </a:r>
          </a:p>
          <a:p>
            <a:pPr marL="216000" indent="-216000">
              <a:spcBef>
                <a:spcPts val="500"/>
              </a:spcBef>
              <a:spcAft>
                <a:spcPts val="500"/>
              </a:spcAft>
              <a:buClr>
                <a:srgbClr val="0077E3"/>
              </a:buClr>
              <a:buFont typeface="Arial" panose="020B0604020202020204" pitchFamily="34" charset="0"/>
              <a:buChar char="•"/>
            </a:pPr>
            <a:r>
              <a:rPr lang="en-GB"/>
              <a:t>costs</a:t>
            </a:r>
          </a:p>
          <a:p>
            <a:pPr marL="216000" indent="-216000">
              <a:spcBef>
                <a:spcPts val="500"/>
              </a:spcBef>
              <a:spcAft>
                <a:spcPts val="500"/>
              </a:spcAft>
              <a:buClr>
                <a:srgbClr val="0077E3"/>
              </a:buClr>
              <a:buFont typeface="Arial" panose="020B0604020202020204" pitchFamily="34" charset="0"/>
              <a:buChar char="•"/>
            </a:pPr>
            <a:r>
              <a:rPr lang="en-GB"/>
              <a:t>description of products.</a:t>
            </a:r>
          </a:p>
          <a:p>
            <a:pPr>
              <a:spcAft>
                <a:spcPts val="0"/>
              </a:spcAft>
            </a:pPr>
            <a:r>
              <a:rPr lang="en-GB"/>
              <a:t>If one of the organisations does not keep to the contract they are said to have ‘broken’ the contract or are ‘in breach’ of contract.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1710" y="3029607"/>
            <a:ext cx="3046456" cy="1631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7439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Breach of contract in practice</a:t>
            </a:r>
          </a:p>
        </p:txBody>
      </p:sp>
      <p:sp>
        <p:nvSpPr>
          <p:cNvPr id="3" name="Content Placeholder 2"/>
          <p:cNvSpPr>
            <a:spLocks noGrp="1"/>
          </p:cNvSpPr>
          <p:nvPr>
            <p:ph sz="quarter" idx="10"/>
          </p:nvPr>
        </p:nvSpPr>
        <p:spPr>
          <a:xfrm>
            <a:off x="457199" y="1522510"/>
            <a:ext cx="8155858" cy="5147880"/>
          </a:xfrm>
        </p:spPr>
        <p:txBody>
          <a:bodyPr/>
          <a:lstStyle/>
          <a:p>
            <a:pPr>
              <a:lnSpc>
                <a:spcPct val="100000"/>
              </a:lnSpc>
            </a:pPr>
            <a:r>
              <a:rPr lang="en-GB"/>
              <a:t>Durr Mats Ltd has a contract to supply car footwell mats to a chain of car showrooms. </a:t>
            </a:r>
          </a:p>
          <a:p>
            <a:pPr>
              <a:lnSpc>
                <a:spcPct val="100000"/>
              </a:lnSpc>
            </a:pPr>
            <a:r>
              <a:rPr lang="en-GB"/>
              <a:t>The company signs a contract with the owners of the car showrooms, Diddle &amp; Faff, that states Durr Matts will supply Diddle &amp; Faff with 40 mats by the end of April.</a:t>
            </a:r>
          </a:p>
          <a:p>
            <a:pPr>
              <a:lnSpc>
                <a:spcPct val="100000"/>
              </a:lnSpc>
            </a:pPr>
            <a:r>
              <a:rPr lang="en-GB"/>
              <a:t>The mats arrive at the end of May.</a:t>
            </a:r>
          </a:p>
          <a:p>
            <a:pPr>
              <a:lnSpc>
                <a:spcPct val="100000"/>
              </a:lnSpc>
            </a:pPr>
            <a:r>
              <a:rPr lang="en-GB"/>
              <a:t>Durr Matts are in breach of contract.</a:t>
            </a:r>
          </a:p>
        </p:txBody>
      </p:sp>
      <p:pic>
        <p:nvPicPr>
          <p:cNvPr id="6" name="Picture 5">
            <a:extLst>
              <a:ext uri="{FF2B5EF4-FFF2-40B4-BE49-F238E27FC236}">
                <a16:creationId xmlns:a16="http://schemas.microsoft.com/office/drawing/2014/main" id="{A26F4A08-EF0F-24CA-A213-038FE59854BF}"/>
              </a:ext>
            </a:extLst>
          </p:cNvPr>
          <p:cNvPicPr>
            <a:picLocks noChangeAspect="1"/>
          </p:cNvPicPr>
          <p:nvPr/>
        </p:nvPicPr>
        <p:blipFill>
          <a:blip r:embed="rId2"/>
          <a:stretch>
            <a:fillRect/>
          </a:stretch>
        </p:blipFill>
        <p:spPr>
          <a:xfrm>
            <a:off x="5250427" y="3116278"/>
            <a:ext cx="3436374" cy="2577281"/>
          </a:xfrm>
          <a:prstGeom prst="rect">
            <a:avLst/>
          </a:prstGeom>
        </p:spPr>
      </p:pic>
    </p:spTree>
    <p:extLst>
      <p:ext uri="{BB962C8B-B14F-4D97-AF65-F5344CB8AC3E}">
        <p14:creationId xmlns:p14="http://schemas.microsoft.com/office/powerpoint/2010/main" val="2519852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Clauses</a:t>
            </a:r>
          </a:p>
        </p:txBody>
      </p:sp>
      <p:sp>
        <p:nvSpPr>
          <p:cNvPr id="3" name="Content Placeholder 2"/>
          <p:cNvSpPr>
            <a:spLocks noGrp="1"/>
          </p:cNvSpPr>
          <p:nvPr>
            <p:ph sz="quarter" idx="10"/>
          </p:nvPr>
        </p:nvSpPr>
        <p:spPr>
          <a:xfrm>
            <a:off x="457200" y="1512000"/>
            <a:ext cx="8229600" cy="2125935"/>
          </a:xfrm>
        </p:spPr>
        <p:txBody>
          <a:bodyPr/>
          <a:lstStyle/>
          <a:p>
            <a:pPr>
              <a:lnSpc>
                <a:spcPct val="100000"/>
              </a:lnSpc>
            </a:pPr>
            <a:r>
              <a:rPr lang="en-GB"/>
              <a:t>Well-written contracts are thorough, so that both parties are clear on their responsibilities in detail. They can become long and complex documents as a result. </a:t>
            </a:r>
          </a:p>
          <a:p>
            <a:pPr>
              <a:lnSpc>
                <a:spcPct val="100000"/>
              </a:lnSpc>
            </a:pPr>
            <a:r>
              <a:rPr lang="en-GB"/>
              <a:t>They are therefore broken down into smaller paragraphs called </a:t>
            </a:r>
            <a:r>
              <a:rPr lang="en-GB" b="1"/>
              <a:t>clauses</a:t>
            </a:r>
            <a:r>
              <a:rPr lang="en-GB"/>
              <a:t>. Each clause is usually numbered so that the details within that clause can be discussed without confusion. </a:t>
            </a:r>
          </a:p>
          <a:p>
            <a:pPr>
              <a:lnSpc>
                <a:spcPct val="100000"/>
              </a:lnSpc>
            </a:pPr>
            <a:endParaRPr lang="en-GB" sz="280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4051" y="3741010"/>
            <a:ext cx="2849880" cy="1899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8C6B3B9A-5682-4121-8EAC-C2F21957F8FA}"/>
              </a:ext>
            </a:extLst>
          </p:cNvPr>
          <p:cNvSpPr txBox="1"/>
          <p:nvPr/>
        </p:nvSpPr>
        <p:spPr>
          <a:xfrm>
            <a:off x="358877" y="3875362"/>
            <a:ext cx="4572000" cy="1938992"/>
          </a:xfrm>
          <a:prstGeom prst="rect">
            <a:avLst/>
          </a:prstGeom>
          <a:noFill/>
        </p:spPr>
        <p:txBody>
          <a:bodyPr wrap="square">
            <a:spAutoFit/>
          </a:bodyPr>
          <a:lstStyle/>
          <a:p>
            <a:pPr>
              <a:lnSpc>
                <a:spcPct val="100000"/>
              </a:lnSpc>
            </a:pPr>
            <a:r>
              <a:rPr lang="en-GB"/>
              <a:t>Each clause will cover one topic. For example, the agreed fees, the deadline for fulfilment, the deadline for payment, and the service or product requirements will each be dealt with in separate clauses.</a:t>
            </a:r>
          </a:p>
        </p:txBody>
      </p:sp>
    </p:spTree>
    <p:extLst>
      <p:ext uri="{BB962C8B-B14F-4D97-AF65-F5344CB8AC3E}">
        <p14:creationId xmlns:p14="http://schemas.microsoft.com/office/powerpoint/2010/main" val="1037910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Common clauses</a:t>
            </a:r>
          </a:p>
        </p:txBody>
      </p:sp>
      <p:sp>
        <p:nvSpPr>
          <p:cNvPr id="3" name="Content Placeholder 2"/>
          <p:cNvSpPr>
            <a:spLocks noGrp="1"/>
          </p:cNvSpPr>
          <p:nvPr>
            <p:ph sz="quarter" idx="10"/>
          </p:nvPr>
        </p:nvSpPr>
        <p:spPr>
          <a:xfrm>
            <a:off x="457200" y="1514659"/>
            <a:ext cx="8458200" cy="3672840"/>
          </a:xfrm>
        </p:spPr>
        <p:txBody>
          <a:bodyPr/>
          <a:lstStyle/>
          <a:p>
            <a:pPr>
              <a:lnSpc>
                <a:spcPct val="100000"/>
              </a:lnSpc>
            </a:pPr>
            <a:r>
              <a:rPr lang="en-GB"/>
              <a:t>There are many ways a contract can be split up into clauses. Below are some common clauses that appear in contracts. </a:t>
            </a:r>
            <a:endParaRPr lang="en-GB" sz="2800"/>
          </a:p>
        </p:txBody>
      </p:sp>
      <p:graphicFrame>
        <p:nvGraphicFramePr>
          <p:cNvPr id="4" name="Table 3"/>
          <p:cNvGraphicFramePr>
            <a:graphicFrameLocks noGrp="1"/>
          </p:cNvGraphicFramePr>
          <p:nvPr>
            <p:extLst>
              <p:ext uri="{D42A27DB-BD31-4B8C-83A1-F6EECF244321}">
                <p14:modId xmlns:p14="http://schemas.microsoft.com/office/powerpoint/2010/main" val="643033132"/>
              </p:ext>
            </p:extLst>
          </p:nvPr>
        </p:nvGraphicFramePr>
        <p:xfrm>
          <a:off x="457200" y="2329202"/>
          <a:ext cx="8229600" cy="2992119"/>
        </p:xfrm>
        <a:graphic>
          <a:graphicData uri="http://schemas.openxmlformats.org/drawingml/2006/table">
            <a:tbl>
              <a:tblPr firstRow="1" bandRow="1">
                <a:tableStyleId>{5940675A-B579-460E-94D1-54222C63F5DA}</a:tableStyleId>
              </a:tblPr>
              <a:tblGrid>
                <a:gridCol w="2082534">
                  <a:extLst>
                    <a:ext uri="{9D8B030D-6E8A-4147-A177-3AD203B41FA5}">
                      <a16:colId xmlns:a16="http://schemas.microsoft.com/office/drawing/2014/main" val="20000"/>
                    </a:ext>
                  </a:extLst>
                </a:gridCol>
                <a:gridCol w="6147066">
                  <a:extLst>
                    <a:ext uri="{9D8B030D-6E8A-4147-A177-3AD203B41FA5}">
                      <a16:colId xmlns:a16="http://schemas.microsoft.com/office/drawing/2014/main" val="20001"/>
                    </a:ext>
                  </a:extLst>
                </a:gridCol>
              </a:tblGrid>
              <a:tr h="8119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2000"/>
                        <a:t>Confidentiality clause</a:t>
                      </a:r>
                    </a:p>
                  </a:txBody>
                  <a:tcPr>
                    <a:solidFill>
                      <a:schemeClr val="accent5"/>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An agreement to keep any conversations or dealings secret between the parties</a:t>
                      </a:r>
                    </a:p>
                  </a:txBody>
                  <a:tcPr>
                    <a:solidFill>
                      <a:schemeClr val="accent5"/>
                    </a:solidFill>
                  </a:tcPr>
                </a:tc>
                <a:extLst>
                  <a:ext uri="{0D108BD9-81ED-4DB2-BD59-A6C34878D82A}">
                    <a16:rowId xmlns:a16="http://schemas.microsoft.com/office/drawing/2014/main" val="10000"/>
                  </a:ext>
                </a:extLst>
              </a:tr>
              <a:tr h="811950">
                <a:tc>
                  <a:txBody>
                    <a:bodyPr/>
                    <a:lstStyle/>
                    <a:p>
                      <a:r>
                        <a:rPr lang="en-GB" sz="2000"/>
                        <a:t>Termination clause</a:t>
                      </a:r>
                    </a:p>
                  </a:txBody>
                  <a:tcPr>
                    <a:solidFill>
                      <a:schemeClr val="accent5"/>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An agreement that</a:t>
                      </a:r>
                      <a:r>
                        <a:rPr lang="en-GB" sz="2000" baseline="0"/>
                        <a:t> explains how either party can stop the contract</a:t>
                      </a:r>
                      <a:endParaRPr lang="en-GB" sz="2000"/>
                    </a:p>
                  </a:txBody>
                  <a:tcPr>
                    <a:solidFill>
                      <a:schemeClr val="accent5"/>
                    </a:solidFill>
                  </a:tcPr>
                </a:tc>
                <a:extLst>
                  <a:ext uri="{0D108BD9-81ED-4DB2-BD59-A6C34878D82A}">
                    <a16:rowId xmlns:a16="http://schemas.microsoft.com/office/drawing/2014/main" val="10001"/>
                  </a:ext>
                </a:extLst>
              </a:tr>
              <a:tr h="1368219">
                <a:tc>
                  <a:txBody>
                    <a:bodyPr/>
                    <a:lstStyle/>
                    <a:p>
                      <a:r>
                        <a:rPr lang="en-GB" sz="2000" kern="1200">
                          <a:solidFill>
                            <a:schemeClr val="tx1"/>
                          </a:solidFill>
                          <a:effectLst/>
                          <a:latin typeface="+mn-lt"/>
                          <a:ea typeface="+mn-ea"/>
                          <a:cs typeface="+mn-cs"/>
                        </a:rPr>
                        <a:t>Intellectual property (IP)</a:t>
                      </a:r>
                    </a:p>
                    <a:p>
                      <a:r>
                        <a:rPr lang="en-GB" sz="2000" kern="1200">
                          <a:solidFill>
                            <a:schemeClr val="tx1"/>
                          </a:solidFill>
                          <a:effectLst/>
                          <a:latin typeface="+mn-lt"/>
                          <a:ea typeface="+mn-ea"/>
                          <a:cs typeface="+mn-cs"/>
                        </a:rPr>
                        <a:t>rights clause</a:t>
                      </a:r>
                      <a:endParaRPr lang="en-GB" sz="2000"/>
                    </a:p>
                  </a:txBody>
                  <a:tcPr>
                    <a:solidFill>
                      <a:schemeClr val="accent5"/>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An agreement as to who owns the idea for the product</a:t>
                      </a:r>
                    </a:p>
                  </a:txBody>
                  <a:tcPr>
                    <a:solidFill>
                      <a:schemeClr val="accent5"/>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199589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E053B-DFFC-4079-869A-904D63716A04}"/>
              </a:ext>
            </a:extLst>
          </p:cNvPr>
          <p:cNvSpPr>
            <a:spLocks noGrp="1"/>
          </p:cNvSpPr>
          <p:nvPr>
            <p:ph type="title"/>
          </p:nvPr>
        </p:nvSpPr>
        <p:spPr/>
        <p:txBody>
          <a:bodyPr/>
          <a:lstStyle/>
          <a:p>
            <a:r>
              <a:rPr lang="en-US"/>
              <a:t>Examples of confidentiality and IP clauses from a contract</a:t>
            </a:r>
            <a:endParaRPr lang="en-GB"/>
          </a:p>
        </p:txBody>
      </p:sp>
      <p:pic>
        <p:nvPicPr>
          <p:cNvPr id="5" name="Content Placeholder 4">
            <a:extLst>
              <a:ext uri="{FF2B5EF4-FFF2-40B4-BE49-F238E27FC236}">
                <a16:creationId xmlns:a16="http://schemas.microsoft.com/office/drawing/2014/main" id="{B6E5BF65-23E7-41FA-BCFC-E0CD5676D63C}"/>
              </a:ext>
            </a:extLst>
          </p:cNvPr>
          <p:cNvPicPr>
            <a:picLocks noGrp="1" noChangeAspect="1"/>
          </p:cNvPicPr>
          <p:nvPr>
            <p:ph sz="quarter" idx="10"/>
          </p:nvPr>
        </p:nvPicPr>
        <p:blipFill>
          <a:blip r:embed="rId2"/>
          <a:stretch>
            <a:fillRect/>
          </a:stretch>
        </p:blipFill>
        <p:spPr>
          <a:xfrm>
            <a:off x="457200" y="1941473"/>
            <a:ext cx="8229600" cy="3387803"/>
          </a:xfrm>
          <a:ln>
            <a:solidFill>
              <a:schemeClr val="tx1"/>
            </a:solidFill>
          </a:ln>
        </p:spPr>
      </p:pic>
    </p:spTree>
    <p:extLst>
      <p:ext uri="{BB962C8B-B14F-4D97-AF65-F5344CB8AC3E}">
        <p14:creationId xmlns:p14="http://schemas.microsoft.com/office/powerpoint/2010/main" val="14036498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Warranties</a:t>
            </a:r>
          </a:p>
        </p:txBody>
      </p:sp>
      <p:sp>
        <p:nvSpPr>
          <p:cNvPr id="3" name="Content Placeholder 2"/>
          <p:cNvSpPr>
            <a:spLocks noGrp="1"/>
          </p:cNvSpPr>
          <p:nvPr>
            <p:ph sz="quarter" idx="10"/>
          </p:nvPr>
        </p:nvSpPr>
        <p:spPr/>
        <p:txBody>
          <a:bodyPr/>
          <a:lstStyle/>
          <a:p>
            <a:r>
              <a:rPr lang="en-GB"/>
              <a:t>A </a:t>
            </a:r>
            <a:r>
              <a:rPr lang="en-GB" b="1"/>
              <a:t>warranty</a:t>
            </a:r>
            <a:r>
              <a:rPr lang="en-GB"/>
              <a:t> in legal terms is an assurance that a particular statement is true, or a promise that something will happen, and can be relied upon by the other party.</a:t>
            </a:r>
          </a:p>
          <a:p>
            <a:r>
              <a:rPr lang="en-GB"/>
              <a:t>To ‘</a:t>
            </a:r>
            <a:r>
              <a:rPr lang="en-GB" b="1"/>
              <a:t>warrant</a:t>
            </a:r>
            <a:r>
              <a:rPr lang="en-GB"/>
              <a:t>’ means to </a:t>
            </a:r>
            <a:r>
              <a:rPr lang="en-GB" b="1"/>
              <a:t>guarantee</a:t>
            </a:r>
            <a:r>
              <a:rPr lang="en-GB"/>
              <a:t>.</a:t>
            </a:r>
          </a:p>
          <a:p>
            <a:r>
              <a:rPr lang="en-GB"/>
              <a:t>For example:</a:t>
            </a:r>
          </a:p>
          <a:p>
            <a:pPr algn="ctr"/>
            <a:r>
              <a:rPr lang="en-US" sz="1800">
                <a:solidFill>
                  <a:srgbClr val="555555"/>
                </a:solidFill>
              </a:rPr>
              <a:t>‘</a:t>
            </a:r>
            <a:r>
              <a:rPr lang="en-US" sz="1800" u="none" strike="noStrike">
                <a:solidFill>
                  <a:srgbClr val="555555"/>
                </a:solidFill>
                <a:effectLst/>
              </a:rPr>
              <a:t>The Contractor </a:t>
            </a:r>
            <a:r>
              <a:rPr lang="en-US" sz="1800">
                <a:solidFill>
                  <a:srgbClr val="333333"/>
                </a:solidFill>
                <a:effectLst/>
              </a:rPr>
              <a:t>warrants to the Customer that all materials and equipment included in the project will be new, except where indicated otherwise, and that such materials and equipment will be of good quality, free from improper workmanship and defective materials and in conformance with the drawings and specifications.’</a:t>
            </a:r>
            <a:endParaRPr lang="en-GB" sz="1800"/>
          </a:p>
        </p:txBody>
      </p:sp>
    </p:spTree>
    <p:extLst>
      <p:ext uri="{BB962C8B-B14F-4D97-AF65-F5344CB8AC3E}">
        <p14:creationId xmlns:p14="http://schemas.microsoft.com/office/powerpoint/2010/main" val="33987717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A9EE5-3CF4-4F36-964B-B0AA6DCF00A6}"/>
              </a:ext>
            </a:extLst>
          </p:cNvPr>
          <p:cNvSpPr>
            <a:spLocks noGrp="1"/>
          </p:cNvSpPr>
          <p:nvPr>
            <p:ph type="title"/>
          </p:nvPr>
        </p:nvSpPr>
        <p:spPr/>
        <p:txBody>
          <a:bodyPr/>
          <a:lstStyle/>
          <a:p>
            <a:r>
              <a:rPr lang="en-US"/>
              <a:t>Product warranties</a:t>
            </a:r>
            <a:endParaRPr lang="en-GB"/>
          </a:p>
        </p:txBody>
      </p:sp>
      <p:sp>
        <p:nvSpPr>
          <p:cNvPr id="3" name="Content Placeholder 2">
            <a:extLst>
              <a:ext uri="{FF2B5EF4-FFF2-40B4-BE49-F238E27FC236}">
                <a16:creationId xmlns:a16="http://schemas.microsoft.com/office/drawing/2014/main" id="{C21DFD83-7F9E-4677-A472-91E1E4AA2F90}"/>
              </a:ext>
            </a:extLst>
          </p:cNvPr>
          <p:cNvSpPr>
            <a:spLocks noGrp="1"/>
          </p:cNvSpPr>
          <p:nvPr>
            <p:ph sz="quarter" idx="10"/>
          </p:nvPr>
        </p:nvSpPr>
        <p:spPr/>
        <p:txBody>
          <a:bodyPr/>
          <a:lstStyle/>
          <a:p>
            <a:r>
              <a:rPr lang="en-GB"/>
              <a:t>A supplier may offer a product warranty. This is part of the contract and gives the customer a guarantee that the product be without defects and should last a certain amount of time.</a:t>
            </a:r>
          </a:p>
          <a:p>
            <a:r>
              <a:rPr lang="en-GB"/>
              <a:t>If the product fails within the time, the customer may be able to get their money back, or have repairs paid for by the supplier.</a:t>
            </a:r>
          </a:p>
          <a:p>
            <a:r>
              <a:rPr lang="en-GB"/>
              <a:t>This can cost the supplier a lot of time and money.</a:t>
            </a:r>
          </a:p>
          <a:p>
            <a:endParaRPr lang="en-GB"/>
          </a:p>
        </p:txBody>
      </p:sp>
      <p:pic>
        <p:nvPicPr>
          <p:cNvPr id="4" name="Picture 2">
            <a:extLst>
              <a:ext uri="{FF2B5EF4-FFF2-40B4-BE49-F238E27FC236}">
                <a16:creationId xmlns:a16="http://schemas.microsoft.com/office/drawing/2014/main" id="{36375ECA-BAD7-4B0E-BCA1-BC569EAD6A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9840" y="3215640"/>
            <a:ext cx="2533650"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6593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Product warranties in practice</a:t>
            </a:r>
          </a:p>
        </p:txBody>
      </p:sp>
      <p:sp>
        <p:nvSpPr>
          <p:cNvPr id="3" name="Content Placeholder 2"/>
          <p:cNvSpPr>
            <a:spLocks noGrp="1"/>
          </p:cNvSpPr>
          <p:nvPr>
            <p:ph sz="quarter" idx="10"/>
          </p:nvPr>
        </p:nvSpPr>
        <p:spPr/>
        <p:txBody>
          <a:bodyPr/>
          <a:lstStyle/>
          <a:p>
            <a:pPr>
              <a:lnSpc>
                <a:spcPct val="100000"/>
              </a:lnSpc>
            </a:pPr>
            <a:r>
              <a:rPr lang="en-GB"/>
              <a:t>A-Bikes sell two bicycles to Mr and Mrs Jones.</a:t>
            </a:r>
          </a:p>
          <a:p>
            <a:pPr>
              <a:lnSpc>
                <a:spcPct val="100000"/>
              </a:lnSpc>
            </a:pPr>
            <a:r>
              <a:rPr lang="en-GB"/>
              <a:t>Mr Jones asks for a warranty, and A-Bikes gives him a six-month warranty on the bikes. After two weeks, Mr Jones gets a puncture.</a:t>
            </a:r>
          </a:p>
          <a:p>
            <a:pPr>
              <a:lnSpc>
                <a:spcPct val="100000"/>
              </a:lnSpc>
            </a:pPr>
            <a:r>
              <a:rPr lang="en-GB"/>
              <a:t>Do you think he should be entitled to:</a:t>
            </a:r>
          </a:p>
          <a:p>
            <a:pPr marL="342900" indent="-342900">
              <a:spcBef>
                <a:spcPts val="500"/>
              </a:spcBef>
              <a:spcAft>
                <a:spcPts val="500"/>
              </a:spcAft>
              <a:buClr>
                <a:srgbClr val="0077E3"/>
              </a:buClr>
              <a:buFont typeface="Arial" panose="020B0604020202020204" pitchFamily="34" charset="0"/>
              <a:buChar char="•"/>
            </a:pPr>
            <a:r>
              <a:rPr lang="en-GB"/>
              <a:t>a full refund on the bike</a:t>
            </a:r>
          </a:p>
          <a:p>
            <a:pPr marL="342900" indent="-342900">
              <a:spcBef>
                <a:spcPts val="500"/>
              </a:spcBef>
              <a:spcAft>
                <a:spcPts val="500"/>
              </a:spcAft>
              <a:buClr>
                <a:srgbClr val="0077E3"/>
              </a:buClr>
              <a:buFont typeface="Arial" panose="020B0604020202020204" pitchFamily="34" charset="0"/>
              <a:buChar char="•"/>
            </a:pPr>
            <a:r>
              <a:rPr lang="en-GB"/>
              <a:t>a replacement tyre</a:t>
            </a:r>
          </a:p>
          <a:p>
            <a:pPr marL="342900" indent="-342900">
              <a:spcBef>
                <a:spcPts val="500"/>
              </a:spcBef>
              <a:spcAft>
                <a:spcPts val="500"/>
              </a:spcAft>
              <a:buClr>
                <a:srgbClr val="0077E3"/>
              </a:buClr>
              <a:buFont typeface="Arial" panose="020B0604020202020204" pitchFamily="34" charset="0"/>
              <a:buChar char="•"/>
            </a:pPr>
            <a:r>
              <a:rPr lang="en-GB"/>
              <a:t>nothing at all?</a:t>
            </a:r>
          </a:p>
          <a:p>
            <a:pPr>
              <a:lnSpc>
                <a:spcPct val="100000"/>
              </a:lnSpc>
            </a:pPr>
            <a:r>
              <a:rPr lang="en-GB"/>
              <a:t>The Jones’s entitlement under the warranty will depend on the terms. However it is unlikely they will receive nothing at all.</a:t>
            </a:r>
          </a:p>
        </p:txBody>
      </p:sp>
      <p:pic>
        <p:nvPicPr>
          <p:cNvPr id="6" name="Picture 5" descr="A picture containing grass, person, outdoor&#10;&#10;Description automatically generated">
            <a:extLst>
              <a:ext uri="{FF2B5EF4-FFF2-40B4-BE49-F238E27FC236}">
                <a16:creationId xmlns:a16="http://schemas.microsoft.com/office/drawing/2014/main" id="{E0E114AA-7B54-FAB8-F7B1-8E92170F8A47}"/>
              </a:ext>
            </a:extLst>
          </p:cNvPr>
          <p:cNvPicPr>
            <a:picLocks noChangeAspect="1"/>
          </p:cNvPicPr>
          <p:nvPr/>
        </p:nvPicPr>
        <p:blipFill>
          <a:blip r:embed="rId2"/>
          <a:stretch>
            <a:fillRect/>
          </a:stretch>
        </p:blipFill>
        <p:spPr>
          <a:xfrm>
            <a:off x="6167364" y="2868081"/>
            <a:ext cx="2519436" cy="1682983"/>
          </a:xfrm>
          <a:prstGeom prst="rect">
            <a:avLst/>
          </a:prstGeom>
        </p:spPr>
      </p:pic>
    </p:spTree>
    <p:extLst>
      <p:ext uri="{BB962C8B-B14F-4D97-AF65-F5344CB8AC3E}">
        <p14:creationId xmlns:p14="http://schemas.microsoft.com/office/powerpoint/2010/main" val="1121708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500F5-BD8E-1ACF-B02D-F8E608BC0E84}"/>
              </a:ext>
            </a:extLst>
          </p:cNvPr>
          <p:cNvSpPr>
            <a:spLocks noGrp="1"/>
          </p:cNvSpPr>
          <p:nvPr>
            <p:ph type="title"/>
          </p:nvPr>
        </p:nvSpPr>
        <p:spPr/>
        <p:txBody>
          <a:bodyPr/>
          <a:lstStyle/>
          <a:p>
            <a:r>
              <a:rPr lang="en-GB"/>
              <a:t>Objectives</a:t>
            </a:r>
          </a:p>
        </p:txBody>
      </p:sp>
      <p:sp>
        <p:nvSpPr>
          <p:cNvPr id="3" name="Content Placeholder 2">
            <a:extLst>
              <a:ext uri="{FF2B5EF4-FFF2-40B4-BE49-F238E27FC236}">
                <a16:creationId xmlns:a16="http://schemas.microsoft.com/office/drawing/2014/main" id="{3DF1192F-A3A3-CA97-230E-FACA8C78B858}"/>
              </a:ext>
            </a:extLst>
          </p:cNvPr>
          <p:cNvSpPr>
            <a:spLocks noGrp="1"/>
          </p:cNvSpPr>
          <p:nvPr>
            <p:ph sz="quarter" idx="10"/>
          </p:nvPr>
        </p:nvSpPr>
        <p:spPr/>
        <p:txBody>
          <a:bodyPr/>
          <a:lstStyle/>
          <a:p>
            <a:r>
              <a:rPr lang="en-GB">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a:latin typeface="Arial" panose="020B0604020202020204" pitchFamily="34" charset="0"/>
                <a:ea typeface="Arial" panose="020B0604020202020204" pitchFamily="34" charset="0"/>
              </a:rPr>
              <a:t>explain the legal concepts of:</a:t>
            </a:r>
          </a:p>
          <a:p>
            <a:pPr lvl="4"/>
            <a:r>
              <a:rPr lang="en-GB" sz="2000">
                <a:latin typeface="Arial" panose="020B0604020202020204" pitchFamily="34" charset="0"/>
                <a:ea typeface="Arial" panose="020B0604020202020204" pitchFamily="34" charset="0"/>
              </a:rPr>
              <a:t>customers</a:t>
            </a:r>
          </a:p>
          <a:p>
            <a:pPr lvl="4"/>
            <a:r>
              <a:rPr lang="en-GB" sz="2000">
                <a:latin typeface="Arial" panose="020B0604020202020204" pitchFamily="34" charset="0"/>
                <a:ea typeface="Arial" panose="020B0604020202020204" pitchFamily="34" charset="0"/>
              </a:rPr>
              <a:t>suppliers</a:t>
            </a:r>
          </a:p>
          <a:p>
            <a:pPr lvl="4"/>
            <a:r>
              <a:rPr lang="en-GB" sz="2000">
                <a:latin typeface="Arial" panose="020B0604020202020204" pitchFamily="34" charset="0"/>
                <a:ea typeface="Arial" panose="020B0604020202020204" pitchFamily="34" charset="0"/>
              </a:rPr>
              <a:t>parties</a:t>
            </a:r>
          </a:p>
          <a:p>
            <a:pPr lvl="4"/>
            <a:r>
              <a:rPr lang="en-GB" sz="2000">
                <a:latin typeface="Arial" panose="020B0604020202020204" pitchFamily="34" charset="0"/>
                <a:ea typeface="Arial" panose="020B0604020202020204" pitchFamily="34" charset="0"/>
              </a:rPr>
              <a:t>tenders</a:t>
            </a:r>
          </a:p>
          <a:p>
            <a:pPr lvl="4"/>
            <a:r>
              <a:rPr lang="en-GB" sz="2000">
                <a:latin typeface="Arial" panose="020B0604020202020204" pitchFamily="34" charset="0"/>
                <a:ea typeface="Arial" panose="020B0604020202020204" pitchFamily="34" charset="0"/>
              </a:rPr>
              <a:t>contracts</a:t>
            </a:r>
          </a:p>
          <a:p>
            <a:pPr lvl="4"/>
            <a:r>
              <a:rPr lang="en-GB" sz="2000">
                <a:latin typeface="Arial" panose="020B0604020202020204" pitchFamily="34" charset="0"/>
                <a:ea typeface="Arial" panose="020B0604020202020204" pitchFamily="34" charset="0"/>
              </a:rPr>
              <a:t>clauses</a:t>
            </a:r>
          </a:p>
          <a:p>
            <a:pPr lvl="4"/>
            <a:r>
              <a:rPr lang="en-GB" sz="2000">
                <a:latin typeface="Arial" panose="020B0604020202020204" pitchFamily="34" charset="0"/>
                <a:ea typeface="Arial" panose="020B0604020202020204" pitchFamily="34" charset="0"/>
              </a:rPr>
              <a:t>warranties</a:t>
            </a:r>
          </a:p>
          <a:p>
            <a:pPr lvl="4"/>
            <a:r>
              <a:rPr lang="en-GB" sz="2000">
                <a:latin typeface="Arial" panose="020B0604020202020204" pitchFamily="34" charset="0"/>
                <a:ea typeface="Arial" panose="020B0604020202020204" pitchFamily="34" charset="0"/>
              </a:rPr>
              <a:t>force majeure</a:t>
            </a:r>
          </a:p>
          <a:p>
            <a:pPr lvl="4"/>
            <a:r>
              <a:rPr lang="en-GB" sz="2000">
                <a:latin typeface="Arial" panose="020B0604020202020204" pitchFamily="34" charset="0"/>
                <a:ea typeface="Arial" panose="020B0604020202020204" pitchFamily="34" charset="0"/>
              </a:rPr>
              <a:t>indemnities</a:t>
            </a:r>
          </a:p>
          <a:p>
            <a:pPr lvl="4"/>
            <a:r>
              <a:rPr lang="en-GB" sz="2000">
                <a:latin typeface="Arial" panose="020B0604020202020204" pitchFamily="34" charset="0"/>
                <a:ea typeface="Arial" panose="020B0604020202020204" pitchFamily="34" charset="0"/>
              </a:rPr>
              <a:t>liabilities.</a:t>
            </a:r>
          </a:p>
          <a:p>
            <a:endParaRPr lang="en-GB"/>
          </a:p>
        </p:txBody>
      </p:sp>
    </p:spTree>
    <p:extLst>
      <p:ext uri="{BB962C8B-B14F-4D97-AF65-F5344CB8AC3E}">
        <p14:creationId xmlns:p14="http://schemas.microsoft.com/office/powerpoint/2010/main" val="455906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A942E-6728-4634-A617-4B40F002F48B}"/>
              </a:ext>
            </a:extLst>
          </p:cNvPr>
          <p:cNvSpPr>
            <a:spLocks noGrp="1"/>
          </p:cNvSpPr>
          <p:nvPr>
            <p:ph type="title"/>
          </p:nvPr>
        </p:nvSpPr>
        <p:spPr/>
        <p:txBody>
          <a:bodyPr/>
          <a:lstStyle/>
          <a:p>
            <a:r>
              <a:rPr lang="en-US"/>
              <a:t>Force majeure</a:t>
            </a:r>
            <a:endParaRPr lang="en-GB"/>
          </a:p>
        </p:txBody>
      </p:sp>
      <p:sp>
        <p:nvSpPr>
          <p:cNvPr id="3" name="Content Placeholder 2">
            <a:extLst>
              <a:ext uri="{FF2B5EF4-FFF2-40B4-BE49-F238E27FC236}">
                <a16:creationId xmlns:a16="http://schemas.microsoft.com/office/drawing/2014/main" id="{940EB6A6-3CD9-4A86-9EE0-DFDD34F64AA1}"/>
              </a:ext>
            </a:extLst>
          </p:cNvPr>
          <p:cNvSpPr>
            <a:spLocks noGrp="1"/>
          </p:cNvSpPr>
          <p:nvPr>
            <p:ph sz="quarter" idx="10"/>
          </p:nvPr>
        </p:nvSpPr>
        <p:spPr/>
        <p:txBody>
          <a:bodyPr/>
          <a:lstStyle/>
          <a:p>
            <a:r>
              <a:rPr lang="en-US" b="1"/>
              <a:t>Force majeure</a:t>
            </a:r>
            <a:r>
              <a:rPr lang="en-US" i="1"/>
              <a:t> </a:t>
            </a:r>
            <a:r>
              <a:rPr lang="en-US"/>
              <a:t>translates as ‘superior strength’.</a:t>
            </a:r>
          </a:p>
          <a:p>
            <a:r>
              <a:rPr lang="en-US"/>
              <a:t>In contract terms, it describes an </a:t>
            </a:r>
            <a:r>
              <a:rPr lang="en-US" b="1"/>
              <a:t>extraordinary event</a:t>
            </a:r>
            <a:r>
              <a:rPr lang="en-US"/>
              <a:t> or </a:t>
            </a:r>
            <a:r>
              <a:rPr lang="en-US" b="1"/>
              <a:t>unforeseeable circumstance</a:t>
            </a:r>
            <a:r>
              <a:rPr lang="en-US"/>
              <a:t> (‘act of God’) that prevents one or both parties from fulfilling the terms of an agreement (contract). A natural disaster or a war are usually regarded as extraordinary events.</a:t>
            </a:r>
          </a:p>
          <a:p>
            <a:r>
              <a:rPr lang="en-US"/>
              <a:t>An extraordinary event overrides or ‘overpowers’ the agreement.</a:t>
            </a:r>
          </a:p>
          <a:p>
            <a:r>
              <a:rPr lang="en-GB"/>
              <a:t>Sometimes a contract will have a force majeure</a:t>
            </a:r>
            <a:r>
              <a:rPr lang="en-GB" i="1"/>
              <a:t> </a:t>
            </a:r>
            <a:r>
              <a:rPr lang="en-GB"/>
              <a:t>clause so that, if something totally out of the control of the supplier or customer happens, then it is not seen as anybody’s fault.</a:t>
            </a:r>
          </a:p>
          <a:p>
            <a:endParaRPr lang="en-GB"/>
          </a:p>
        </p:txBody>
      </p:sp>
    </p:spTree>
    <p:extLst>
      <p:ext uri="{BB962C8B-B14F-4D97-AF65-F5344CB8AC3E}">
        <p14:creationId xmlns:p14="http://schemas.microsoft.com/office/powerpoint/2010/main" val="28819591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Force majeure</a:t>
            </a:r>
            <a:r>
              <a:rPr lang="en-GB" i="1"/>
              <a:t> </a:t>
            </a:r>
            <a:r>
              <a:rPr lang="en-GB"/>
              <a:t>in practice</a:t>
            </a:r>
          </a:p>
        </p:txBody>
      </p:sp>
      <p:sp>
        <p:nvSpPr>
          <p:cNvPr id="3" name="Content Placeholder 2"/>
          <p:cNvSpPr>
            <a:spLocks noGrp="1"/>
          </p:cNvSpPr>
          <p:nvPr>
            <p:ph sz="quarter" idx="10"/>
          </p:nvPr>
        </p:nvSpPr>
        <p:spPr>
          <a:xfrm>
            <a:off x="457200" y="1512000"/>
            <a:ext cx="8229600" cy="1917000"/>
          </a:xfrm>
        </p:spPr>
        <p:txBody>
          <a:bodyPr/>
          <a:lstStyle/>
          <a:p>
            <a:pPr>
              <a:lnSpc>
                <a:spcPct val="100000"/>
              </a:lnSpc>
            </a:pPr>
            <a:r>
              <a:rPr lang="en-GB"/>
              <a:t>Jamil Electrics makes large commercial fridges. The company has a contract with a small supplier in La Palma, Spain, for the lighting that goes in the fridges.</a:t>
            </a:r>
          </a:p>
          <a:p>
            <a:pPr>
              <a:lnSpc>
                <a:spcPct val="100000"/>
              </a:lnSpc>
            </a:pPr>
            <a:r>
              <a:rPr lang="en-GB"/>
              <a:t>The supplier is based near a large volcano that erupts and destroys the whole stock of lighting units. </a:t>
            </a:r>
          </a:p>
          <a:p>
            <a:pPr>
              <a:lnSpc>
                <a:spcPct val="100000"/>
              </a:lnSpc>
            </a:pPr>
            <a:endParaRPr lang="en-GB" sz="2800"/>
          </a:p>
        </p:txBody>
      </p:sp>
      <p:pic>
        <p:nvPicPr>
          <p:cNvPr id="5" name="Picture 2">
            <a:extLst>
              <a:ext uri="{FF2B5EF4-FFF2-40B4-BE49-F238E27FC236}">
                <a16:creationId xmlns:a16="http://schemas.microsoft.com/office/drawing/2014/main" id="{02BE421E-7FB3-4DB5-A48E-8B9B982EBB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2529" y="3429000"/>
            <a:ext cx="3284220" cy="214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id="{DE09D9ED-AED3-4CC7-AAAE-DF09CEF67DA6}"/>
              </a:ext>
            </a:extLst>
          </p:cNvPr>
          <p:cNvSpPr txBox="1"/>
          <p:nvPr/>
        </p:nvSpPr>
        <p:spPr>
          <a:xfrm>
            <a:off x="339213" y="3706780"/>
            <a:ext cx="4572000" cy="2246769"/>
          </a:xfrm>
          <a:prstGeom prst="rect">
            <a:avLst/>
          </a:prstGeom>
          <a:noFill/>
        </p:spPr>
        <p:txBody>
          <a:bodyPr wrap="square">
            <a:spAutoFit/>
          </a:bodyPr>
          <a:lstStyle/>
          <a:p>
            <a:pPr>
              <a:lnSpc>
                <a:spcPct val="100000"/>
              </a:lnSpc>
            </a:pPr>
            <a:r>
              <a:rPr lang="en-GB"/>
              <a:t>Under these circumstances the eruption is regarded by the contract between the two parties an an act of God, and therefore the Spanish lighting supplier is not in breach of contract by being unable to supply the the lighting units.</a:t>
            </a:r>
          </a:p>
        </p:txBody>
      </p:sp>
    </p:spTree>
    <p:extLst>
      <p:ext uri="{BB962C8B-B14F-4D97-AF65-F5344CB8AC3E}">
        <p14:creationId xmlns:p14="http://schemas.microsoft.com/office/powerpoint/2010/main" val="3940660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a:solidFill>
                  <a:srgbClr val="0077E3"/>
                </a:solidFill>
                <a:ea typeface="ＭＳ Ｐゴシック" pitchFamily="-105" charset="-128"/>
                <a:cs typeface="ＭＳ Ｐゴシック" pitchFamily="-105" charset="-128"/>
              </a:rPr>
              <a:t>Indemnities</a:t>
            </a:r>
            <a:br>
              <a:rPr lang="en-GB">
                <a:solidFill>
                  <a:srgbClr val="0077E3"/>
                </a:solidFill>
                <a:ea typeface="ＭＳ Ｐゴシック" pitchFamily="-105" charset="-128"/>
                <a:cs typeface="ＭＳ Ｐゴシック" pitchFamily="-105" charset="-128"/>
              </a:rPr>
            </a:br>
            <a:endParaRPr lang="en-GB"/>
          </a:p>
        </p:txBody>
      </p:sp>
      <p:sp>
        <p:nvSpPr>
          <p:cNvPr id="3" name="Content Placeholder 2"/>
          <p:cNvSpPr>
            <a:spLocks noGrp="1"/>
          </p:cNvSpPr>
          <p:nvPr>
            <p:ph sz="quarter" idx="10"/>
          </p:nvPr>
        </p:nvSpPr>
        <p:spPr>
          <a:xfrm>
            <a:off x="457200" y="1512000"/>
            <a:ext cx="8229600" cy="1917000"/>
          </a:xfrm>
        </p:spPr>
        <p:txBody>
          <a:bodyPr/>
          <a:lstStyle/>
          <a:p>
            <a:pPr>
              <a:lnSpc>
                <a:spcPct val="100000"/>
              </a:lnSpc>
            </a:pPr>
            <a:r>
              <a:rPr lang="en-GB"/>
              <a:t>A contract might also have an </a:t>
            </a:r>
            <a:r>
              <a:rPr lang="en-GB" b="1"/>
              <a:t>indemnity clause</a:t>
            </a:r>
            <a:r>
              <a:rPr lang="en-GB"/>
              <a:t>. To be  ‘indemnified’ means you are protected against loss or blame.</a:t>
            </a:r>
          </a:p>
          <a:p>
            <a:pPr>
              <a:lnSpc>
                <a:spcPct val="100000"/>
              </a:lnSpc>
            </a:pPr>
            <a:r>
              <a:rPr lang="en-GB"/>
              <a:t>Indemnity clauses are a kind of waiver. They shift risk and potential costs from one party to another, meaning that one party will carry the losses incurred by another.</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4387" y="3558168"/>
            <a:ext cx="3082413" cy="2054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3F95360F-BD70-453E-BAE8-662651F62C18}"/>
              </a:ext>
            </a:extLst>
          </p:cNvPr>
          <p:cNvSpPr txBox="1"/>
          <p:nvPr/>
        </p:nvSpPr>
        <p:spPr>
          <a:xfrm>
            <a:off x="368709" y="3558168"/>
            <a:ext cx="5029201" cy="1631216"/>
          </a:xfrm>
          <a:prstGeom prst="rect">
            <a:avLst/>
          </a:prstGeom>
          <a:noFill/>
        </p:spPr>
        <p:txBody>
          <a:bodyPr wrap="square">
            <a:spAutoFit/>
          </a:bodyPr>
          <a:lstStyle/>
          <a:p>
            <a:pPr>
              <a:lnSpc>
                <a:spcPct val="100000"/>
              </a:lnSpc>
            </a:pPr>
            <a:r>
              <a:rPr lang="en-GB"/>
              <a:t>Indemnity clauses can cover either the supplier or the customer. For example, in the case of an accident, if a third party is hurt in some way the people involved cannot be held responsible.</a:t>
            </a:r>
          </a:p>
        </p:txBody>
      </p:sp>
    </p:spTree>
    <p:extLst>
      <p:ext uri="{BB962C8B-B14F-4D97-AF65-F5344CB8AC3E}">
        <p14:creationId xmlns:p14="http://schemas.microsoft.com/office/powerpoint/2010/main" val="27927451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96CEE-250E-4650-9330-E6F19CEDA2DD}"/>
              </a:ext>
            </a:extLst>
          </p:cNvPr>
          <p:cNvSpPr>
            <a:spLocks noGrp="1"/>
          </p:cNvSpPr>
          <p:nvPr>
            <p:ph type="title"/>
          </p:nvPr>
        </p:nvSpPr>
        <p:spPr/>
        <p:txBody>
          <a:bodyPr/>
          <a:lstStyle/>
          <a:p>
            <a:r>
              <a:rPr lang="en-US"/>
              <a:t>Indemnity clause example</a:t>
            </a:r>
            <a:endParaRPr lang="en-GB"/>
          </a:p>
        </p:txBody>
      </p:sp>
      <p:pic>
        <p:nvPicPr>
          <p:cNvPr id="5" name="Content Placeholder 4">
            <a:extLst>
              <a:ext uri="{FF2B5EF4-FFF2-40B4-BE49-F238E27FC236}">
                <a16:creationId xmlns:a16="http://schemas.microsoft.com/office/drawing/2014/main" id="{60A85154-6708-45DD-900F-8BB4894F22D2}"/>
              </a:ext>
            </a:extLst>
          </p:cNvPr>
          <p:cNvPicPr>
            <a:picLocks noGrp="1" noChangeAspect="1"/>
          </p:cNvPicPr>
          <p:nvPr>
            <p:ph sz="quarter" idx="10"/>
          </p:nvPr>
        </p:nvPicPr>
        <p:blipFill>
          <a:blip r:embed="rId2"/>
          <a:stretch>
            <a:fillRect/>
          </a:stretch>
        </p:blipFill>
        <p:spPr>
          <a:xfrm>
            <a:off x="322757" y="3103236"/>
            <a:ext cx="8488654" cy="1807837"/>
          </a:xfrm>
          <a:ln>
            <a:solidFill>
              <a:schemeClr val="tx1"/>
            </a:solidFill>
          </a:ln>
        </p:spPr>
      </p:pic>
      <p:sp>
        <p:nvSpPr>
          <p:cNvPr id="6" name="TextBox 5">
            <a:extLst>
              <a:ext uri="{FF2B5EF4-FFF2-40B4-BE49-F238E27FC236}">
                <a16:creationId xmlns:a16="http://schemas.microsoft.com/office/drawing/2014/main" id="{9D9E7C74-A18B-4C53-A64A-255F857E4CCB}"/>
              </a:ext>
            </a:extLst>
          </p:cNvPr>
          <p:cNvSpPr txBox="1"/>
          <p:nvPr/>
        </p:nvSpPr>
        <p:spPr>
          <a:xfrm>
            <a:off x="457200" y="1476322"/>
            <a:ext cx="7993626" cy="1015663"/>
          </a:xfrm>
          <a:prstGeom prst="rect">
            <a:avLst/>
          </a:prstGeom>
          <a:noFill/>
        </p:spPr>
        <p:txBody>
          <a:bodyPr wrap="square" rtlCol="0">
            <a:spAutoFit/>
          </a:bodyPr>
          <a:lstStyle/>
          <a:p>
            <a:r>
              <a:rPr lang="en-US"/>
              <a:t>In the clause below, each party agrees to hold the other </a:t>
            </a:r>
            <a:r>
              <a:rPr lang="en-US" b="1"/>
              <a:t>harmless</a:t>
            </a:r>
            <a:r>
              <a:rPr lang="en-US"/>
              <a:t> (the clause lists all the groups of people, such as directors and employees, who are covered by this). </a:t>
            </a:r>
            <a:endParaRPr lang="en-GB"/>
          </a:p>
        </p:txBody>
      </p:sp>
    </p:spTree>
    <p:extLst>
      <p:ext uri="{BB962C8B-B14F-4D97-AF65-F5344CB8AC3E}">
        <p14:creationId xmlns:p14="http://schemas.microsoft.com/office/powerpoint/2010/main" val="4079509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a:solidFill>
                  <a:srgbClr val="0077E3"/>
                </a:solidFill>
                <a:ea typeface="ＭＳ Ｐゴシック" pitchFamily="-105" charset="-128"/>
                <a:cs typeface="ＭＳ Ｐゴシック" pitchFamily="-105" charset="-128"/>
              </a:rPr>
              <a:t>Indemnity clauses in practice</a:t>
            </a:r>
            <a:br>
              <a:rPr lang="en-GB">
                <a:solidFill>
                  <a:srgbClr val="0077E3"/>
                </a:solidFill>
                <a:ea typeface="ＭＳ Ｐゴシック" pitchFamily="-105" charset="-128"/>
                <a:cs typeface="ＭＳ Ｐゴシック" pitchFamily="-105" charset="-128"/>
              </a:rPr>
            </a:br>
            <a:endParaRPr lang="en-GB"/>
          </a:p>
        </p:txBody>
      </p:sp>
      <p:sp>
        <p:nvSpPr>
          <p:cNvPr id="3" name="Content Placeholder 2"/>
          <p:cNvSpPr>
            <a:spLocks noGrp="1"/>
          </p:cNvSpPr>
          <p:nvPr>
            <p:ph sz="quarter" idx="10"/>
          </p:nvPr>
        </p:nvSpPr>
        <p:spPr>
          <a:xfrm>
            <a:off x="457201" y="1682933"/>
            <a:ext cx="8077199" cy="3809365"/>
          </a:xfrm>
        </p:spPr>
        <p:txBody>
          <a:bodyPr/>
          <a:lstStyle/>
          <a:p>
            <a:pPr>
              <a:lnSpc>
                <a:spcPct val="100000"/>
              </a:lnSpc>
            </a:pPr>
            <a:r>
              <a:rPr lang="en-GB"/>
              <a:t>A logistics firm has a fleet of lorries used to transport boat parts for a local boat builder.</a:t>
            </a:r>
          </a:p>
          <a:p>
            <a:pPr>
              <a:lnSpc>
                <a:spcPct val="100000"/>
              </a:lnSpc>
            </a:pPr>
            <a:r>
              <a:rPr lang="en-GB"/>
              <a:t>The insurance contract states that the insurance company will pay for the cost of repairs if any of the firm’s lorries has an accident. </a:t>
            </a:r>
          </a:p>
          <a:p>
            <a:pPr>
              <a:lnSpc>
                <a:spcPct val="100000"/>
              </a:lnSpc>
            </a:pPr>
            <a:r>
              <a:rPr lang="en-GB"/>
              <a:t>In the contract with the boat builder, the logistics firm agrees to pay more insurance, so that its insurers will also pay for whatever is on the lorry at the time if it gets broken.</a:t>
            </a:r>
          </a:p>
          <a:p>
            <a:pPr>
              <a:lnSpc>
                <a:spcPct val="100000"/>
              </a:lnSpc>
            </a:pPr>
            <a:r>
              <a:rPr lang="en-GB"/>
              <a:t>Is this an indemnity?</a:t>
            </a:r>
          </a:p>
          <a:p>
            <a:pPr>
              <a:lnSpc>
                <a:spcPct val="100000"/>
              </a:lnSpc>
            </a:pPr>
            <a:endParaRPr lang="en-GB" sz="2400"/>
          </a:p>
        </p:txBody>
      </p:sp>
    </p:spTree>
    <p:extLst>
      <p:ext uri="{BB962C8B-B14F-4D97-AF65-F5344CB8AC3E}">
        <p14:creationId xmlns:p14="http://schemas.microsoft.com/office/powerpoint/2010/main" val="3043944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a:solidFill>
                  <a:srgbClr val="0077E3"/>
                </a:solidFill>
                <a:ea typeface="ＭＳ Ｐゴシック" pitchFamily="-105" charset="-128"/>
                <a:cs typeface="ＭＳ Ｐゴシック" pitchFamily="-105" charset="-128"/>
              </a:rPr>
              <a:t>Liability</a:t>
            </a:r>
            <a:br>
              <a:rPr lang="en-GB">
                <a:solidFill>
                  <a:srgbClr val="0077E3"/>
                </a:solidFill>
                <a:ea typeface="ＭＳ Ｐゴシック" pitchFamily="-105" charset="-128"/>
                <a:cs typeface="ＭＳ Ｐゴシック" pitchFamily="-105" charset="-128"/>
              </a:rPr>
            </a:br>
            <a:endParaRPr lang="en-GB"/>
          </a:p>
        </p:txBody>
      </p:sp>
      <p:sp>
        <p:nvSpPr>
          <p:cNvPr id="3" name="Content Placeholder 2"/>
          <p:cNvSpPr>
            <a:spLocks noGrp="1"/>
          </p:cNvSpPr>
          <p:nvPr>
            <p:ph sz="quarter" idx="10"/>
          </p:nvPr>
        </p:nvSpPr>
        <p:spPr>
          <a:xfrm>
            <a:off x="457201" y="1512000"/>
            <a:ext cx="7961586" cy="4248000"/>
          </a:xfrm>
        </p:spPr>
        <p:txBody>
          <a:bodyPr/>
          <a:lstStyle/>
          <a:p>
            <a:r>
              <a:rPr lang="en-GB"/>
              <a:t>Liability is the state of being legally responsible for something.</a:t>
            </a:r>
          </a:p>
          <a:p>
            <a:r>
              <a:rPr lang="en-GB"/>
              <a:t>Liabilities are what a contract says either the customer or supplier must do. A liability might refer to a description of a product (defining what must be supplied) or an amount of money (defining what must be paid). It is the responsibility of the customer or supplier to do as the contract says.</a:t>
            </a:r>
          </a:p>
        </p:txBody>
      </p:sp>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0761" y="3719230"/>
            <a:ext cx="3061155" cy="2040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56212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a:solidFill>
                  <a:srgbClr val="0077E3"/>
                </a:solidFill>
                <a:ea typeface="ＭＳ Ｐゴシック" pitchFamily="-105" charset="-128"/>
                <a:cs typeface="ＭＳ Ｐゴシック" pitchFamily="-105" charset="-128"/>
              </a:rPr>
              <a:t>Liability in practice</a:t>
            </a:r>
            <a:br>
              <a:rPr lang="en-GB">
                <a:solidFill>
                  <a:srgbClr val="0077E3"/>
                </a:solidFill>
                <a:ea typeface="ＭＳ Ｐゴシック" pitchFamily="-105" charset="-128"/>
                <a:cs typeface="ＭＳ Ｐゴシック" pitchFamily="-105" charset="-128"/>
              </a:rPr>
            </a:br>
            <a:endParaRPr lang="en-GB"/>
          </a:p>
        </p:txBody>
      </p:sp>
      <p:sp>
        <p:nvSpPr>
          <p:cNvPr id="3" name="Content Placeholder 2"/>
          <p:cNvSpPr>
            <a:spLocks noGrp="1"/>
          </p:cNvSpPr>
          <p:nvPr>
            <p:ph sz="quarter" idx="10"/>
          </p:nvPr>
        </p:nvSpPr>
        <p:spPr>
          <a:xfrm>
            <a:off x="457200" y="1512000"/>
            <a:ext cx="8229600" cy="4416360"/>
          </a:xfrm>
        </p:spPr>
        <p:txBody>
          <a:bodyPr/>
          <a:lstStyle/>
          <a:p>
            <a:pPr>
              <a:lnSpc>
                <a:spcPct val="100000"/>
              </a:lnSpc>
            </a:pPr>
            <a:r>
              <a:rPr lang="en-GB"/>
              <a:t>In a contract the liabilities of the parties might be the following.</a:t>
            </a:r>
          </a:p>
          <a:p>
            <a:pPr>
              <a:lnSpc>
                <a:spcPct val="100000"/>
              </a:lnSpc>
            </a:pPr>
            <a:r>
              <a:rPr lang="en-GB"/>
              <a:t>The supplier has to: </a:t>
            </a:r>
          </a:p>
          <a:p>
            <a:pPr lvl="4">
              <a:lnSpc>
                <a:spcPct val="100000"/>
              </a:lnSpc>
            </a:pPr>
            <a:r>
              <a:rPr lang="en-GB" sz="2000"/>
              <a:t>supply what is described</a:t>
            </a:r>
          </a:p>
          <a:p>
            <a:pPr lvl="4">
              <a:lnSpc>
                <a:spcPct val="100000"/>
              </a:lnSpc>
            </a:pPr>
            <a:r>
              <a:rPr lang="en-GB" sz="2000"/>
              <a:t>supply it by an agreed date.</a:t>
            </a:r>
          </a:p>
          <a:p>
            <a:pPr marL="0" lvl="1" indent="0">
              <a:lnSpc>
                <a:spcPct val="100000"/>
              </a:lnSpc>
              <a:buNone/>
            </a:pPr>
            <a:r>
              <a:rPr lang="en-GB"/>
              <a:t>The customer has to:</a:t>
            </a:r>
          </a:p>
          <a:p>
            <a:pPr lvl="4">
              <a:lnSpc>
                <a:spcPct val="100000"/>
              </a:lnSpc>
            </a:pPr>
            <a:r>
              <a:rPr lang="en-GB" sz="2000"/>
              <a:t>accept the product if it is as described</a:t>
            </a:r>
          </a:p>
          <a:p>
            <a:pPr lvl="4">
              <a:lnSpc>
                <a:spcPct val="100000"/>
              </a:lnSpc>
            </a:pPr>
            <a:r>
              <a:rPr lang="en-GB" sz="2000"/>
              <a:t>pay the agreed price.</a:t>
            </a:r>
          </a:p>
          <a:p>
            <a:pPr>
              <a:lnSpc>
                <a:spcPct val="100000"/>
              </a:lnSpc>
            </a:pPr>
            <a:r>
              <a:rPr lang="en-GB"/>
              <a:t>If one party fails then they have broken the contract and may need to pay extra to the other party. However, force majeure could overrule this.</a:t>
            </a:r>
          </a:p>
        </p:txBody>
      </p:sp>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4663" y="2286614"/>
            <a:ext cx="1925953" cy="1283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75656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57B4-F8D7-4B18-8352-E71FBB12C774}"/>
              </a:ext>
            </a:extLst>
          </p:cNvPr>
          <p:cNvSpPr>
            <a:spLocks noGrp="1"/>
          </p:cNvSpPr>
          <p:nvPr>
            <p:ph type="title"/>
          </p:nvPr>
        </p:nvSpPr>
        <p:spPr/>
        <p:txBody>
          <a:bodyPr/>
          <a:lstStyle/>
          <a:p>
            <a:r>
              <a:rPr lang="en-US"/>
              <a:t>Example of liability</a:t>
            </a:r>
            <a:endParaRPr lang="en-GB"/>
          </a:p>
        </p:txBody>
      </p:sp>
      <p:pic>
        <p:nvPicPr>
          <p:cNvPr id="5" name="Content Placeholder 4">
            <a:extLst>
              <a:ext uri="{FF2B5EF4-FFF2-40B4-BE49-F238E27FC236}">
                <a16:creationId xmlns:a16="http://schemas.microsoft.com/office/drawing/2014/main" id="{01ACC23B-FC91-474B-9000-3EF9A34C5FA0}"/>
              </a:ext>
            </a:extLst>
          </p:cNvPr>
          <p:cNvPicPr>
            <a:picLocks noGrp="1" noChangeAspect="1"/>
          </p:cNvPicPr>
          <p:nvPr>
            <p:ph sz="quarter" idx="10"/>
          </p:nvPr>
        </p:nvPicPr>
        <p:blipFill>
          <a:blip r:embed="rId2"/>
          <a:stretch>
            <a:fillRect/>
          </a:stretch>
        </p:blipFill>
        <p:spPr>
          <a:xfrm>
            <a:off x="457200" y="2885567"/>
            <a:ext cx="8229600" cy="1499615"/>
          </a:xfrm>
          <a:ln>
            <a:solidFill>
              <a:schemeClr val="tx1"/>
            </a:solidFill>
          </a:ln>
        </p:spPr>
      </p:pic>
      <p:sp>
        <p:nvSpPr>
          <p:cNvPr id="6" name="TextBox 5">
            <a:extLst>
              <a:ext uri="{FF2B5EF4-FFF2-40B4-BE49-F238E27FC236}">
                <a16:creationId xmlns:a16="http://schemas.microsoft.com/office/drawing/2014/main" id="{17BD67E5-6A25-45A0-A083-774B791C51E4}"/>
              </a:ext>
            </a:extLst>
          </p:cNvPr>
          <p:cNvSpPr txBox="1"/>
          <p:nvPr/>
        </p:nvSpPr>
        <p:spPr>
          <a:xfrm>
            <a:off x="457200" y="1573161"/>
            <a:ext cx="8229600" cy="1015663"/>
          </a:xfrm>
          <a:prstGeom prst="rect">
            <a:avLst/>
          </a:prstGeom>
          <a:noFill/>
        </p:spPr>
        <p:txBody>
          <a:bodyPr wrap="square" rtlCol="0">
            <a:spAutoFit/>
          </a:bodyPr>
          <a:lstStyle/>
          <a:p>
            <a:r>
              <a:rPr lang="en-US"/>
              <a:t>The clause below shows that the contractor (the supplier) is liable to provide the services in the contract – in this case, designing and manufacturing air-conditioning ductwork – to the client (the customer).</a:t>
            </a:r>
            <a:endParaRPr lang="en-GB"/>
          </a:p>
        </p:txBody>
      </p:sp>
    </p:spTree>
    <p:extLst>
      <p:ext uri="{BB962C8B-B14F-4D97-AF65-F5344CB8AC3E}">
        <p14:creationId xmlns:p14="http://schemas.microsoft.com/office/powerpoint/2010/main" val="37638105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809858"/>
            <a:ext cx="8229600" cy="941640"/>
          </a:xfrm>
        </p:spPr>
        <p:txBody>
          <a:bodyPr/>
          <a:lstStyle/>
          <a:p>
            <a:pPr marL="0" indent="0" algn="ctr" eaLnBrk="1" hangingPunct="1">
              <a:lnSpc>
                <a:spcPct val="100000"/>
              </a:lnSpc>
            </a:pPr>
            <a:r>
              <a:rPr sz="600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416F0D29-A5C4-B431-AD93-A88B87216FB6}"/>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a:ea typeface="ＭＳ Ｐゴシック"/>
            </a:endParaRPr>
          </a:p>
        </p:txBody>
      </p:sp>
    </p:spTree>
    <p:extLst>
      <p:ext uri="{BB962C8B-B14F-4D97-AF65-F5344CB8AC3E}">
        <p14:creationId xmlns:p14="http://schemas.microsoft.com/office/powerpoint/2010/main" val="3372220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
          <p:cNvSpPr txBox="1">
            <a:spLocks noChangeArrowheads="1"/>
          </p:cNvSpPr>
          <p:nvPr/>
        </p:nvSpPr>
        <p:spPr bwMode="auto">
          <a:xfrm>
            <a:off x="457200" y="1047424"/>
            <a:ext cx="8001000" cy="490140"/>
          </a:xfrm>
          <a:prstGeom prst="rect">
            <a:avLst/>
          </a:prstGeom>
          <a:noFill/>
          <a:ln w="9525">
            <a:noFill/>
            <a:miter lim="800000"/>
            <a:headEnd/>
            <a:tailEnd/>
          </a:ln>
        </p:spPr>
        <p:txBody>
          <a:bodyPr wrap="square" lIns="0" tIns="0" rIns="0" bIns="0">
            <a:prstTxWarp prst="textNoShape">
              <a:avLst/>
            </a:prstTxWarp>
            <a:noAutofit/>
          </a:bodyPr>
          <a:lstStyle/>
          <a:p>
            <a:r>
              <a:rPr lang="en-GB" sz="2400" b="1">
                <a:solidFill>
                  <a:srgbClr val="0077E3"/>
                </a:solidFill>
                <a:ea typeface="ＭＳ Ｐゴシック" pitchFamily="-105" charset="-128"/>
                <a:cs typeface="ＭＳ Ｐゴシック" pitchFamily="-105" charset="-128"/>
              </a:rPr>
              <a:t>Legalese</a:t>
            </a:r>
          </a:p>
          <a:p>
            <a:endParaRPr lang="en-GB" sz="2400" b="1"/>
          </a:p>
        </p:txBody>
      </p:sp>
      <p:sp>
        <p:nvSpPr>
          <p:cNvPr id="4" name="Content Placeholder 2"/>
          <p:cNvSpPr>
            <a:spLocks noGrp="1"/>
          </p:cNvSpPr>
          <p:nvPr>
            <p:ph sz="quarter" idx="10"/>
          </p:nvPr>
        </p:nvSpPr>
        <p:spPr>
          <a:xfrm>
            <a:off x="457200" y="1537564"/>
            <a:ext cx="7918704" cy="3540349"/>
          </a:xfrm>
        </p:spPr>
        <p:txBody>
          <a:bodyPr/>
          <a:lstStyle/>
          <a:p>
            <a:pPr marL="0" lvl="1" indent="0" eaLnBrk="1" hangingPunct="1">
              <a:lnSpc>
                <a:spcPct val="100000"/>
              </a:lnSpc>
              <a:spcAft>
                <a:spcPts val="0"/>
              </a:spcAft>
              <a:buNone/>
            </a:pPr>
            <a:r>
              <a:rPr lang="en-GB">
                <a:ea typeface="ＭＳ Ｐゴシック" pitchFamily="-105" charset="-128"/>
                <a:cs typeface="ＭＳ Ｐゴシック" pitchFamily="-105" charset="-128"/>
              </a:rPr>
              <a:t>Take a moment to consider what you think these terms mean:</a:t>
            </a:r>
          </a:p>
          <a:p>
            <a:pPr lvl="1" indent="0" eaLnBrk="1" hangingPunct="1">
              <a:lnSpc>
                <a:spcPct val="100000"/>
              </a:lnSpc>
              <a:spcAft>
                <a:spcPts val="0"/>
              </a:spcAft>
              <a:buNone/>
            </a:pPr>
            <a:endParaRPr lang="en-GB">
              <a:ea typeface="ＭＳ Ｐゴシック" pitchFamily="-105" charset="-128"/>
              <a:cs typeface="ＭＳ Ｐゴシック" pitchFamily="-105" charset="-128"/>
            </a:endParaRPr>
          </a:p>
          <a:p>
            <a:pPr marL="558800" lvl="1" indent="-342900" eaLnBrk="1" hangingPunct="1">
              <a:lnSpc>
                <a:spcPct val="100000"/>
              </a:lnSpc>
              <a:spcAft>
                <a:spcPts val="0"/>
              </a:spcAft>
            </a:pPr>
            <a:r>
              <a:rPr lang="en-GB">
                <a:ea typeface="ＭＳ Ｐゴシック" pitchFamily="-105" charset="-128"/>
                <a:cs typeface="ＭＳ Ｐゴシック" pitchFamily="-105" charset="-128"/>
              </a:rPr>
              <a:t>customers and suppliers</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parties</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tendering</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contract</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clause</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warranties</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force majeure</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indemnity clauses</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liabilities.</a:t>
            </a: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7572" y="2699354"/>
            <a:ext cx="2188644" cy="1989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2091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Customers and suppliers</a:t>
            </a:r>
          </a:p>
        </p:txBody>
      </p:sp>
      <p:sp>
        <p:nvSpPr>
          <p:cNvPr id="3" name="Content Placeholder 2"/>
          <p:cNvSpPr>
            <a:spLocks noGrp="1"/>
          </p:cNvSpPr>
          <p:nvPr>
            <p:ph sz="quarter" idx="10"/>
          </p:nvPr>
        </p:nvSpPr>
        <p:spPr>
          <a:xfrm>
            <a:off x="1371600" y="4641564"/>
            <a:ext cx="1950720" cy="1516924"/>
          </a:xfrm>
        </p:spPr>
        <p:txBody>
          <a:bodyPr/>
          <a:lstStyle/>
          <a:p>
            <a:r>
              <a:rPr lang="en-GB"/>
              <a:t>A </a:t>
            </a:r>
            <a:r>
              <a:rPr lang="en-GB" b="1"/>
              <a:t>customer</a:t>
            </a:r>
            <a:r>
              <a:rPr lang="en-GB"/>
              <a:t> buys a product or service</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060" y="1473178"/>
            <a:ext cx="6809423" cy="291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250425" y="4561344"/>
            <a:ext cx="2203748" cy="1015663"/>
          </a:xfrm>
          <a:prstGeom prst="rect">
            <a:avLst/>
          </a:prstGeom>
        </p:spPr>
        <p:txBody>
          <a:bodyPr wrap="square">
            <a:spAutoFit/>
          </a:bodyPr>
          <a:lstStyle/>
          <a:p>
            <a:r>
              <a:rPr lang="en-GB"/>
              <a:t>A </a:t>
            </a:r>
            <a:r>
              <a:rPr lang="en-GB" b="1"/>
              <a:t>supplier</a:t>
            </a:r>
            <a:r>
              <a:rPr lang="en-GB"/>
              <a:t> supplies the product or service</a:t>
            </a:r>
          </a:p>
        </p:txBody>
      </p:sp>
    </p:spTree>
    <p:extLst>
      <p:ext uri="{BB962C8B-B14F-4D97-AF65-F5344CB8AC3E}">
        <p14:creationId xmlns:p14="http://schemas.microsoft.com/office/powerpoint/2010/main" val="2538644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The role of customers and suppliers in practice</a:t>
            </a:r>
          </a:p>
        </p:txBody>
      </p:sp>
      <p:sp>
        <p:nvSpPr>
          <p:cNvPr id="3" name="Content Placeholder 2"/>
          <p:cNvSpPr>
            <a:spLocks noGrp="1"/>
          </p:cNvSpPr>
          <p:nvPr>
            <p:ph sz="quarter" idx="10"/>
          </p:nvPr>
        </p:nvSpPr>
        <p:spPr>
          <a:xfrm>
            <a:off x="502920" y="1832408"/>
            <a:ext cx="5278448" cy="3928311"/>
          </a:xfrm>
        </p:spPr>
        <p:txBody>
          <a:bodyPr/>
          <a:lstStyle/>
          <a:p>
            <a:r>
              <a:rPr lang="en-GB"/>
              <a:t>Poster Classics has been a customer of Downlane Engineering for 10 years. Poster Classics buys bolts from Downlane Engineering to build classic cars.</a:t>
            </a:r>
          </a:p>
          <a:p>
            <a:r>
              <a:rPr lang="en-GB"/>
              <a:t>A new supplier, Bolty McBolts, offers most of the bolts at lower prices, but cannot supply all the sizes Poster Classics needs.</a:t>
            </a:r>
          </a:p>
          <a:p>
            <a:r>
              <a:rPr lang="en-GB"/>
              <a:t>Should Poster Classics change supplier? What are the implications for staying with Downlane Engineering, or for changing to Bolty McBolts?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3120" y="2383155"/>
            <a:ext cx="3002191" cy="2091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6924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Parties</a:t>
            </a:r>
          </a:p>
        </p:txBody>
      </p:sp>
      <p:sp>
        <p:nvSpPr>
          <p:cNvPr id="3" name="Content Placeholder 2"/>
          <p:cNvSpPr>
            <a:spLocks noGrp="1"/>
          </p:cNvSpPr>
          <p:nvPr>
            <p:ph sz="quarter" idx="10"/>
          </p:nvPr>
        </p:nvSpPr>
        <p:spPr>
          <a:xfrm>
            <a:off x="457200" y="1512000"/>
            <a:ext cx="5530645" cy="4248000"/>
          </a:xfrm>
        </p:spPr>
        <p:txBody>
          <a:bodyPr/>
          <a:lstStyle/>
          <a:p>
            <a:r>
              <a:rPr lang="en-GB"/>
              <a:t>In any contract there will be references to </a:t>
            </a:r>
            <a:r>
              <a:rPr lang="en-GB" b="1"/>
              <a:t>parties</a:t>
            </a:r>
            <a:r>
              <a:rPr lang="en-GB"/>
              <a:t>.</a:t>
            </a:r>
            <a:r>
              <a:rPr lang="en-GB" b="1"/>
              <a:t> </a:t>
            </a:r>
            <a:r>
              <a:rPr lang="en-US" i="0">
                <a:solidFill>
                  <a:srgbClr val="111111"/>
                </a:solidFill>
                <a:effectLst/>
              </a:rPr>
              <a:t>Each person or organisation who agrees to do something in a contract </a:t>
            </a:r>
            <a:r>
              <a:rPr lang="en-US" b="0" i="0">
                <a:solidFill>
                  <a:srgbClr val="111111"/>
                </a:solidFill>
                <a:effectLst/>
              </a:rPr>
              <a:t>is called a party. A contract says what you and the other person or organisation have agreed to do and outlines each party’s obligations and responsibilities.</a:t>
            </a:r>
            <a:endParaRPr lang="en-GB"/>
          </a:p>
          <a:p>
            <a:pPr marL="342900" indent="-342900">
              <a:buClr>
                <a:srgbClr val="0077E3"/>
              </a:buClr>
              <a:buFont typeface="Arial" panose="020B0604020202020204" pitchFamily="34" charset="0"/>
              <a:buChar char="•"/>
            </a:pPr>
            <a:r>
              <a:rPr lang="en-GB"/>
              <a:t>The </a:t>
            </a:r>
            <a:r>
              <a:rPr lang="en-GB" b="1"/>
              <a:t>first party</a:t>
            </a:r>
            <a:r>
              <a:rPr lang="en-GB"/>
              <a:t> is usually the supplier</a:t>
            </a:r>
          </a:p>
          <a:p>
            <a:pPr marL="342900" indent="-342900">
              <a:buClr>
                <a:srgbClr val="0077E3"/>
              </a:buClr>
              <a:buFont typeface="Arial" panose="020B0604020202020204" pitchFamily="34" charset="0"/>
              <a:buChar char="•"/>
            </a:pPr>
            <a:r>
              <a:rPr lang="en-GB"/>
              <a:t>The </a:t>
            </a:r>
            <a:r>
              <a:rPr lang="en-GB" b="1"/>
              <a:t>second party </a:t>
            </a:r>
            <a:r>
              <a:rPr lang="en-GB"/>
              <a:t>is usually the customer</a:t>
            </a:r>
          </a:p>
          <a:p>
            <a:pPr marL="342900" indent="-342900">
              <a:buClr>
                <a:srgbClr val="0077E3"/>
              </a:buClr>
              <a:buFont typeface="Arial" panose="020B0604020202020204" pitchFamily="34" charset="0"/>
              <a:buChar char="•"/>
            </a:pPr>
            <a:r>
              <a:rPr lang="en-GB"/>
              <a:t>The </a:t>
            </a:r>
            <a:r>
              <a:rPr lang="en-GB" b="1"/>
              <a:t>third party</a:t>
            </a:r>
            <a:r>
              <a:rPr lang="en-GB"/>
              <a:t> is anyone else</a:t>
            </a: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9360" y="1084006"/>
            <a:ext cx="1615440" cy="2344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5723" y="4059476"/>
            <a:ext cx="1818154" cy="1693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4651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Understanding parties in practice</a:t>
            </a:r>
          </a:p>
        </p:txBody>
      </p:sp>
      <p:sp>
        <p:nvSpPr>
          <p:cNvPr id="3" name="Content Placeholder 2"/>
          <p:cNvSpPr>
            <a:spLocks noGrp="1"/>
          </p:cNvSpPr>
          <p:nvPr>
            <p:ph sz="quarter" idx="10"/>
          </p:nvPr>
        </p:nvSpPr>
        <p:spPr>
          <a:xfrm>
            <a:off x="516194" y="1523151"/>
            <a:ext cx="8319565" cy="4766880"/>
          </a:xfrm>
        </p:spPr>
        <p:txBody>
          <a:bodyPr/>
          <a:lstStyle/>
          <a:p>
            <a:pPr>
              <a:lnSpc>
                <a:spcPct val="100000"/>
              </a:lnSpc>
            </a:pPr>
            <a:r>
              <a:rPr lang="en-GB"/>
              <a:t>A firm (A-Bikes) that makes bicycle frames has a contract with another firm (B-Tyres) to supply tyres for the bikes. Mr and Mrs Jones are thinking of buying their bikes from A-Bikes.</a:t>
            </a:r>
          </a:p>
          <a:p>
            <a:pPr>
              <a:lnSpc>
                <a:spcPct val="100000"/>
              </a:lnSpc>
            </a:pPr>
            <a:r>
              <a:rPr lang="en-GB"/>
              <a:t>A-Bikes and B-Tyres take out a contract for B-Tyres to supply 50 tyres to A-Bikes.  </a:t>
            </a:r>
          </a:p>
          <a:p>
            <a:pPr>
              <a:lnSpc>
                <a:spcPct val="100000"/>
              </a:lnSpc>
            </a:pPr>
            <a:r>
              <a:rPr lang="en-GB"/>
              <a:t>In this contract, who are the following parties:</a:t>
            </a:r>
          </a:p>
          <a:p>
            <a:pPr marL="342900" indent="-342900">
              <a:lnSpc>
                <a:spcPct val="100000"/>
              </a:lnSpc>
              <a:buClr>
                <a:srgbClr val="0077E3"/>
              </a:buClr>
              <a:buFont typeface="Arial" panose="020B0604020202020204" pitchFamily="34" charset="0"/>
              <a:buChar char="•"/>
            </a:pPr>
            <a:r>
              <a:rPr lang="en-GB"/>
              <a:t>The first party?</a:t>
            </a:r>
          </a:p>
          <a:p>
            <a:pPr marL="342900" indent="-342900">
              <a:lnSpc>
                <a:spcPct val="100000"/>
              </a:lnSpc>
              <a:buClr>
                <a:srgbClr val="0077E3"/>
              </a:buClr>
              <a:buFont typeface="Arial" panose="020B0604020202020204" pitchFamily="34" charset="0"/>
              <a:buChar char="•"/>
            </a:pPr>
            <a:r>
              <a:rPr lang="en-GB"/>
              <a:t>The second party?</a:t>
            </a:r>
          </a:p>
          <a:p>
            <a:pPr marL="342900" indent="-342900">
              <a:lnSpc>
                <a:spcPct val="100000"/>
              </a:lnSpc>
              <a:buClr>
                <a:srgbClr val="0077E3"/>
              </a:buClr>
              <a:buFont typeface="Arial" panose="020B0604020202020204" pitchFamily="34" charset="0"/>
              <a:buChar char="•"/>
            </a:pPr>
            <a:r>
              <a:rPr lang="en-GB"/>
              <a:t>The third party?</a:t>
            </a:r>
          </a:p>
          <a:p>
            <a:pPr>
              <a:lnSpc>
                <a:spcPct val="100000"/>
              </a:lnSpc>
            </a:pPr>
            <a:endParaRPr lang="en-GB" sz="240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8862" y="4677503"/>
            <a:ext cx="807720" cy="117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7517" y="4332711"/>
            <a:ext cx="740289" cy="68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8909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B64E1-5DAE-4414-A2B0-96FF29C78F2F}"/>
              </a:ext>
            </a:extLst>
          </p:cNvPr>
          <p:cNvSpPr>
            <a:spLocks noGrp="1"/>
          </p:cNvSpPr>
          <p:nvPr>
            <p:ph type="title"/>
          </p:nvPr>
        </p:nvSpPr>
        <p:spPr/>
        <p:txBody>
          <a:bodyPr/>
          <a:lstStyle/>
          <a:p>
            <a:r>
              <a:rPr lang="en-US"/>
              <a:t>Parties identified in a contract</a:t>
            </a:r>
            <a:endParaRPr lang="en-GB"/>
          </a:p>
        </p:txBody>
      </p:sp>
      <p:pic>
        <p:nvPicPr>
          <p:cNvPr id="8" name="Picture 7">
            <a:extLst>
              <a:ext uri="{FF2B5EF4-FFF2-40B4-BE49-F238E27FC236}">
                <a16:creationId xmlns:a16="http://schemas.microsoft.com/office/drawing/2014/main" id="{202BF5A9-512F-4CE4-A2B9-D09B6902BCB1}"/>
              </a:ext>
            </a:extLst>
          </p:cNvPr>
          <p:cNvPicPr>
            <a:picLocks noChangeAspect="1"/>
          </p:cNvPicPr>
          <p:nvPr/>
        </p:nvPicPr>
        <p:blipFill>
          <a:blip r:embed="rId2"/>
          <a:stretch>
            <a:fillRect/>
          </a:stretch>
        </p:blipFill>
        <p:spPr>
          <a:xfrm>
            <a:off x="1372232" y="1521293"/>
            <a:ext cx="6399535" cy="4181416"/>
          </a:xfrm>
          <a:prstGeom prst="rect">
            <a:avLst/>
          </a:prstGeom>
          <a:ln>
            <a:solidFill>
              <a:schemeClr val="tx1"/>
            </a:solidFill>
          </a:ln>
        </p:spPr>
      </p:pic>
    </p:spTree>
    <p:extLst>
      <p:ext uri="{BB962C8B-B14F-4D97-AF65-F5344CB8AC3E}">
        <p14:creationId xmlns:p14="http://schemas.microsoft.com/office/powerpoint/2010/main" val="3712172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Tendering</a:t>
            </a:r>
          </a:p>
        </p:txBody>
      </p:sp>
      <p:sp>
        <p:nvSpPr>
          <p:cNvPr id="3" name="Content Placeholder 2"/>
          <p:cNvSpPr>
            <a:spLocks noGrp="1"/>
          </p:cNvSpPr>
          <p:nvPr>
            <p:ph sz="quarter" idx="10"/>
          </p:nvPr>
        </p:nvSpPr>
        <p:spPr>
          <a:xfrm>
            <a:off x="457200" y="1543125"/>
            <a:ext cx="8229600" cy="4248000"/>
          </a:xfrm>
        </p:spPr>
        <p:txBody>
          <a:bodyPr/>
          <a:lstStyle/>
          <a:p>
            <a:r>
              <a:rPr lang="en-GB" b="1"/>
              <a:t>Tendering</a:t>
            </a:r>
            <a:r>
              <a:rPr lang="en-GB"/>
              <a:t> is a formal, structured process for generating competing offers from suppliers. If a business customer is looking for a supplier, the organisation may decide to put the business activity ‘out to tender’ to allow suppliers to bid for the work.  </a:t>
            </a:r>
          </a:p>
          <a:p>
            <a:r>
              <a:rPr lang="en-GB"/>
              <a:t>When suppliers bid or ‘tender’ for the business, the customer can choose the best/cheapest for their business. They will then award the tender to their chosen supplier.</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2941"/>
          <a:stretch/>
        </p:blipFill>
        <p:spPr bwMode="auto">
          <a:xfrm>
            <a:off x="3971925" y="3667125"/>
            <a:ext cx="440055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352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1866</Words>
  <Application>Microsoft Office PowerPoint</Application>
  <PresentationFormat>On-screen Show (4:3)</PresentationFormat>
  <Paragraphs>156</Paragraphs>
  <Slides>28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ＭＳ Ｐゴシック</vt:lpstr>
      <vt:lpstr>Arial</vt:lpstr>
      <vt:lpstr>Calibri</vt:lpstr>
      <vt:lpstr>Lucida Grande</vt:lpstr>
      <vt:lpstr>Times New Roman</vt:lpstr>
      <vt:lpstr>Default Design</vt:lpstr>
      <vt:lpstr>PowerPoint Presentation</vt:lpstr>
      <vt:lpstr>Objectives</vt:lpstr>
      <vt:lpstr>PowerPoint Presentation</vt:lpstr>
      <vt:lpstr>Customers and suppliers</vt:lpstr>
      <vt:lpstr>The role of customers and suppliers in practice</vt:lpstr>
      <vt:lpstr>Parties</vt:lpstr>
      <vt:lpstr>Understanding parties in practice</vt:lpstr>
      <vt:lpstr>Parties identified in a contract</vt:lpstr>
      <vt:lpstr>Tendering</vt:lpstr>
      <vt:lpstr>Tendering in practice</vt:lpstr>
      <vt:lpstr>Fair tender process</vt:lpstr>
      <vt:lpstr>Contracts</vt:lpstr>
      <vt:lpstr>Breach of contract in practice</vt:lpstr>
      <vt:lpstr>Clauses</vt:lpstr>
      <vt:lpstr>Common clauses</vt:lpstr>
      <vt:lpstr>Examples of confidentiality and IP clauses from a contract</vt:lpstr>
      <vt:lpstr>Warranties</vt:lpstr>
      <vt:lpstr>Product warranties</vt:lpstr>
      <vt:lpstr>Product warranties in practice</vt:lpstr>
      <vt:lpstr>Force majeure</vt:lpstr>
      <vt:lpstr>Force majeure in practice</vt:lpstr>
      <vt:lpstr>Indemnities </vt:lpstr>
      <vt:lpstr>Indemnity clause example</vt:lpstr>
      <vt:lpstr>Indemnity clauses in practice </vt:lpstr>
      <vt:lpstr>Liability </vt:lpstr>
      <vt:lpstr>Liability in practice </vt:lpstr>
      <vt:lpstr>Example of liability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cp:revision>
  <dcterms:created xsi:type="dcterms:W3CDTF">2013-05-28T00:38:54Z</dcterms:created>
  <dcterms:modified xsi:type="dcterms:W3CDTF">2025-11-12T10:34:05Z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