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1"/>
  </p:notesMasterIdLst>
  <p:handoutMasterIdLst>
    <p:handoutMasterId r:id="rId32"/>
  </p:handoutMasterIdLst>
  <p:sldIdLst>
    <p:sldId id="256" r:id="rId5"/>
    <p:sldId id="293" r:id="rId6"/>
    <p:sldId id="281" r:id="rId7"/>
    <p:sldId id="265" r:id="rId8"/>
    <p:sldId id="271" r:id="rId9"/>
    <p:sldId id="272" r:id="rId10"/>
    <p:sldId id="273" r:id="rId11"/>
    <p:sldId id="275" r:id="rId12"/>
    <p:sldId id="280" r:id="rId13"/>
    <p:sldId id="283" r:id="rId14"/>
    <p:sldId id="289" r:id="rId15"/>
    <p:sldId id="290" r:id="rId16"/>
    <p:sldId id="282" r:id="rId17"/>
    <p:sldId id="267" r:id="rId18"/>
    <p:sldId id="276" r:id="rId19"/>
    <p:sldId id="284" r:id="rId20"/>
    <p:sldId id="269" r:id="rId21"/>
    <p:sldId id="285" r:id="rId22"/>
    <p:sldId id="268" r:id="rId23"/>
    <p:sldId id="291" r:id="rId24"/>
    <p:sldId id="292" r:id="rId25"/>
    <p:sldId id="287" r:id="rId26"/>
    <p:sldId id="288" r:id="rId27"/>
    <p:sldId id="270" r:id="rId28"/>
    <p:sldId id="278" r:id="rId29"/>
    <p:sldId id="264" r:id="rId30"/>
  </p:sldIdLst>
  <p:sldSz cx="9144000" cy="6858000" type="screen4x3"/>
  <p:notesSz cx="6858000" cy="9144000"/>
  <p:custDataLst>
    <p:tags r:id="rId3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F2AC"/>
    <a:srgbClr val="EDEFAF"/>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75EABD-2C6D-4248-ABF7-206F06A8B88A}" v="2" dt="2022-06-30T09:51:12.8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1" autoAdjust="0"/>
    <p:restoredTop sz="94694" autoAdjust="0"/>
  </p:normalViewPr>
  <p:slideViewPr>
    <p:cSldViewPr snapToGrid="0">
      <p:cViewPr varScale="1">
        <p:scale>
          <a:sx n="64" d="100"/>
          <a:sy n="64" d="100"/>
        </p:scale>
        <p:origin x="1340"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80" d="100"/>
        <a:sy n="180" d="100"/>
      </p:scale>
      <p:origin x="0" y="26362"/>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496F285-73B6-48E3-87BB-93D3E5B45D66}"/>
    <pc:docChg chg="custSel modSld">
      <pc:chgData name="Caroline Prodger" userId="e4ef2e75-b60b-401b-8ebe-291bdcf405f4" providerId="ADAL" clId="{2496F285-73B6-48E3-87BB-93D3E5B45D66}" dt="2022-05-23T14:23:06.165" v="434" actId="20577"/>
      <pc:docMkLst>
        <pc:docMk/>
      </pc:docMkLst>
      <pc:sldChg chg="modSp mod">
        <pc:chgData name="Caroline Prodger" userId="e4ef2e75-b60b-401b-8ebe-291bdcf405f4" providerId="ADAL" clId="{2496F285-73B6-48E3-87BB-93D3E5B45D66}" dt="2022-05-23T14:23:06.165" v="434" actId="20577"/>
        <pc:sldMkLst>
          <pc:docMk/>
          <pc:sldMk cId="4022091065" sldId="256"/>
        </pc:sldMkLst>
        <pc:spChg chg="mod">
          <ac:chgData name="Caroline Prodger" userId="e4ef2e75-b60b-401b-8ebe-291bdcf405f4" providerId="ADAL" clId="{2496F285-73B6-48E3-87BB-93D3E5B45D66}" dt="2022-05-23T14:23:06.165" v="434" actId="20577"/>
          <ac:spMkLst>
            <pc:docMk/>
            <pc:sldMk cId="4022091065" sldId="256"/>
            <ac:spMk id="18434" creationId="{00000000-0000-0000-0000-000000000000}"/>
          </ac:spMkLst>
        </pc:spChg>
      </pc:sldChg>
      <pc:sldChg chg="addSp delSp modSp mod">
        <pc:chgData name="Caroline Prodger" userId="e4ef2e75-b60b-401b-8ebe-291bdcf405f4" providerId="ADAL" clId="{2496F285-73B6-48E3-87BB-93D3E5B45D66}" dt="2022-05-23T14:01:04.577" v="409" actId="1076"/>
        <pc:sldMkLst>
          <pc:docMk/>
          <pc:sldMk cId="907635973" sldId="268"/>
        </pc:sldMkLst>
        <pc:picChg chg="del">
          <ac:chgData name="Caroline Prodger" userId="e4ef2e75-b60b-401b-8ebe-291bdcf405f4" providerId="ADAL" clId="{2496F285-73B6-48E3-87BB-93D3E5B45D66}" dt="2022-05-23T14:00:37.743" v="403" actId="478"/>
          <ac:picMkLst>
            <pc:docMk/>
            <pc:sldMk cId="907635973" sldId="268"/>
            <ac:picMk id="5" creationId="{9B265F4F-1A42-4F96-A87E-7B8CA267B0FA}"/>
          </ac:picMkLst>
        </pc:picChg>
        <pc:picChg chg="add mod">
          <ac:chgData name="Caroline Prodger" userId="e4ef2e75-b60b-401b-8ebe-291bdcf405f4" providerId="ADAL" clId="{2496F285-73B6-48E3-87BB-93D3E5B45D66}" dt="2022-05-23T14:01:04.577" v="409" actId="1076"/>
          <ac:picMkLst>
            <pc:docMk/>
            <pc:sldMk cId="907635973" sldId="268"/>
            <ac:picMk id="6" creationId="{7BDE346A-502C-6A80-52E5-7A0A56D06971}"/>
          </ac:picMkLst>
        </pc:picChg>
      </pc:sldChg>
      <pc:sldChg chg="addSp delSp modSp mod">
        <pc:chgData name="Caroline Prodger" userId="e4ef2e75-b60b-401b-8ebe-291bdcf405f4" providerId="ADAL" clId="{2496F285-73B6-48E3-87BB-93D3E5B45D66}" dt="2022-05-23T14:07:22.971" v="426" actId="14100"/>
        <pc:sldMkLst>
          <pc:docMk/>
          <pc:sldMk cId="3226357880" sldId="270"/>
        </pc:sldMkLst>
        <pc:spChg chg="mod">
          <ac:chgData name="Caroline Prodger" userId="e4ef2e75-b60b-401b-8ebe-291bdcf405f4" providerId="ADAL" clId="{2496F285-73B6-48E3-87BB-93D3E5B45D66}" dt="2022-05-23T14:04:59.373" v="419" actId="255"/>
          <ac:spMkLst>
            <pc:docMk/>
            <pc:sldMk cId="3226357880" sldId="270"/>
            <ac:spMk id="3" creationId="{00000000-0000-0000-0000-000000000000}"/>
          </ac:spMkLst>
        </pc:spChg>
        <pc:picChg chg="del mod">
          <ac:chgData name="Caroline Prodger" userId="e4ef2e75-b60b-401b-8ebe-291bdcf405f4" providerId="ADAL" clId="{2496F285-73B6-48E3-87BB-93D3E5B45D66}" dt="2022-05-23T14:06:58.775" v="421" actId="478"/>
          <ac:picMkLst>
            <pc:docMk/>
            <pc:sldMk cId="3226357880" sldId="270"/>
            <ac:picMk id="5" creationId="{56949634-F43F-4EC2-B0B5-4940654D6F6A}"/>
          </ac:picMkLst>
        </pc:picChg>
        <pc:picChg chg="add mod">
          <ac:chgData name="Caroline Prodger" userId="e4ef2e75-b60b-401b-8ebe-291bdcf405f4" providerId="ADAL" clId="{2496F285-73B6-48E3-87BB-93D3E5B45D66}" dt="2022-05-23T14:07:22.971" v="426" actId="14100"/>
          <ac:picMkLst>
            <pc:docMk/>
            <pc:sldMk cId="3226357880" sldId="270"/>
            <ac:picMk id="6" creationId="{DD8ACD4D-D2CE-CF0C-839D-452970577FAB}"/>
          </ac:picMkLst>
        </pc:picChg>
      </pc:sldChg>
      <pc:sldChg chg="modSp mod">
        <pc:chgData name="Caroline Prodger" userId="e4ef2e75-b60b-401b-8ebe-291bdcf405f4" providerId="ADAL" clId="{2496F285-73B6-48E3-87BB-93D3E5B45D66}" dt="2022-05-23T13:41:48.288" v="11" actId="1076"/>
        <pc:sldMkLst>
          <pc:docMk/>
          <pc:sldMk cId="1104187109" sldId="271"/>
        </pc:sldMkLst>
        <pc:spChg chg="mod">
          <ac:chgData name="Caroline Prodger" userId="e4ef2e75-b60b-401b-8ebe-291bdcf405f4" providerId="ADAL" clId="{2496F285-73B6-48E3-87BB-93D3E5B45D66}" dt="2022-05-23T13:41:30.493" v="8" actId="1076"/>
          <ac:spMkLst>
            <pc:docMk/>
            <pc:sldMk cId="1104187109" sldId="271"/>
            <ac:spMk id="4" creationId="{00000000-0000-0000-0000-000000000000}"/>
          </ac:spMkLst>
        </pc:spChg>
        <pc:spChg chg="mod">
          <ac:chgData name="Caroline Prodger" userId="e4ef2e75-b60b-401b-8ebe-291bdcf405f4" providerId="ADAL" clId="{2496F285-73B6-48E3-87BB-93D3E5B45D66}" dt="2022-05-23T13:41:48.288" v="11" actId="1076"/>
          <ac:spMkLst>
            <pc:docMk/>
            <pc:sldMk cId="1104187109" sldId="271"/>
            <ac:spMk id="11" creationId="{599520BE-5626-4FE9-930F-45316FFBD135}"/>
          </ac:spMkLst>
        </pc:spChg>
        <pc:spChg chg="mod">
          <ac:chgData name="Caroline Prodger" userId="e4ef2e75-b60b-401b-8ebe-291bdcf405f4" providerId="ADAL" clId="{2496F285-73B6-48E3-87BB-93D3E5B45D66}" dt="2022-05-23T13:41:40.253" v="10" actId="1076"/>
          <ac:spMkLst>
            <pc:docMk/>
            <pc:sldMk cId="1104187109" sldId="271"/>
            <ac:spMk id="15" creationId="{00000000-0000-0000-0000-000000000000}"/>
          </ac:spMkLst>
        </pc:spChg>
        <pc:picChg chg="mod">
          <ac:chgData name="Caroline Prodger" userId="e4ef2e75-b60b-401b-8ebe-291bdcf405f4" providerId="ADAL" clId="{2496F285-73B6-48E3-87BB-93D3E5B45D66}" dt="2022-05-23T13:41:36.748" v="9" actId="1076"/>
          <ac:picMkLst>
            <pc:docMk/>
            <pc:sldMk cId="1104187109" sldId="271"/>
            <ac:picMk id="3074" creationId="{00000000-0000-0000-0000-000000000000}"/>
          </ac:picMkLst>
        </pc:picChg>
      </pc:sldChg>
      <pc:sldChg chg="modSp mod">
        <pc:chgData name="Caroline Prodger" userId="e4ef2e75-b60b-401b-8ebe-291bdcf405f4" providerId="ADAL" clId="{2496F285-73B6-48E3-87BB-93D3E5B45D66}" dt="2022-05-23T13:44:45.827" v="56" actId="14100"/>
        <pc:sldMkLst>
          <pc:docMk/>
          <pc:sldMk cId="3501093265" sldId="272"/>
        </pc:sldMkLst>
        <pc:spChg chg="mod">
          <ac:chgData name="Caroline Prodger" userId="e4ef2e75-b60b-401b-8ebe-291bdcf405f4" providerId="ADAL" clId="{2496F285-73B6-48E3-87BB-93D3E5B45D66}" dt="2022-05-23T13:43:40.360" v="27" actId="1076"/>
          <ac:spMkLst>
            <pc:docMk/>
            <pc:sldMk cId="3501093265" sldId="272"/>
            <ac:spMk id="5" creationId="{00000000-0000-0000-0000-000000000000}"/>
          </ac:spMkLst>
        </pc:spChg>
        <pc:spChg chg="mod">
          <ac:chgData name="Caroline Prodger" userId="e4ef2e75-b60b-401b-8ebe-291bdcf405f4" providerId="ADAL" clId="{2496F285-73B6-48E3-87BB-93D3E5B45D66}" dt="2022-05-23T13:43:45.712" v="28" actId="1076"/>
          <ac:spMkLst>
            <pc:docMk/>
            <pc:sldMk cId="3501093265" sldId="272"/>
            <ac:spMk id="6" creationId="{00000000-0000-0000-0000-000000000000}"/>
          </ac:spMkLst>
        </pc:spChg>
        <pc:spChg chg="mod">
          <ac:chgData name="Caroline Prodger" userId="e4ef2e75-b60b-401b-8ebe-291bdcf405f4" providerId="ADAL" clId="{2496F285-73B6-48E3-87BB-93D3E5B45D66}" dt="2022-05-23T13:43:54.640" v="30" actId="1076"/>
          <ac:spMkLst>
            <pc:docMk/>
            <pc:sldMk cId="3501093265" sldId="272"/>
            <ac:spMk id="7" creationId="{00000000-0000-0000-0000-000000000000}"/>
          </ac:spMkLst>
        </pc:spChg>
        <pc:spChg chg="mod">
          <ac:chgData name="Caroline Prodger" userId="e4ef2e75-b60b-401b-8ebe-291bdcf405f4" providerId="ADAL" clId="{2496F285-73B6-48E3-87BB-93D3E5B45D66}" dt="2022-05-23T13:42:23.284" v="15" actId="1076"/>
          <ac:spMkLst>
            <pc:docMk/>
            <pc:sldMk cId="3501093265" sldId="272"/>
            <ac:spMk id="13" creationId="{00000000-0000-0000-0000-000000000000}"/>
          </ac:spMkLst>
        </pc:spChg>
        <pc:spChg chg="mod">
          <ac:chgData name="Caroline Prodger" userId="e4ef2e75-b60b-401b-8ebe-291bdcf405f4" providerId="ADAL" clId="{2496F285-73B6-48E3-87BB-93D3E5B45D66}" dt="2022-05-23T13:42:11.973" v="14" actId="14100"/>
          <ac:spMkLst>
            <pc:docMk/>
            <pc:sldMk cId="3501093265" sldId="272"/>
            <ac:spMk id="14" creationId="{00000000-0000-0000-0000-000000000000}"/>
          </ac:spMkLst>
        </pc:spChg>
        <pc:spChg chg="mod">
          <ac:chgData name="Caroline Prodger" userId="e4ef2e75-b60b-401b-8ebe-291bdcf405f4" providerId="ADAL" clId="{2496F285-73B6-48E3-87BB-93D3E5B45D66}" dt="2022-05-23T13:43:11.148" v="22" actId="1076"/>
          <ac:spMkLst>
            <pc:docMk/>
            <pc:sldMk cId="3501093265" sldId="272"/>
            <ac:spMk id="18" creationId="{00000000-0000-0000-0000-000000000000}"/>
          </ac:spMkLst>
        </pc:spChg>
        <pc:spChg chg="mod">
          <ac:chgData name="Caroline Prodger" userId="e4ef2e75-b60b-401b-8ebe-291bdcf405f4" providerId="ADAL" clId="{2496F285-73B6-48E3-87BB-93D3E5B45D66}" dt="2022-05-23T13:43:24.148" v="24" actId="14100"/>
          <ac:spMkLst>
            <pc:docMk/>
            <pc:sldMk cId="3501093265" sldId="272"/>
            <ac:spMk id="19" creationId="{00000000-0000-0000-0000-000000000000}"/>
          </ac:spMkLst>
        </pc:spChg>
        <pc:spChg chg="mod">
          <ac:chgData name="Caroline Prodger" userId="e4ef2e75-b60b-401b-8ebe-291bdcf405f4" providerId="ADAL" clId="{2496F285-73B6-48E3-87BB-93D3E5B45D66}" dt="2022-05-23T13:44:45.827" v="56" actId="14100"/>
          <ac:spMkLst>
            <pc:docMk/>
            <pc:sldMk cId="3501093265" sldId="272"/>
            <ac:spMk id="22" creationId="{00000000-0000-0000-0000-000000000000}"/>
          </ac:spMkLst>
        </pc:spChg>
        <pc:cxnChg chg="mod">
          <ac:chgData name="Caroline Prodger" userId="e4ef2e75-b60b-401b-8ebe-291bdcf405f4" providerId="ADAL" clId="{2496F285-73B6-48E3-87BB-93D3E5B45D66}" dt="2022-05-23T13:43:45.712" v="28" actId="1076"/>
          <ac:cxnSpMkLst>
            <pc:docMk/>
            <pc:sldMk cId="3501093265" sldId="272"/>
            <ac:cxnSpMk id="9" creationId="{00000000-0000-0000-0000-000000000000}"/>
          </ac:cxnSpMkLst>
        </pc:cxnChg>
        <pc:cxnChg chg="mod">
          <ac:chgData name="Caroline Prodger" userId="e4ef2e75-b60b-401b-8ebe-291bdcf405f4" providerId="ADAL" clId="{2496F285-73B6-48E3-87BB-93D3E5B45D66}" dt="2022-05-23T13:43:50.078" v="29" actId="1076"/>
          <ac:cxnSpMkLst>
            <pc:docMk/>
            <pc:sldMk cId="3501093265" sldId="272"/>
            <ac:cxnSpMk id="12" creationId="{00000000-0000-0000-0000-000000000000}"/>
          </ac:cxnSpMkLst>
        </pc:cxnChg>
        <pc:cxnChg chg="mod">
          <ac:chgData name="Caroline Prodger" userId="e4ef2e75-b60b-401b-8ebe-291bdcf405f4" providerId="ADAL" clId="{2496F285-73B6-48E3-87BB-93D3E5B45D66}" dt="2022-05-23T13:42:28.992" v="16" actId="1076"/>
          <ac:cxnSpMkLst>
            <pc:docMk/>
            <pc:sldMk cId="3501093265" sldId="272"/>
            <ac:cxnSpMk id="16" creationId="{00000000-0000-0000-0000-000000000000}"/>
          </ac:cxnSpMkLst>
        </pc:cxnChg>
        <pc:cxnChg chg="mod">
          <ac:chgData name="Caroline Prodger" userId="e4ef2e75-b60b-401b-8ebe-291bdcf405f4" providerId="ADAL" clId="{2496F285-73B6-48E3-87BB-93D3E5B45D66}" dt="2022-05-23T13:42:34.926" v="17" actId="1076"/>
          <ac:cxnSpMkLst>
            <pc:docMk/>
            <pc:sldMk cId="3501093265" sldId="272"/>
            <ac:cxnSpMk id="17" creationId="{00000000-0000-0000-0000-000000000000}"/>
          </ac:cxnSpMkLst>
        </pc:cxnChg>
        <pc:cxnChg chg="mod ord">
          <ac:chgData name="Caroline Prodger" userId="e4ef2e75-b60b-401b-8ebe-291bdcf405f4" providerId="ADAL" clId="{2496F285-73B6-48E3-87BB-93D3E5B45D66}" dt="2022-05-23T13:42:59.118" v="21" actId="167"/>
          <ac:cxnSpMkLst>
            <pc:docMk/>
            <pc:sldMk cId="3501093265" sldId="272"/>
            <ac:cxnSpMk id="20" creationId="{00000000-0000-0000-0000-000000000000}"/>
          </ac:cxnSpMkLst>
        </pc:cxnChg>
        <pc:cxnChg chg="mod ord">
          <ac:chgData name="Caroline Prodger" userId="e4ef2e75-b60b-401b-8ebe-291bdcf405f4" providerId="ADAL" clId="{2496F285-73B6-48E3-87BB-93D3E5B45D66}" dt="2022-05-23T13:42:54.624" v="20" actId="167"/>
          <ac:cxnSpMkLst>
            <pc:docMk/>
            <pc:sldMk cId="3501093265" sldId="272"/>
            <ac:cxnSpMk id="21" creationId="{00000000-0000-0000-0000-000000000000}"/>
          </ac:cxnSpMkLst>
        </pc:cxnChg>
      </pc:sldChg>
      <pc:sldChg chg="modSp mod">
        <pc:chgData name="Caroline Prodger" userId="e4ef2e75-b60b-401b-8ebe-291bdcf405f4" providerId="ADAL" clId="{2496F285-73B6-48E3-87BB-93D3E5B45D66}" dt="2022-05-23T13:45:35.919" v="62" actId="1076"/>
        <pc:sldMkLst>
          <pc:docMk/>
          <pc:sldMk cId="3128031413" sldId="273"/>
        </pc:sldMkLst>
        <pc:spChg chg="mod">
          <ac:chgData name="Caroline Prodger" userId="e4ef2e75-b60b-401b-8ebe-291bdcf405f4" providerId="ADAL" clId="{2496F285-73B6-48E3-87BB-93D3E5B45D66}" dt="2022-05-23T13:45:29.794" v="61" actId="1076"/>
          <ac:spMkLst>
            <pc:docMk/>
            <pc:sldMk cId="3128031413" sldId="273"/>
            <ac:spMk id="13" creationId="{00000000-0000-0000-0000-000000000000}"/>
          </ac:spMkLst>
        </pc:spChg>
        <pc:spChg chg="mod">
          <ac:chgData name="Caroline Prodger" userId="e4ef2e75-b60b-401b-8ebe-291bdcf405f4" providerId="ADAL" clId="{2496F285-73B6-48E3-87BB-93D3E5B45D66}" dt="2022-05-23T13:45:35.919" v="62" actId="1076"/>
          <ac:spMkLst>
            <pc:docMk/>
            <pc:sldMk cId="3128031413" sldId="273"/>
            <ac:spMk id="19" creationId="{00000000-0000-0000-0000-000000000000}"/>
          </ac:spMkLst>
        </pc:spChg>
        <pc:spChg chg="mod">
          <ac:chgData name="Caroline Prodger" userId="e4ef2e75-b60b-401b-8ebe-291bdcf405f4" providerId="ADAL" clId="{2496F285-73B6-48E3-87BB-93D3E5B45D66}" dt="2022-05-23T13:45:24.827" v="60" actId="1076"/>
          <ac:spMkLst>
            <pc:docMk/>
            <pc:sldMk cId="3128031413" sldId="273"/>
            <ac:spMk id="22" creationId="{00000000-0000-0000-0000-000000000000}"/>
          </ac:spMkLst>
        </pc:spChg>
        <pc:spChg chg="mod">
          <ac:chgData name="Caroline Prodger" userId="e4ef2e75-b60b-401b-8ebe-291bdcf405f4" providerId="ADAL" clId="{2496F285-73B6-48E3-87BB-93D3E5B45D66}" dt="2022-05-23T13:45:16.231" v="58" actId="1076"/>
          <ac:spMkLst>
            <pc:docMk/>
            <pc:sldMk cId="3128031413" sldId="273"/>
            <ac:spMk id="36" creationId="{00000000-0000-0000-0000-000000000000}"/>
          </ac:spMkLst>
        </pc:spChg>
        <pc:spChg chg="mod">
          <ac:chgData name="Caroline Prodger" userId="e4ef2e75-b60b-401b-8ebe-291bdcf405f4" providerId="ADAL" clId="{2496F285-73B6-48E3-87BB-93D3E5B45D66}" dt="2022-05-23T13:45:21.160" v="59" actId="1076"/>
          <ac:spMkLst>
            <pc:docMk/>
            <pc:sldMk cId="3128031413" sldId="273"/>
            <ac:spMk id="38" creationId="{00000000-0000-0000-0000-000000000000}"/>
          </ac:spMkLst>
        </pc:spChg>
        <pc:cxnChg chg="mod">
          <ac:chgData name="Caroline Prodger" userId="e4ef2e75-b60b-401b-8ebe-291bdcf405f4" providerId="ADAL" clId="{2496F285-73B6-48E3-87BB-93D3E5B45D66}" dt="2022-05-23T13:45:29.794" v="61" actId="1076"/>
          <ac:cxnSpMkLst>
            <pc:docMk/>
            <pc:sldMk cId="3128031413" sldId="273"/>
            <ac:cxnSpMk id="16" creationId="{00000000-0000-0000-0000-000000000000}"/>
          </ac:cxnSpMkLst>
        </pc:cxnChg>
        <pc:cxnChg chg="mod">
          <ac:chgData name="Caroline Prodger" userId="e4ef2e75-b60b-401b-8ebe-291bdcf405f4" providerId="ADAL" clId="{2496F285-73B6-48E3-87BB-93D3E5B45D66}" dt="2022-05-23T13:45:35.919" v="62" actId="1076"/>
          <ac:cxnSpMkLst>
            <pc:docMk/>
            <pc:sldMk cId="3128031413" sldId="273"/>
            <ac:cxnSpMk id="17" creationId="{00000000-0000-0000-0000-000000000000}"/>
          </ac:cxnSpMkLst>
        </pc:cxnChg>
        <pc:cxnChg chg="mod">
          <ac:chgData name="Caroline Prodger" userId="e4ef2e75-b60b-401b-8ebe-291bdcf405f4" providerId="ADAL" clId="{2496F285-73B6-48E3-87BB-93D3E5B45D66}" dt="2022-05-23T13:45:35.919" v="62" actId="1076"/>
          <ac:cxnSpMkLst>
            <pc:docMk/>
            <pc:sldMk cId="3128031413" sldId="273"/>
            <ac:cxnSpMk id="21" creationId="{00000000-0000-0000-0000-000000000000}"/>
          </ac:cxnSpMkLst>
        </pc:cxnChg>
        <pc:cxnChg chg="mod">
          <ac:chgData name="Caroline Prodger" userId="e4ef2e75-b60b-401b-8ebe-291bdcf405f4" providerId="ADAL" clId="{2496F285-73B6-48E3-87BB-93D3E5B45D66}" dt="2022-05-23T13:45:35.919" v="62" actId="1076"/>
          <ac:cxnSpMkLst>
            <pc:docMk/>
            <pc:sldMk cId="3128031413" sldId="273"/>
            <ac:cxnSpMk id="24" creationId="{00000000-0000-0000-0000-000000000000}"/>
          </ac:cxnSpMkLst>
        </pc:cxnChg>
        <pc:cxnChg chg="mod">
          <ac:chgData name="Caroline Prodger" userId="e4ef2e75-b60b-401b-8ebe-291bdcf405f4" providerId="ADAL" clId="{2496F285-73B6-48E3-87BB-93D3E5B45D66}" dt="2022-05-23T13:45:29.794" v="61" actId="1076"/>
          <ac:cxnSpMkLst>
            <pc:docMk/>
            <pc:sldMk cId="3128031413" sldId="273"/>
            <ac:cxnSpMk id="37" creationId="{00000000-0000-0000-0000-000000000000}"/>
          </ac:cxnSpMkLst>
        </pc:cxnChg>
        <pc:cxnChg chg="mod">
          <ac:chgData name="Caroline Prodger" userId="e4ef2e75-b60b-401b-8ebe-291bdcf405f4" providerId="ADAL" clId="{2496F285-73B6-48E3-87BB-93D3E5B45D66}" dt="2022-05-23T13:45:29.794" v="61" actId="1076"/>
          <ac:cxnSpMkLst>
            <pc:docMk/>
            <pc:sldMk cId="3128031413" sldId="273"/>
            <ac:cxnSpMk id="39" creationId="{00000000-0000-0000-0000-000000000000}"/>
          </ac:cxnSpMkLst>
        </pc:cxnChg>
      </pc:sldChg>
      <pc:sldChg chg="modSp mod">
        <pc:chgData name="Caroline Prodger" userId="e4ef2e75-b60b-401b-8ebe-291bdcf405f4" providerId="ADAL" clId="{2496F285-73B6-48E3-87BB-93D3E5B45D66}" dt="2022-05-23T13:47:59.280" v="89" actId="1076"/>
        <pc:sldMkLst>
          <pc:docMk/>
          <pc:sldMk cId="2467773601" sldId="275"/>
        </pc:sldMkLst>
        <pc:spChg chg="mod">
          <ac:chgData name="Caroline Prodger" userId="e4ef2e75-b60b-401b-8ebe-291bdcf405f4" providerId="ADAL" clId="{2496F285-73B6-48E3-87BB-93D3E5B45D66}" dt="2022-05-23T13:47:08.455" v="81" actId="1076"/>
          <ac:spMkLst>
            <pc:docMk/>
            <pc:sldMk cId="2467773601" sldId="275"/>
            <ac:spMk id="13" creationId="{00000000-0000-0000-0000-000000000000}"/>
          </ac:spMkLst>
        </pc:spChg>
        <pc:spChg chg="mod">
          <ac:chgData name="Caroline Prodger" userId="e4ef2e75-b60b-401b-8ebe-291bdcf405f4" providerId="ADAL" clId="{2496F285-73B6-48E3-87BB-93D3E5B45D66}" dt="2022-05-23T13:47:23.522" v="85" actId="688"/>
          <ac:spMkLst>
            <pc:docMk/>
            <pc:sldMk cId="2467773601" sldId="275"/>
            <ac:spMk id="20" creationId="{00000000-0000-0000-0000-000000000000}"/>
          </ac:spMkLst>
        </pc:spChg>
        <pc:spChg chg="mod">
          <ac:chgData name="Caroline Prodger" userId="e4ef2e75-b60b-401b-8ebe-291bdcf405f4" providerId="ADAL" clId="{2496F285-73B6-48E3-87BB-93D3E5B45D66}" dt="2022-05-23T13:46:08.704" v="72" actId="20577"/>
          <ac:spMkLst>
            <pc:docMk/>
            <pc:sldMk cId="2467773601" sldId="275"/>
            <ac:spMk id="22" creationId="{00000000-0000-0000-0000-000000000000}"/>
          </ac:spMkLst>
        </pc:spChg>
        <pc:spChg chg="mod">
          <ac:chgData name="Caroline Prodger" userId="e4ef2e75-b60b-401b-8ebe-291bdcf405f4" providerId="ADAL" clId="{2496F285-73B6-48E3-87BB-93D3E5B45D66}" dt="2022-05-23T13:47:35.832" v="87" actId="1076"/>
          <ac:spMkLst>
            <pc:docMk/>
            <pc:sldMk cId="2467773601" sldId="275"/>
            <ac:spMk id="25" creationId="{00000000-0000-0000-0000-000000000000}"/>
          </ac:spMkLst>
        </pc:spChg>
        <pc:spChg chg="mod">
          <ac:chgData name="Caroline Prodger" userId="e4ef2e75-b60b-401b-8ebe-291bdcf405f4" providerId="ADAL" clId="{2496F285-73B6-48E3-87BB-93D3E5B45D66}" dt="2022-05-23T13:47:29.383" v="86" actId="1076"/>
          <ac:spMkLst>
            <pc:docMk/>
            <pc:sldMk cId="2467773601" sldId="275"/>
            <ac:spMk id="27" creationId="{00000000-0000-0000-0000-000000000000}"/>
          </ac:spMkLst>
        </pc:spChg>
        <pc:spChg chg="mod">
          <ac:chgData name="Caroline Prodger" userId="e4ef2e75-b60b-401b-8ebe-291bdcf405f4" providerId="ADAL" clId="{2496F285-73B6-48E3-87BB-93D3E5B45D66}" dt="2022-05-23T13:47:59.280" v="89" actId="1076"/>
          <ac:spMkLst>
            <pc:docMk/>
            <pc:sldMk cId="2467773601" sldId="275"/>
            <ac:spMk id="34" creationId="{00000000-0000-0000-0000-000000000000}"/>
          </ac:spMkLst>
        </pc:spChg>
        <pc:spChg chg="mod">
          <ac:chgData name="Caroline Prodger" userId="e4ef2e75-b60b-401b-8ebe-291bdcf405f4" providerId="ADAL" clId="{2496F285-73B6-48E3-87BB-93D3E5B45D66}" dt="2022-05-23T13:47:48.386" v="88" actId="1076"/>
          <ac:spMkLst>
            <pc:docMk/>
            <pc:sldMk cId="2467773601" sldId="275"/>
            <ac:spMk id="36" creationId="{00000000-0000-0000-0000-000000000000}"/>
          </ac:spMkLst>
        </pc:spChg>
        <pc:cxnChg chg="mod">
          <ac:chgData name="Caroline Prodger" userId="e4ef2e75-b60b-401b-8ebe-291bdcf405f4" providerId="ADAL" clId="{2496F285-73B6-48E3-87BB-93D3E5B45D66}" dt="2022-05-23T13:47:08.455" v="81" actId="1076"/>
          <ac:cxnSpMkLst>
            <pc:docMk/>
            <pc:sldMk cId="2467773601" sldId="275"/>
            <ac:cxnSpMk id="16" creationId="{00000000-0000-0000-0000-000000000000}"/>
          </ac:cxnSpMkLst>
        </pc:cxnChg>
        <pc:cxnChg chg="mod">
          <ac:chgData name="Caroline Prodger" userId="e4ef2e75-b60b-401b-8ebe-291bdcf405f4" providerId="ADAL" clId="{2496F285-73B6-48E3-87BB-93D3E5B45D66}" dt="2022-05-23T13:47:16.840" v="83" actId="1076"/>
          <ac:cxnSpMkLst>
            <pc:docMk/>
            <pc:sldMk cId="2467773601" sldId="275"/>
            <ac:cxnSpMk id="23" creationId="{00000000-0000-0000-0000-000000000000}"/>
          </ac:cxnSpMkLst>
        </pc:cxnChg>
        <pc:cxnChg chg="mod">
          <ac:chgData name="Caroline Prodger" userId="e4ef2e75-b60b-401b-8ebe-291bdcf405f4" providerId="ADAL" clId="{2496F285-73B6-48E3-87BB-93D3E5B45D66}" dt="2022-05-23T13:47:35.832" v="87" actId="1076"/>
          <ac:cxnSpMkLst>
            <pc:docMk/>
            <pc:sldMk cId="2467773601" sldId="275"/>
            <ac:cxnSpMk id="26" creationId="{00000000-0000-0000-0000-000000000000}"/>
          </ac:cxnSpMkLst>
        </pc:cxnChg>
        <pc:cxnChg chg="mod">
          <ac:chgData name="Caroline Prodger" userId="e4ef2e75-b60b-401b-8ebe-291bdcf405f4" providerId="ADAL" clId="{2496F285-73B6-48E3-87BB-93D3E5B45D66}" dt="2022-05-23T13:47:29.383" v="86" actId="1076"/>
          <ac:cxnSpMkLst>
            <pc:docMk/>
            <pc:sldMk cId="2467773601" sldId="275"/>
            <ac:cxnSpMk id="28" creationId="{00000000-0000-0000-0000-000000000000}"/>
          </ac:cxnSpMkLst>
        </pc:cxnChg>
        <pc:cxnChg chg="mod">
          <ac:chgData name="Caroline Prodger" userId="e4ef2e75-b60b-401b-8ebe-291bdcf405f4" providerId="ADAL" clId="{2496F285-73B6-48E3-87BB-93D3E5B45D66}" dt="2022-05-23T13:47:59.280" v="89" actId="1076"/>
          <ac:cxnSpMkLst>
            <pc:docMk/>
            <pc:sldMk cId="2467773601" sldId="275"/>
            <ac:cxnSpMk id="35" creationId="{00000000-0000-0000-0000-000000000000}"/>
          </ac:cxnSpMkLst>
        </pc:cxnChg>
        <pc:cxnChg chg="mod">
          <ac:chgData name="Caroline Prodger" userId="e4ef2e75-b60b-401b-8ebe-291bdcf405f4" providerId="ADAL" clId="{2496F285-73B6-48E3-87BB-93D3E5B45D66}" dt="2022-05-23T13:47:48.386" v="88" actId="1076"/>
          <ac:cxnSpMkLst>
            <pc:docMk/>
            <pc:sldMk cId="2467773601" sldId="275"/>
            <ac:cxnSpMk id="37" creationId="{00000000-0000-0000-0000-000000000000}"/>
          </ac:cxnSpMkLst>
        </pc:cxnChg>
      </pc:sldChg>
      <pc:sldChg chg="modSp mod">
        <pc:chgData name="Caroline Prodger" userId="e4ef2e75-b60b-401b-8ebe-291bdcf405f4" providerId="ADAL" clId="{2496F285-73B6-48E3-87BB-93D3E5B45D66}" dt="2022-05-23T13:58:23.312" v="398" actId="14100"/>
        <pc:sldMkLst>
          <pc:docMk/>
          <pc:sldMk cId="945757388" sldId="276"/>
        </pc:sldMkLst>
        <pc:spChg chg="mod">
          <ac:chgData name="Caroline Prodger" userId="e4ef2e75-b60b-401b-8ebe-291bdcf405f4" providerId="ADAL" clId="{2496F285-73B6-48E3-87BB-93D3E5B45D66}" dt="2022-05-23T13:58:23.312" v="398" actId="14100"/>
          <ac:spMkLst>
            <pc:docMk/>
            <pc:sldMk cId="945757388" sldId="276"/>
            <ac:spMk id="6" creationId="{C0654475-4EC1-4E42-8A36-CFFA1AB2E3C1}"/>
          </ac:spMkLst>
        </pc:spChg>
        <pc:picChg chg="mod">
          <ac:chgData name="Caroline Prodger" userId="e4ef2e75-b60b-401b-8ebe-291bdcf405f4" providerId="ADAL" clId="{2496F285-73B6-48E3-87BB-93D3E5B45D66}" dt="2022-05-23T13:58:18.300" v="397" actId="14100"/>
          <ac:picMkLst>
            <pc:docMk/>
            <pc:sldMk cId="945757388" sldId="276"/>
            <ac:picMk id="2050" creationId="{00000000-0000-0000-0000-000000000000}"/>
          </ac:picMkLst>
        </pc:picChg>
      </pc:sldChg>
      <pc:sldChg chg="modSp mod">
        <pc:chgData name="Caroline Prodger" userId="e4ef2e75-b60b-401b-8ebe-291bdcf405f4" providerId="ADAL" clId="{2496F285-73B6-48E3-87BB-93D3E5B45D66}" dt="2022-05-23T13:40:34.833" v="6" actId="12"/>
        <pc:sldMkLst>
          <pc:docMk/>
          <pc:sldMk cId="402970592" sldId="279"/>
        </pc:sldMkLst>
        <pc:spChg chg="mod">
          <ac:chgData name="Caroline Prodger" userId="e4ef2e75-b60b-401b-8ebe-291bdcf405f4" providerId="ADAL" clId="{2496F285-73B6-48E3-87BB-93D3E5B45D66}" dt="2022-05-23T13:40:34.833" v="6" actId="12"/>
          <ac:spMkLst>
            <pc:docMk/>
            <pc:sldMk cId="402970592" sldId="279"/>
            <ac:spMk id="6" creationId="{CD35167F-8DDC-49E6-B725-B3002A39677B}"/>
          </ac:spMkLst>
        </pc:spChg>
      </pc:sldChg>
      <pc:sldChg chg="modSp mod">
        <pc:chgData name="Caroline Prodger" userId="e4ef2e75-b60b-401b-8ebe-291bdcf405f4" providerId="ADAL" clId="{2496F285-73B6-48E3-87BB-93D3E5B45D66}" dt="2022-05-23T13:49:27.062" v="93" actId="20577"/>
        <pc:sldMkLst>
          <pc:docMk/>
          <pc:sldMk cId="3201317498" sldId="280"/>
        </pc:sldMkLst>
        <pc:spChg chg="mod">
          <ac:chgData name="Caroline Prodger" userId="e4ef2e75-b60b-401b-8ebe-291bdcf405f4" providerId="ADAL" clId="{2496F285-73B6-48E3-87BB-93D3E5B45D66}" dt="2022-05-23T13:49:27.062" v="93" actId="20577"/>
          <ac:spMkLst>
            <pc:docMk/>
            <pc:sldMk cId="3201317498" sldId="280"/>
            <ac:spMk id="3" creationId="{51EF3A27-F4EB-454C-AE8F-C5FFA3655DDB}"/>
          </ac:spMkLst>
        </pc:spChg>
      </pc:sldChg>
      <pc:sldChg chg="modSp mod">
        <pc:chgData name="Caroline Prodger" userId="e4ef2e75-b60b-401b-8ebe-291bdcf405f4" providerId="ADAL" clId="{2496F285-73B6-48E3-87BB-93D3E5B45D66}" dt="2022-05-23T13:49:53.390" v="96" actId="1076"/>
        <pc:sldMkLst>
          <pc:docMk/>
          <pc:sldMk cId="3894239650" sldId="283"/>
        </pc:sldMkLst>
        <pc:spChg chg="mod">
          <ac:chgData name="Caroline Prodger" userId="e4ef2e75-b60b-401b-8ebe-291bdcf405f4" providerId="ADAL" clId="{2496F285-73B6-48E3-87BB-93D3E5B45D66}" dt="2022-05-23T13:49:49.148" v="95" actId="1076"/>
          <ac:spMkLst>
            <pc:docMk/>
            <pc:sldMk cId="3894239650" sldId="283"/>
            <ac:spMk id="3" creationId="{C87E4BC8-EE17-4B1B-863E-ED2D0FF2DB8E}"/>
          </ac:spMkLst>
        </pc:spChg>
        <pc:graphicFrameChg chg="mod">
          <ac:chgData name="Caroline Prodger" userId="e4ef2e75-b60b-401b-8ebe-291bdcf405f4" providerId="ADAL" clId="{2496F285-73B6-48E3-87BB-93D3E5B45D66}" dt="2022-05-23T13:49:53.390" v="96" actId="1076"/>
          <ac:graphicFrameMkLst>
            <pc:docMk/>
            <pc:sldMk cId="3894239650" sldId="283"/>
            <ac:graphicFrameMk id="4" creationId="{AAC80789-8CEB-4A06-B2D3-AA76A4340AF9}"/>
          </ac:graphicFrameMkLst>
        </pc:graphicFrameChg>
      </pc:sldChg>
      <pc:sldChg chg="modSp mod">
        <pc:chgData name="Caroline Prodger" userId="e4ef2e75-b60b-401b-8ebe-291bdcf405f4" providerId="ADAL" clId="{2496F285-73B6-48E3-87BB-93D3E5B45D66}" dt="2022-05-23T13:57:55.495" v="396" actId="1076"/>
        <pc:sldMkLst>
          <pc:docMk/>
          <pc:sldMk cId="107109476" sldId="284"/>
        </pc:sldMkLst>
        <pc:picChg chg="mod">
          <ac:chgData name="Caroline Prodger" userId="e4ef2e75-b60b-401b-8ebe-291bdcf405f4" providerId="ADAL" clId="{2496F285-73B6-48E3-87BB-93D3E5B45D66}" dt="2022-05-23T13:57:55.495" v="396" actId="1076"/>
          <ac:picMkLst>
            <pc:docMk/>
            <pc:sldMk cId="107109476" sldId="284"/>
            <ac:picMk id="5" creationId="{ECC4A296-E213-4FCE-80F9-6B49CB055A15}"/>
          </ac:picMkLst>
        </pc:picChg>
        <pc:cxnChg chg="mod">
          <ac:chgData name="Caroline Prodger" userId="e4ef2e75-b60b-401b-8ebe-291bdcf405f4" providerId="ADAL" clId="{2496F285-73B6-48E3-87BB-93D3E5B45D66}" dt="2022-05-23T13:57:50.594" v="394" actId="14100"/>
          <ac:cxnSpMkLst>
            <pc:docMk/>
            <pc:sldMk cId="107109476" sldId="284"/>
            <ac:cxnSpMk id="8" creationId="{A663A9D8-647F-44B9-A391-587B54EF8172}"/>
          </ac:cxnSpMkLst>
        </pc:cxnChg>
      </pc:sldChg>
      <pc:sldChg chg="modSp">
        <pc:chgData name="Caroline Prodger" userId="e4ef2e75-b60b-401b-8ebe-291bdcf405f4" providerId="ADAL" clId="{2496F285-73B6-48E3-87BB-93D3E5B45D66}" dt="2022-05-23T13:59:19.374" v="402"/>
        <pc:sldMkLst>
          <pc:docMk/>
          <pc:sldMk cId="2462783942" sldId="285"/>
        </pc:sldMkLst>
        <pc:graphicFrameChg chg="mod">
          <ac:chgData name="Caroline Prodger" userId="e4ef2e75-b60b-401b-8ebe-291bdcf405f4" providerId="ADAL" clId="{2496F285-73B6-48E3-87BB-93D3E5B45D66}" dt="2022-05-23T13:59:19.374" v="402"/>
          <ac:graphicFrameMkLst>
            <pc:docMk/>
            <pc:sldMk cId="2462783942" sldId="285"/>
            <ac:graphicFrameMk id="4" creationId="{5F4181A8-CEBF-473D-BC32-079AC66292E0}"/>
          </ac:graphicFrameMkLst>
        </pc:graphicFrameChg>
      </pc:sldChg>
      <pc:sldChg chg="addSp delSp modSp mod">
        <pc:chgData name="Caroline Prodger" userId="e4ef2e75-b60b-401b-8ebe-291bdcf405f4" providerId="ADAL" clId="{2496F285-73B6-48E3-87BB-93D3E5B45D66}" dt="2022-05-23T14:08:31.761" v="432" actId="14100"/>
        <pc:sldMkLst>
          <pc:docMk/>
          <pc:sldMk cId="3078800153" sldId="286"/>
        </pc:sldMkLst>
        <pc:picChg chg="add mod">
          <ac:chgData name="Caroline Prodger" userId="e4ef2e75-b60b-401b-8ebe-291bdcf405f4" providerId="ADAL" clId="{2496F285-73B6-48E3-87BB-93D3E5B45D66}" dt="2022-05-23T14:08:31.761" v="432" actId="14100"/>
          <ac:picMkLst>
            <pc:docMk/>
            <pc:sldMk cId="3078800153" sldId="286"/>
            <ac:picMk id="5" creationId="{E777D665-5BAF-CC35-97A8-DE72C5BA8567}"/>
          </ac:picMkLst>
        </pc:picChg>
        <pc:picChg chg="del">
          <ac:chgData name="Caroline Prodger" userId="e4ef2e75-b60b-401b-8ebe-291bdcf405f4" providerId="ADAL" clId="{2496F285-73B6-48E3-87BB-93D3E5B45D66}" dt="2022-05-23T14:08:02.067" v="427" actId="478"/>
          <ac:picMkLst>
            <pc:docMk/>
            <pc:sldMk cId="3078800153" sldId="286"/>
            <ac:picMk id="6" creationId="{C259F163-2BCD-4EF0-992B-98AD76CF656A}"/>
          </ac:picMkLst>
        </pc:picChg>
      </pc:sldChg>
      <pc:sldChg chg="addSp delSp modSp mod">
        <pc:chgData name="Caroline Prodger" userId="e4ef2e75-b60b-401b-8ebe-291bdcf405f4" providerId="ADAL" clId="{2496F285-73B6-48E3-87BB-93D3E5B45D66}" dt="2022-05-23T14:04:28.191" v="418" actId="1076"/>
        <pc:sldMkLst>
          <pc:docMk/>
          <pc:sldMk cId="1861927108" sldId="287"/>
        </pc:sldMkLst>
        <pc:picChg chg="add mod">
          <ac:chgData name="Caroline Prodger" userId="e4ef2e75-b60b-401b-8ebe-291bdcf405f4" providerId="ADAL" clId="{2496F285-73B6-48E3-87BB-93D3E5B45D66}" dt="2022-05-23T14:04:28.191" v="418" actId="1076"/>
          <ac:picMkLst>
            <pc:docMk/>
            <pc:sldMk cId="1861927108" sldId="287"/>
            <ac:picMk id="6" creationId="{7926898C-01B7-1F6B-D2C9-AAE3CAD68240}"/>
          </ac:picMkLst>
        </pc:picChg>
        <pc:picChg chg="del">
          <ac:chgData name="Caroline Prodger" userId="e4ef2e75-b60b-401b-8ebe-291bdcf405f4" providerId="ADAL" clId="{2496F285-73B6-48E3-87BB-93D3E5B45D66}" dt="2022-05-23T14:04:10.331" v="412" actId="478"/>
          <ac:picMkLst>
            <pc:docMk/>
            <pc:sldMk cId="1861927108" sldId="287"/>
            <ac:picMk id="7" creationId="{C5E678A7-4AEF-47FD-81ED-49FA4240B2D1}"/>
          </ac:picMkLst>
        </pc:picChg>
      </pc:sldChg>
      <pc:sldChg chg="addSp delSp modSp mod">
        <pc:chgData name="Caroline Prodger" userId="e4ef2e75-b60b-401b-8ebe-291bdcf405f4" providerId="ADAL" clId="{2496F285-73B6-48E3-87BB-93D3E5B45D66}" dt="2022-05-23T13:52:53.030" v="119" actId="20577"/>
        <pc:sldMkLst>
          <pc:docMk/>
          <pc:sldMk cId="883452276" sldId="289"/>
        </pc:sldMkLst>
        <pc:spChg chg="mod">
          <ac:chgData name="Caroline Prodger" userId="e4ef2e75-b60b-401b-8ebe-291bdcf405f4" providerId="ADAL" clId="{2496F285-73B6-48E3-87BB-93D3E5B45D66}" dt="2022-05-23T13:52:16.507" v="112" actId="14100"/>
          <ac:spMkLst>
            <pc:docMk/>
            <pc:sldMk cId="883452276" sldId="289"/>
            <ac:spMk id="3" creationId="{00000000-0000-0000-0000-000000000000}"/>
          </ac:spMkLst>
        </pc:spChg>
        <pc:spChg chg="add mod">
          <ac:chgData name="Caroline Prodger" userId="e4ef2e75-b60b-401b-8ebe-291bdcf405f4" providerId="ADAL" clId="{2496F285-73B6-48E3-87BB-93D3E5B45D66}" dt="2022-05-23T13:52:53.030" v="119" actId="20577"/>
          <ac:spMkLst>
            <pc:docMk/>
            <pc:sldMk cId="883452276" sldId="289"/>
            <ac:spMk id="9" creationId="{AD610F84-9E21-02B4-6F7E-3BCDA3574756}"/>
          </ac:spMkLst>
        </pc:spChg>
        <pc:picChg chg="add del mod">
          <ac:chgData name="Caroline Prodger" userId="e4ef2e75-b60b-401b-8ebe-291bdcf405f4" providerId="ADAL" clId="{2496F285-73B6-48E3-87BB-93D3E5B45D66}" dt="2022-05-23T13:51:36.372" v="102" actId="478"/>
          <ac:picMkLst>
            <pc:docMk/>
            <pc:sldMk cId="883452276" sldId="289"/>
            <ac:picMk id="5" creationId="{939BEDBD-9515-7D49-95AD-75C043977685}"/>
          </ac:picMkLst>
        </pc:picChg>
        <pc:picChg chg="add mod modCrop">
          <ac:chgData name="Caroline Prodger" userId="e4ef2e75-b60b-401b-8ebe-291bdcf405f4" providerId="ADAL" clId="{2496F285-73B6-48E3-87BB-93D3E5B45D66}" dt="2022-05-23T13:52:05.772" v="109" actId="1076"/>
          <ac:picMkLst>
            <pc:docMk/>
            <pc:sldMk cId="883452276" sldId="289"/>
            <ac:picMk id="7" creationId="{192E8CCA-BFDC-D128-5318-895CB1C7CAA3}"/>
          </ac:picMkLst>
        </pc:picChg>
      </pc:sldChg>
      <pc:sldChg chg="addSp delSp modSp mod modNotesTx">
        <pc:chgData name="Caroline Prodger" userId="e4ef2e75-b60b-401b-8ebe-291bdcf405f4" providerId="ADAL" clId="{2496F285-73B6-48E3-87BB-93D3E5B45D66}" dt="2022-05-23T13:56:23.564" v="392" actId="20577"/>
        <pc:sldMkLst>
          <pc:docMk/>
          <pc:sldMk cId="568627359" sldId="290"/>
        </pc:sldMkLst>
        <pc:spChg chg="mod">
          <ac:chgData name="Caroline Prodger" userId="e4ef2e75-b60b-401b-8ebe-291bdcf405f4" providerId="ADAL" clId="{2496F285-73B6-48E3-87BB-93D3E5B45D66}" dt="2022-05-23T13:53:12.334" v="120" actId="255"/>
          <ac:spMkLst>
            <pc:docMk/>
            <pc:sldMk cId="568627359" sldId="290"/>
            <ac:spMk id="3" creationId="{00000000-0000-0000-0000-000000000000}"/>
          </ac:spMkLst>
        </pc:spChg>
        <pc:spChg chg="mod">
          <ac:chgData name="Caroline Prodger" userId="e4ef2e75-b60b-401b-8ebe-291bdcf405f4" providerId="ADAL" clId="{2496F285-73B6-48E3-87BB-93D3E5B45D66}" dt="2022-05-23T13:54:35.086" v="136" actId="1076"/>
          <ac:spMkLst>
            <pc:docMk/>
            <pc:sldMk cId="568627359" sldId="290"/>
            <ac:spMk id="7" creationId="{00000000-0000-0000-0000-000000000000}"/>
          </ac:spMkLst>
        </pc:spChg>
        <pc:spChg chg="mod">
          <ac:chgData name="Caroline Prodger" userId="e4ef2e75-b60b-401b-8ebe-291bdcf405f4" providerId="ADAL" clId="{2496F285-73B6-48E3-87BB-93D3E5B45D66}" dt="2022-05-23T13:54:07.707" v="129" actId="1076"/>
          <ac:spMkLst>
            <pc:docMk/>
            <pc:sldMk cId="568627359" sldId="290"/>
            <ac:spMk id="16" creationId="{00000000-0000-0000-0000-000000000000}"/>
          </ac:spMkLst>
        </pc:spChg>
        <pc:spChg chg="mod">
          <ac:chgData name="Caroline Prodger" userId="e4ef2e75-b60b-401b-8ebe-291bdcf405f4" providerId="ADAL" clId="{2496F285-73B6-48E3-87BB-93D3E5B45D66}" dt="2022-05-23T13:54:58.850" v="139" actId="1076"/>
          <ac:spMkLst>
            <pc:docMk/>
            <pc:sldMk cId="568627359" sldId="290"/>
            <ac:spMk id="17" creationId="{00000000-0000-0000-0000-000000000000}"/>
          </ac:spMkLst>
        </pc:spChg>
        <pc:spChg chg="mod">
          <ac:chgData name="Caroline Prodger" userId="e4ef2e75-b60b-401b-8ebe-291bdcf405f4" providerId="ADAL" clId="{2496F285-73B6-48E3-87BB-93D3E5B45D66}" dt="2022-05-23T13:53:59.055" v="127"/>
          <ac:spMkLst>
            <pc:docMk/>
            <pc:sldMk cId="568627359" sldId="290"/>
            <ac:spMk id="19" creationId="{9E9DA172-588C-EF4A-5A80-B4C16FFC5D8F}"/>
          </ac:spMkLst>
        </pc:spChg>
        <pc:spChg chg="mod">
          <ac:chgData name="Caroline Prodger" userId="e4ef2e75-b60b-401b-8ebe-291bdcf405f4" providerId="ADAL" clId="{2496F285-73B6-48E3-87BB-93D3E5B45D66}" dt="2022-05-23T13:53:59.055" v="127"/>
          <ac:spMkLst>
            <pc:docMk/>
            <pc:sldMk cId="568627359" sldId="290"/>
            <ac:spMk id="20" creationId="{24350940-408B-ADB0-535D-E2F229471E3C}"/>
          </ac:spMkLst>
        </pc:spChg>
        <pc:grpChg chg="mod">
          <ac:chgData name="Caroline Prodger" userId="e4ef2e75-b60b-401b-8ebe-291bdcf405f4" providerId="ADAL" clId="{2496F285-73B6-48E3-87BB-93D3E5B45D66}" dt="2022-05-23T13:54:30.329" v="135" actId="1076"/>
          <ac:grpSpMkLst>
            <pc:docMk/>
            <pc:sldMk cId="568627359" sldId="290"/>
            <ac:grpSpMk id="6" creationId="{00000000-0000-0000-0000-000000000000}"/>
          </ac:grpSpMkLst>
        </pc:grpChg>
        <pc:grpChg chg="mod">
          <ac:chgData name="Caroline Prodger" userId="e4ef2e75-b60b-401b-8ebe-291bdcf405f4" providerId="ADAL" clId="{2496F285-73B6-48E3-87BB-93D3E5B45D66}" dt="2022-05-23T13:54:50.368" v="138" actId="1076"/>
          <ac:grpSpMkLst>
            <pc:docMk/>
            <pc:sldMk cId="568627359" sldId="290"/>
            <ac:grpSpMk id="8" creationId="{00000000-0000-0000-0000-000000000000}"/>
          </ac:grpSpMkLst>
        </pc:grpChg>
        <pc:grpChg chg="del mod">
          <ac:chgData name="Caroline Prodger" userId="e4ef2e75-b60b-401b-8ebe-291bdcf405f4" providerId="ADAL" clId="{2496F285-73B6-48E3-87BB-93D3E5B45D66}" dt="2022-05-23T13:53:53.671" v="126" actId="21"/>
          <ac:grpSpMkLst>
            <pc:docMk/>
            <pc:sldMk cId="568627359" sldId="290"/>
            <ac:grpSpMk id="15" creationId="{00000000-0000-0000-0000-000000000000}"/>
          </ac:grpSpMkLst>
        </pc:grpChg>
        <pc:grpChg chg="add mod ord">
          <ac:chgData name="Caroline Prodger" userId="e4ef2e75-b60b-401b-8ebe-291bdcf405f4" providerId="ADAL" clId="{2496F285-73B6-48E3-87BB-93D3E5B45D66}" dt="2022-05-23T13:54:46.512" v="137" actId="1076"/>
          <ac:grpSpMkLst>
            <pc:docMk/>
            <pc:sldMk cId="568627359" sldId="290"/>
            <ac:grpSpMk id="18" creationId="{9F7ACD0C-B6C4-80BC-C726-705BCD93F513}"/>
          </ac:grpSpMkLst>
        </pc:grpChg>
      </pc:sldChg>
      <pc:sldChg chg="modSp mod">
        <pc:chgData name="Caroline Prodger" userId="e4ef2e75-b60b-401b-8ebe-291bdcf405f4" providerId="ADAL" clId="{2496F285-73B6-48E3-87BB-93D3E5B45D66}" dt="2022-05-23T14:02:02.767" v="411" actId="20577"/>
        <pc:sldMkLst>
          <pc:docMk/>
          <pc:sldMk cId="2902090701" sldId="291"/>
        </pc:sldMkLst>
        <pc:spChg chg="mod">
          <ac:chgData name="Caroline Prodger" userId="e4ef2e75-b60b-401b-8ebe-291bdcf405f4" providerId="ADAL" clId="{2496F285-73B6-48E3-87BB-93D3E5B45D66}" dt="2022-05-23T14:02:02.767" v="411" actId="20577"/>
          <ac:spMkLst>
            <pc:docMk/>
            <pc:sldMk cId="2902090701" sldId="291"/>
            <ac:spMk id="3" creationId="{A7BB221E-348A-43E1-9C71-56DA0149D2CD}"/>
          </ac:spMkLst>
        </pc:sp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543FA232-BEE2-42C0-8F8F-BAD2C13526FD}"/>
    <pc:docChg chg="undo custSel addSld modSld sldOrd">
      <pc:chgData name="Caroline Prodger" userId="e4ef2e75-b60b-401b-8ebe-291bdcf405f4" providerId="ADAL" clId="{543FA232-BEE2-42C0-8F8F-BAD2C13526FD}" dt="2022-04-06T09:52:35.171" v="11356" actId="20577"/>
      <pc:docMkLst>
        <pc:docMk/>
      </pc:docMkLst>
      <pc:sldChg chg="delSp modSp mod">
        <pc:chgData name="Caroline Prodger" userId="e4ef2e75-b60b-401b-8ebe-291bdcf405f4" providerId="ADAL" clId="{543FA232-BEE2-42C0-8F8F-BAD2C13526FD}" dt="2022-04-04T17:18:41.140" v="128" actId="1076"/>
        <pc:sldMkLst>
          <pc:docMk/>
          <pc:sldMk cId="4022091065" sldId="256"/>
        </pc:sldMkLst>
        <pc:spChg chg="mod">
          <ac:chgData name="Caroline Prodger" userId="e4ef2e75-b60b-401b-8ebe-291bdcf405f4" providerId="ADAL" clId="{543FA232-BEE2-42C0-8F8F-BAD2C13526FD}" dt="2022-04-04T17:18:35.863" v="127" actId="1076"/>
          <ac:spMkLst>
            <pc:docMk/>
            <pc:sldMk cId="4022091065" sldId="256"/>
            <ac:spMk id="3" creationId="{00000000-0000-0000-0000-000000000000}"/>
          </ac:spMkLst>
        </pc:spChg>
        <pc:spChg chg="mod">
          <ac:chgData name="Caroline Prodger" userId="e4ef2e75-b60b-401b-8ebe-291bdcf405f4" providerId="ADAL" clId="{543FA232-BEE2-42C0-8F8F-BAD2C13526FD}" dt="2022-04-04T17:18:41.140" v="128" actId="1076"/>
          <ac:spMkLst>
            <pc:docMk/>
            <pc:sldMk cId="4022091065" sldId="256"/>
            <ac:spMk id="18434" creationId="{00000000-0000-0000-0000-000000000000}"/>
          </ac:spMkLst>
        </pc:spChg>
        <pc:picChg chg="del">
          <ac:chgData name="Caroline Prodger" userId="e4ef2e75-b60b-401b-8ebe-291bdcf405f4" providerId="ADAL" clId="{543FA232-BEE2-42C0-8F8F-BAD2C13526FD}" dt="2022-04-04T17:16:16.988" v="1" actId="21"/>
          <ac:picMkLst>
            <pc:docMk/>
            <pc:sldMk cId="4022091065" sldId="256"/>
            <ac:picMk id="1025" creationId="{00000000-0000-0000-0000-000000000000}"/>
          </ac:picMkLst>
        </pc:picChg>
      </pc:sldChg>
      <pc:sldChg chg="delSp modSp mod">
        <pc:chgData name="Caroline Prodger" userId="e4ef2e75-b60b-401b-8ebe-291bdcf405f4" providerId="ADAL" clId="{543FA232-BEE2-42C0-8F8F-BAD2C13526FD}" dt="2022-04-05T13:47:58.715" v="6894" actId="1076"/>
        <pc:sldMkLst>
          <pc:docMk/>
          <pc:sldMk cId="3372220006" sldId="264"/>
        </pc:sldMkLst>
        <pc:spChg chg="del">
          <ac:chgData name="Caroline Prodger" userId="e4ef2e75-b60b-401b-8ebe-291bdcf405f4" providerId="ADAL" clId="{543FA232-BEE2-42C0-8F8F-BAD2C13526FD}" dt="2022-04-05T13:47:53.309" v="6893" actId="21"/>
          <ac:spMkLst>
            <pc:docMk/>
            <pc:sldMk cId="3372220006" sldId="264"/>
            <ac:spMk id="3" creationId="{00000000-0000-0000-0000-000000000000}"/>
          </ac:spMkLst>
        </pc:spChg>
        <pc:spChg chg="mod">
          <ac:chgData name="Caroline Prodger" userId="e4ef2e75-b60b-401b-8ebe-291bdcf405f4" providerId="ADAL" clId="{543FA232-BEE2-42C0-8F8F-BAD2C13526FD}" dt="2022-04-05T13:47:58.715" v="6894" actId="1076"/>
          <ac:spMkLst>
            <pc:docMk/>
            <pc:sldMk cId="3372220006" sldId="264"/>
            <ac:spMk id="18434" creationId="{00000000-0000-0000-0000-000000000000}"/>
          </ac:spMkLst>
        </pc:spChg>
      </pc:sldChg>
      <pc:sldChg chg="modSp mod">
        <pc:chgData name="Caroline Prodger" userId="e4ef2e75-b60b-401b-8ebe-291bdcf405f4" providerId="ADAL" clId="{543FA232-BEE2-42C0-8F8F-BAD2C13526FD}" dt="2022-04-05T16:39:37.247" v="9603" actId="20577"/>
        <pc:sldMkLst>
          <pc:docMk/>
          <pc:sldMk cId="2253134138" sldId="265"/>
        </pc:sldMkLst>
        <pc:spChg chg="mod">
          <ac:chgData name="Caroline Prodger" userId="e4ef2e75-b60b-401b-8ebe-291bdcf405f4" providerId="ADAL" clId="{543FA232-BEE2-42C0-8F8F-BAD2C13526FD}" dt="2022-04-05T16:39:37.247" v="9603" actId="20577"/>
          <ac:spMkLst>
            <pc:docMk/>
            <pc:sldMk cId="2253134138" sldId="265"/>
            <ac:spMk id="3" creationId="{00000000-0000-0000-0000-000000000000}"/>
          </ac:spMkLst>
        </pc:spChg>
      </pc:sldChg>
      <pc:sldChg chg="addSp delSp modSp mod">
        <pc:chgData name="Caroline Prodger" userId="e4ef2e75-b60b-401b-8ebe-291bdcf405f4" providerId="ADAL" clId="{543FA232-BEE2-42C0-8F8F-BAD2C13526FD}" dt="2022-04-05T16:47:06.443" v="9842" actId="20577"/>
        <pc:sldMkLst>
          <pc:docMk/>
          <pc:sldMk cId="10088611" sldId="267"/>
        </pc:sldMkLst>
        <pc:spChg chg="mod">
          <ac:chgData name="Caroline Prodger" userId="e4ef2e75-b60b-401b-8ebe-291bdcf405f4" providerId="ADAL" clId="{543FA232-BEE2-42C0-8F8F-BAD2C13526FD}" dt="2022-04-05T13:00:23.947" v="5685" actId="14100"/>
          <ac:spMkLst>
            <pc:docMk/>
            <pc:sldMk cId="10088611" sldId="267"/>
            <ac:spMk id="3" creationId="{00000000-0000-0000-0000-000000000000}"/>
          </ac:spMkLst>
        </pc:spChg>
        <pc:spChg chg="add mod">
          <ac:chgData name="Caroline Prodger" userId="e4ef2e75-b60b-401b-8ebe-291bdcf405f4" providerId="ADAL" clId="{543FA232-BEE2-42C0-8F8F-BAD2C13526FD}" dt="2022-04-05T16:47:06.443" v="9842" actId="20577"/>
          <ac:spMkLst>
            <pc:docMk/>
            <pc:sldMk cId="10088611" sldId="267"/>
            <ac:spMk id="7" creationId="{21AAB93F-C56C-489B-9043-3986C18EDA3C}"/>
          </ac:spMkLst>
        </pc:spChg>
        <pc:picChg chg="add mod">
          <ac:chgData name="Caroline Prodger" userId="e4ef2e75-b60b-401b-8ebe-291bdcf405f4" providerId="ADAL" clId="{543FA232-BEE2-42C0-8F8F-BAD2C13526FD}" dt="2022-04-05T12:46:29.883" v="5095" actId="1076"/>
          <ac:picMkLst>
            <pc:docMk/>
            <pc:sldMk cId="10088611" sldId="267"/>
            <ac:picMk id="5" creationId="{24E2F190-09E7-4083-A498-457341CA89DE}"/>
          </ac:picMkLst>
        </pc:picChg>
        <pc:picChg chg="del">
          <ac:chgData name="Caroline Prodger" userId="e4ef2e75-b60b-401b-8ebe-291bdcf405f4" providerId="ADAL" clId="{543FA232-BEE2-42C0-8F8F-BAD2C13526FD}" dt="2022-04-05T12:46:00.159" v="5086" actId="21"/>
          <ac:picMkLst>
            <pc:docMk/>
            <pc:sldMk cId="10088611" sldId="267"/>
            <ac:picMk id="5123" creationId="{00000000-0000-0000-0000-000000000000}"/>
          </ac:picMkLst>
        </pc:picChg>
      </pc:sldChg>
      <pc:sldChg chg="addSp modSp mod">
        <pc:chgData name="Caroline Prodger" userId="e4ef2e75-b60b-401b-8ebe-291bdcf405f4" providerId="ADAL" clId="{543FA232-BEE2-42C0-8F8F-BAD2C13526FD}" dt="2022-04-06T08:51:41.535" v="10027" actId="20577"/>
        <pc:sldMkLst>
          <pc:docMk/>
          <pc:sldMk cId="907635973" sldId="268"/>
        </pc:sldMkLst>
        <pc:spChg chg="mod">
          <ac:chgData name="Caroline Prodger" userId="e4ef2e75-b60b-401b-8ebe-291bdcf405f4" providerId="ADAL" clId="{543FA232-BEE2-42C0-8F8F-BAD2C13526FD}" dt="2022-04-05T13:32:20.332" v="6354" actId="14100"/>
          <ac:spMkLst>
            <pc:docMk/>
            <pc:sldMk cId="907635973" sldId="268"/>
            <ac:spMk id="3" creationId="{00000000-0000-0000-0000-000000000000}"/>
          </ac:spMkLst>
        </pc:spChg>
        <pc:spChg chg="add mod">
          <ac:chgData name="Caroline Prodger" userId="e4ef2e75-b60b-401b-8ebe-291bdcf405f4" providerId="ADAL" clId="{543FA232-BEE2-42C0-8F8F-BAD2C13526FD}" dt="2022-04-06T08:51:41.535" v="10027" actId="20577"/>
          <ac:spMkLst>
            <pc:docMk/>
            <pc:sldMk cId="907635973" sldId="268"/>
            <ac:spMk id="7" creationId="{DC291A34-3198-41F2-806F-AAA59FF87F25}"/>
          </ac:spMkLst>
        </pc:spChg>
        <pc:picChg chg="add mod">
          <ac:chgData name="Caroline Prodger" userId="e4ef2e75-b60b-401b-8ebe-291bdcf405f4" providerId="ADAL" clId="{543FA232-BEE2-42C0-8F8F-BAD2C13526FD}" dt="2022-04-05T13:32:35.222" v="6359" actId="1076"/>
          <ac:picMkLst>
            <pc:docMk/>
            <pc:sldMk cId="907635973" sldId="268"/>
            <ac:picMk id="5" creationId="{9B265F4F-1A42-4F96-A87E-7B8CA267B0FA}"/>
          </ac:picMkLst>
        </pc:picChg>
      </pc:sldChg>
      <pc:sldChg chg="modSp mod ord">
        <pc:chgData name="Caroline Prodger" userId="e4ef2e75-b60b-401b-8ebe-291bdcf405f4" providerId="ADAL" clId="{543FA232-BEE2-42C0-8F8F-BAD2C13526FD}" dt="2022-04-05T13:35:01.459" v="6419" actId="1076"/>
        <pc:sldMkLst>
          <pc:docMk/>
          <pc:sldMk cId="4044663" sldId="269"/>
        </pc:sldMkLst>
        <pc:spChg chg="mod">
          <ac:chgData name="Caroline Prodger" userId="e4ef2e75-b60b-401b-8ebe-291bdcf405f4" providerId="ADAL" clId="{543FA232-BEE2-42C0-8F8F-BAD2C13526FD}" dt="2022-04-05T13:34:05.511" v="6390" actId="20577"/>
          <ac:spMkLst>
            <pc:docMk/>
            <pc:sldMk cId="4044663" sldId="269"/>
            <ac:spMk id="2" creationId="{00000000-0000-0000-0000-000000000000}"/>
          </ac:spMkLst>
        </pc:spChg>
        <pc:spChg chg="mod">
          <ac:chgData name="Caroline Prodger" userId="e4ef2e75-b60b-401b-8ebe-291bdcf405f4" providerId="ADAL" clId="{543FA232-BEE2-42C0-8F8F-BAD2C13526FD}" dt="2022-04-05T13:34:55.438" v="6418" actId="255"/>
          <ac:spMkLst>
            <pc:docMk/>
            <pc:sldMk cId="4044663" sldId="269"/>
            <ac:spMk id="3" creationId="{00000000-0000-0000-0000-000000000000}"/>
          </ac:spMkLst>
        </pc:spChg>
        <pc:spChg chg="mod">
          <ac:chgData name="Caroline Prodger" userId="e4ef2e75-b60b-401b-8ebe-291bdcf405f4" providerId="ADAL" clId="{543FA232-BEE2-42C0-8F8F-BAD2C13526FD}" dt="2022-04-05T13:35:01.459" v="6419" actId="1076"/>
          <ac:spMkLst>
            <pc:docMk/>
            <pc:sldMk cId="4044663" sldId="269"/>
            <ac:spMk id="4" creationId="{00000000-0000-0000-0000-000000000000}"/>
          </ac:spMkLst>
        </pc:spChg>
      </pc:sldChg>
      <pc:sldChg chg="addSp modSp mod">
        <pc:chgData name="Caroline Prodger" userId="e4ef2e75-b60b-401b-8ebe-291bdcf405f4" providerId="ADAL" clId="{543FA232-BEE2-42C0-8F8F-BAD2C13526FD}" dt="2022-04-06T09:13:10.255" v="10829" actId="20577"/>
        <pc:sldMkLst>
          <pc:docMk/>
          <pc:sldMk cId="3226357880" sldId="270"/>
        </pc:sldMkLst>
        <pc:spChg chg="mod">
          <ac:chgData name="Caroline Prodger" userId="e4ef2e75-b60b-401b-8ebe-291bdcf405f4" providerId="ADAL" clId="{543FA232-BEE2-42C0-8F8F-BAD2C13526FD}" dt="2022-04-05T14:08:23.101" v="8689" actId="20577"/>
          <ac:spMkLst>
            <pc:docMk/>
            <pc:sldMk cId="3226357880" sldId="270"/>
            <ac:spMk id="2" creationId="{00000000-0000-0000-0000-000000000000}"/>
          </ac:spMkLst>
        </pc:spChg>
        <pc:spChg chg="mod">
          <ac:chgData name="Caroline Prodger" userId="e4ef2e75-b60b-401b-8ebe-291bdcf405f4" providerId="ADAL" clId="{543FA232-BEE2-42C0-8F8F-BAD2C13526FD}" dt="2022-04-06T09:13:10.255" v="10829" actId="20577"/>
          <ac:spMkLst>
            <pc:docMk/>
            <pc:sldMk cId="3226357880" sldId="270"/>
            <ac:spMk id="3" creationId="{00000000-0000-0000-0000-000000000000}"/>
          </ac:spMkLst>
        </pc:spChg>
        <pc:picChg chg="add mod">
          <ac:chgData name="Caroline Prodger" userId="e4ef2e75-b60b-401b-8ebe-291bdcf405f4" providerId="ADAL" clId="{543FA232-BEE2-42C0-8F8F-BAD2C13526FD}" dt="2022-04-05T16:18:13.008" v="9143" actId="1076"/>
          <ac:picMkLst>
            <pc:docMk/>
            <pc:sldMk cId="3226357880" sldId="270"/>
            <ac:picMk id="5" creationId="{56949634-F43F-4EC2-B0B5-4940654D6F6A}"/>
          </ac:picMkLst>
        </pc:picChg>
      </pc:sldChg>
      <pc:sldChg chg="addSp delSp modSp mod">
        <pc:chgData name="Caroline Prodger" userId="e4ef2e75-b60b-401b-8ebe-291bdcf405f4" providerId="ADAL" clId="{543FA232-BEE2-42C0-8F8F-BAD2C13526FD}" dt="2022-04-05T12:29:43.069" v="4189" actId="20577"/>
        <pc:sldMkLst>
          <pc:docMk/>
          <pc:sldMk cId="1104187109" sldId="271"/>
        </pc:sldMkLst>
        <pc:spChg chg="mod">
          <ac:chgData name="Caroline Prodger" userId="e4ef2e75-b60b-401b-8ebe-291bdcf405f4" providerId="ADAL" clId="{543FA232-BEE2-42C0-8F8F-BAD2C13526FD}" dt="2022-04-04T17:20:45.482" v="169" actId="20577"/>
          <ac:spMkLst>
            <pc:docMk/>
            <pc:sldMk cId="1104187109" sldId="271"/>
            <ac:spMk id="2" creationId="{00000000-0000-0000-0000-000000000000}"/>
          </ac:spMkLst>
        </pc:spChg>
        <pc:spChg chg="del">
          <ac:chgData name="Caroline Prodger" userId="e4ef2e75-b60b-401b-8ebe-291bdcf405f4" providerId="ADAL" clId="{543FA232-BEE2-42C0-8F8F-BAD2C13526FD}" dt="2022-04-04T17:20:48.608" v="170" actId="478"/>
          <ac:spMkLst>
            <pc:docMk/>
            <pc:sldMk cId="1104187109" sldId="271"/>
            <ac:spMk id="3" creationId="{00000000-0000-0000-0000-000000000000}"/>
          </ac:spMkLst>
        </pc:spChg>
        <pc:spChg chg="add mod">
          <ac:chgData name="Caroline Prodger" userId="e4ef2e75-b60b-401b-8ebe-291bdcf405f4" providerId="ADAL" clId="{543FA232-BEE2-42C0-8F8F-BAD2C13526FD}" dt="2022-04-04T17:23:52.486" v="432" actId="20577"/>
          <ac:spMkLst>
            <pc:docMk/>
            <pc:sldMk cId="1104187109" sldId="271"/>
            <ac:spMk id="10" creationId="{5CC5AE44-C118-49DA-A6E1-AF887B0C40C5}"/>
          </ac:spMkLst>
        </pc:spChg>
        <pc:spChg chg="add mod">
          <ac:chgData name="Caroline Prodger" userId="e4ef2e75-b60b-401b-8ebe-291bdcf405f4" providerId="ADAL" clId="{543FA232-BEE2-42C0-8F8F-BAD2C13526FD}" dt="2022-04-05T12:29:43.069" v="4189" actId="20577"/>
          <ac:spMkLst>
            <pc:docMk/>
            <pc:sldMk cId="1104187109" sldId="271"/>
            <ac:spMk id="11" creationId="{599520BE-5626-4FE9-930F-45316FFBD135}"/>
          </ac:spMkLst>
        </pc:spChg>
        <pc:spChg chg="del mod">
          <ac:chgData name="Caroline Prodger" userId="e4ef2e75-b60b-401b-8ebe-291bdcf405f4" providerId="ADAL" clId="{543FA232-BEE2-42C0-8F8F-BAD2C13526FD}" dt="2022-04-04T17:21:56.448" v="298" actId="478"/>
          <ac:spMkLst>
            <pc:docMk/>
            <pc:sldMk cId="1104187109" sldId="271"/>
            <ac:spMk id="19" creationId="{00000000-0000-0000-0000-000000000000}"/>
          </ac:spMkLst>
        </pc:spChg>
        <pc:picChg chg="mod">
          <ac:chgData name="Caroline Prodger" userId="e4ef2e75-b60b-401b-8ebe-291bdcf405f4" providerId="ADAL" clId="{543FA232-BEE2-42C0-8F8F-BAD2C13526FD}" dt="2022-04-04T17:21:59.320" v="299" actId="1076"/>
          <ac:picMkLst>
            <pc:docMk/>
            <pc:sldMk cId="1104187109" sldId="271"/>
            <ac:picMk id="3074" creationId="{00000000-0000-0000-0000-000000000000}"/>
          </ac:picMkLst>
        </pc:picChg>
      </pc:sldChg>
      <pc:sldChg chg="addSp delSp modSp mod">
        <pc:chgData name="Caroline Prodger" userId="e4ef2e75-b60b-401b-8ebe-291bdcf405f4" providerId="ADAL" clId="{543FA232-BEE2-42C0-8F8F-BAD2C13526FD}" dt="2022-04-05T12:30:04.272" v="4199" actId="20577"/>
        <pc:sldMkLst>
          <pc:docMk/>
          <pc:sldMk cId="3501093265" sldId="272"/>
        </pc:sldMkLst>
        <pc:spChg chg="mod">
          <ac:chgData name="Caroline Prodger" userId="e4ef2e75-b60b-401b-8ebe-291bdcf405f4" providerId="ADAL" clId="{543FA232-BEE2-42C0-8F8F-BAD2C13526FD}" dt="2022-04-04T17:24:19.224" v="457" actId="20577"/>
          <ac:spMkLst>
            <pc:docMk/>
            <pc:sldMk cId="3501093265" sldId="272"/>
            <ac:spMk id="2" creationId="{00000000-0000-0000-0000-000000000000}"/>
          </ac:spMkLst>
        </pc:spChg>
        <pc:spChg chg="del">
          <ac:chgData name="Caroline Prodger" userId="e4ef2e75-b60b-401b-8ebe-291bdcf405f4" providerId="ADAL" clId="{543FA232-BEE2-42C0-8F8F-BAD2C13526FD}" dt="2022-04-04T17:24:07.616" v="433" actId="478"/>
          <ac:spMkLst>
            <pc:docMk/>
            <pc:sldMk cId="3501093265" sldId="272"/>
            <ac:spMk id="3" creationId="{00000000-0000-0000-0000-000000000000}"/>
          </ac:spMkLst>
        </pc:spChg>
        <pc:spChg chg="add del mod">
          <ac:chgData name="Caroline Prodger" userId="e4ef2e75-b60b-401b-8ebe-291bdcf405f4" providerId="ADAL" clId="{543FA232-BEE2-42C0-8F8F-BAD2C13526FD}" dt="2022-04-04T17:24:36.875" v="458" actId="21"/>
          <ac:spMkLst>
            <pc:docMk/>
            <pc:sldMk cId="3501093265" sldId="272"/>
            <ac:spMk id="8" creationId="{9B53DA0C-4B40-465B-B140-EE138CEF6B3D}"/>
          </ac:spMkLst>
        </pc:spChg>
        <pc:spChg chg="mod">
          <ac:chgData name="Caroline Prodger" userId="e4ef2e75-b60b-401b-8ebe-291bdcf405f4" providerId="ADAL" clId="{543FA232-BEE2-42C0-8F8F-BAD2C13526FD}" dt="2022-04-05T12:30:04.272" v="4199" actId="20577"/>
          <ac:spMkLst>
            <pc:docMk/>
            <pc:sldMk cId="3501093265" sldId="272"/>
            <ac:spMk id="22" creationId="{00000000-0000-0000-0000-000000000000}"/>
          </ac:spMkLst>
        </pc:spChg>
      </pc:sldChg>
      <pc:sldChg chg="addSp delSp modSp mod">
        <pc:chgData name="Caroline Prodger" userId="e4ef2e75-b60b-401b-8ebe-291bdcf405f4" providerId="ADAL" clId="{543FA232-BEE2-42C0-8F8F-BAD2C13526FD}" dt="2022-04-05T11:45:17.765" v="2082" actId="1076"/>
        <pc:sldMkLst>
          <pc:docMk/>
          <pc:sldMk cId="3128031413" sldId="273"/>
        </pc:sldMkLst>
        <pc:spChg chg="mod">
          <ac:chgData name="Caroline Prodger" userId="e4ef2e75-b60b-401b-8ebe-291bdcf405f4" providerId="ADAL" clId="{543FA232-BEE2-42C0-8F8F-BAD2C13526FD}" dt="2022-04-04T17:26:55.037" v="642" actId="20577"/>
          <ac:spMkLst>
            <pc:docMk/>
            <pc:sldMk cId="3128031413" sldId="273"/>
            <ac:spMk id="2" creationId="{00000000-0000-0000-0000-000000000000}"/>
          </ac:spMkLst>
        </pc:spChg>
        <pc:spChg chg="del mod">
          <ac:chgData name="Caroline Prodger" userId="e4ef2e75-b60b-401b-8ebe-291bdcf405f4" providerId="ADAL" clId="{543FA232-BEE2-42C0-8F8F-BAD2C13526FD}" dt="2022-04-04T17:26:59.019" v="643" actId="478"/>
          <ac:spMkLst>
            <pc:docMk/>
            <pc:sldMk cId="3128031413" sldId="273"/>
            <ac:spMk id="3" creationId="{00000000-0000-0000-0000-000000000000}"/>
          </ac:spMkLst>
        </pc:spChg>
        <pc:spChg chg="add del mod">
          <ac:chgData name="Caroline Prodger" userId="e4ef2e75-b60b-401b-8ebe-291bdcf405f4" providerId="ADAL" clId="{543FA232-BEE2-42C0-8F8F-BAD2C13526FD}" dt="2022-04-04T17:27:16.635" v="646" actId="478"/>
          <ac:spMkLst>
            <pc:docMk/>
            <pc:sldMk cId="3128031413" sldId="273"/>
            <ac:spMk id="5" creationId="{EE468256-4B21-4515-91B6-6F26FAB58863}"/>
          </ac:spMkLst>
        </pc:spChg>
        <pc:spChg chg="mod">
          <ac:chgData name="Caroline Prodger" userId="e4ef2e75-b60b-401b-8ebe-291bdcf405f4" providerId="ADAL" clId="{543FA232-BEE2-42C0-8F8F-BAD2C13526FD}" dt="2022-04-05T11:45:17.765" v="2082" actId="1076"/>
          <ac:spMkLst>
            <pc:docMk/>
            <pc:sldMk cId="3128031413" sldId="273"/>
            <ac:spMk id="22" creationId="{00000000-0000-0000-0000-000000000000}"/>
          </ac:spMkLst>
        </pc:spChg>
        <pc:picChg chg="mod">
          <ac:chgData name="Caroline Prodger" userId="e4ef2e75-b60b-401b-8ebe-291bdcf405f4" providerId="ADAL" clId="{543FA232-BEE2-42C0-8F8F-BAD2C13526FD}" dt="2022-04-04T17:27:09.741" v="645" actId="1076"/>
          <ac:picMkLst>
            <pc:docMk/>
            <pc:sldMk cId="3128031413" sldId="273"/>
            <ac:picMk id="4098" creationId="{00000000-0000-0000-0000-000000000000}"/>
          </ac:picMkLst>
        </pc:picChg>
      </pc:sldChg>
      <pc:sldChg chg="addSp delSp modSp mod">
        <pc:chgData name="Caroline Prodger" userId="e4ef2e75-b60b-401b-8ebe-291bdcf405f4" providerId="ADAL" clId="{543FA232-BEE2-42C0-8F8F-BAD2C13526FD}" dt="2022-04-04T17:28:39.087" v="697" actId="14100"/>
        <pc:sldMkLst>
          <pc:docMk/>
          <pc:sldMk cId="2467773601" sldId="275"/>
        </pc:sldMkLst>
        <pc:spChg chg="mod">
          <ac:chgData name="Caroline Prodger" userId="e4ef2e75-b60b-401b-8ebe-291bdcf405f4" providerId="ADAL" clId="{543FA232-BEE2-42C0-8F8F-BAD2C13526FD}" dt="2022-04-04T17:28:23.881" v="695" actId="20577"/>
          <ac:spMkLst>
            <pc:docMk/>
            <pc:sldMk cId="2467773601" sldId="275"/>
            <ac:spMk id="2" creationId="{00000000-0000-0000-0000-000000000000}"/>
          </ac:spMkLst>
        </pc:spChg>
        <pc:spChg chg="del">
          <ac:chgData name="Caroline Prodger" userId="e4ef2e75-b60b-401b-8ebe-291bdcf405f4" providerId="ADAL" clId="{543FA232-BEE2-42C0-8F8F-BAD2C13526FD}" dt="2022-04-04T17:28:12.547" v="673" actId="478"/>
          <ac:spMkLst>
            <pc:docMk/>
            <pc:sldMk cId="2467773601" sldId="275"/>
            <ac:spMk id="3" creationId="{00000000-0000-0000-0000-000000000000}"/>
          </ac:spMkLst>
        </pc:spChg>
        <pc:spChg chg="add del mod">
          <ac:chgData name="Caroline Prodger" userId="e4ef2e75-b60b-401b-8ebe-291bdcf405f4" providerId="ADAL" clId="{543FA232-BEE2-42C0-8F8F-BAD2C13526FD}" dt="2022-04-04T17:28:27.639" v="696" actId="478"/>
          <ac:spMkLst>
            <pc:docMk/>
            <pc:sldMk cId="2467773601" sldId="275"/>
            <ac:spMk id="5" creationId="{094AD106-0BD4-42DB-B7C9-7950C6FB8F4C}"/>
          </ac:spMkLst>
        </pc:spChg>
        <pc:spChg chg="mod">
          <ac:chgData name="Caroline Prodger" userId="e4ef2e75-b60b-401b-8ebe-291bdcf405f4" providerId="ADAL" clId="{543FA232-BEE2-42C0-8F8F-BAD2C13526FD}" dt="2022-04-04T17:28:39.087" v="697" actId="14100"/>
          <ac:spMkLst>
            <pc:docMk/>
            <pc:sldMk cId="2467773601" sldId="275"/>
            <ac:spMk id="22" creationId="{00000000-0000-0000-0000-000000000000}"/>
          </ac:spMkLst>
        </pc:spChg>
      </pc:sldChg>
      <pc:sldChg chg="addSp delSp modSp mod">
        <pc:chgData name="Caroline Prodger" userId="e4ef2e75-b60b-401b-8ebe-291bdcf405f4" providerId="ADAL" clId="{543FA232-BEE2-42C0-8F8F-BAD2C13526FD}" dt="2022-04-05T16:49:36.252" v="9946" actId="20577"/>
        <pc:sldMkLst>
          <pc:docMk/>
          <pc:sldMk cId="945757388" sldId="276"/>
        </pc:sldMkLst>
        <pc:spChg chg="mod">
          <ac:chgData name="Caroline Prodger" userId="e4ef2e75-b60b-401b-8ebe-291bdcf405f4" providerId="ADAL" clId="{543FA232-BEE2-42C0-8F8F-BAD2C13526FD}" dt="2022-04-05T12:57:22.228" v="5509" actId="20577"/>
          <ac:spMkLst>
            <pc:docMk/>
            <pc:sldMk cId="945757388" sldId="276"/>
            <ac:spMk id="2" creationId="{00000000-0000-0000-0000-000000000000}"/>
          </ac:spMkLst>
        </pc:spChg>
        <pc:spChg chg="del mod">
          <ac:chgData name="Caroline Prodger" userId="e4ef2e75-b60b-401b-8ebe-291bdcf405f4" providerId="ADAL" clId="{543FA232-BEE2-42C0-8F8F-BAD2C13526FD}" dt="2022-04-05T13:13:42.256" v="5933" actId="478"/>
          <ac:spMkLst>
            <pc:docMk/>
            <pc:sldMk cId="945757388" sldId="276"/>
            <ac:spMk id="3" creationId="{00000000-0000-0000-0000-000000000000}"/>
          </ac:spMkLst>
        </pc:spChg>
        <pc:spChg chg="add mod">
          <ac:chgData name="Caroline Prodger" userId="e4ef2e75-b60b-401b-8ebe-291bdcf405f4" providerId="ADAL" clId="{543FA232-BEE2-42C0-8F8F-BAD2C13526FD}" dt="2022-04-05T16:49:36.252" v="9946" actId="20577"/>
          <ac:spMkLst>
            <pc:docMk/>
            <pc:sldMk cId="945757388" sldId="276"/>
            <ac:spMk id="6" creationId="{C0654475-4EC1-4E42-8A36-CFFA1AB2E3C1}"/>
          </ac:spMkLst>
        </pc:spChg>
        <pc:spChg chg="add mod">
          <ac:chgData name="Caroline Prodger" userId="e4ef2e75-b60b-401b-8ebe-291bdcf405f4" providerId="ADAL" clId="{543FA232-BEE2-42C0-8F8F-BAD2C13526FD}" dt="2022-04-05T16:49:00.335" v="9927" actId="20577"/>
          <ac:spMkLst>
            <pc:docMk/>
            <pc:sldMk cId="945757388" sldId="276"/>
            <ac:spMk id="8" creationId="{07ADA26A-3EAA-4D76-B1BB-66CC2E1A4969}"/>
          </ac:spMkLst>
        </pc:spChg>
        <pc:picChg chg="mod">
          <ac:chgData name="Caroline Prodger" userId="e4ef2e75-b60b-401b-8ebe-291bdcf405f4" providerId="ADAL" clId="{543FA232-BEE2-42C0-8F8F-BAD2C13526FD}" dt="2022-04-05T13:15:03.039" v="5968" actId="1076"/>
          <ac:picMkLst>
            <pc:docMk/>
            <pc:sldMk cId="945757388" sldId="276"/>
            <ac:picMk id="2050" creationId="{00000000-0000-0000-0000-000000000000}"/>
          </ac:picMkLst>
        </pc:picChg>
      </pc:sldChg>
      <pc:sldChg chg="modSp mod">
        <pc:chgData name="Caroline Prodger" userId="e4ef2e75-b60b-401b-8ebe-291bdcf405f4" providerId="ADAL" clId="{543FA232-BEE2-42C0-8F8F-BAD2C13526FD}" dt="2022-04-06T09:15:04.232" v="10904" actId="20577"/>
        <pc:sldMkLst>
          <pc:docMk/>
          <pc:sldMk cId="2623516637" sldId="278"/>
        </pc:sldMkLst>
        <pc:spChg chg="mod">
          <ac:chgData name="Caroline Prodger" userId="e4ef2e75-b60b-401b-8ebe-291bdcf405f4" providerId="ADAL" clId="{543FA232-BEE2-42C0-8F8F-BAD2C13526FD}" dt="2022-04-06T09:15:04.232" v="10904" actId="20577"/>
          <ac:spMkLst>
            <pc:docMk/>
            <pc:sldMk cId="2623516637" sldId="278"/>
            <ac:spMk id="3" creationId="{00000000-0000-0000-0000-000000000000}"/>
          </ac:spMkLst>
        </pc:spChg>
      </pc:sldChg>
      <pc:sldChg chg="addSp modSp new mod">
        <pc:chgData name="Caroline Prodger" userId="e4ef2e75-b60b-401b-8ebe-291bdcf405f4" providerId="ADAL" clId="{543FA232-BEE2-42C0-8F8F-BAD2C13526FD}" dt="2022-04-05T12:37:38.645" v="4530" actId="20577"/>
        <pc:sldMkLst>
          <pc:docMk/>
          <pc:sldMk cId="402970592" sldId="279"/>
        </pc:sldMkLst>
        <pc:spChg chg="mod">
          <ac:chgData name="Caroline Prodger" userId="e4ef2e75-b60b-401b-8ebe-291bdcf405f4" providerId="ADAL" clId="{543FA232-BEE2-42C0-8F8F-BAD2C13526FD}" dt="2022-04-04T17:17:26.219" v="99" actId="20577"/>
          <ac:spMkLst>
            <pc:docMk/>
            <pc:sldMk cId="402970592" sldId="279"/>
            <ac:spMk id="2" creationId="{F0B8742D-C50B-4E83-A61D-897C319D024F}"/>
          </ac:spMkLst>
        </pc:spChg>
        <pc:spChg chg="mod">
          <ac:chgData name="Caroline Prodger" userId="e4ef2e75-b60b-401b-8ebe-291bdcf405f4" providerId="ADAL" clId="{543FA232-BEE2-42C0-8F8F-BAD2C13526FD}" dt="2022-04-04T17:17:22.340" v="88" actId="20577"/>
          <ac:spMkLst>
            <pc:docMk/>
            <pc:sldMk cId="402970592" sldId="279"/>
            <ac:spMk id="3" creationId="{6AD4DD05-5F7F-4BDB-851C-54D22728A074}"/>
          </ac:spMkLst>
        </pc:spChg>
        <pc:spChg chg="add mod">
          <ac:chgData name="Caroline Prodger" userId="e4ef2e75-b60b-401b-8ebe-291bdcf405f4" providerId="ADAL" clId="{543FA232-BEE2-42C0-8F8F-BAD2C13526FD}" dt="2022-04-05T12:37:38.645" v="4530" actId="20577"/>
          <ac:spMkLst>
            <pc:docMk/>
            <pc:sldMk cId="402970592" sldId="279"/>
            <ac:spMk id="6" creationId="{CD35167F-8DDC-49E6-B725-B3002A39677B}"/>
          </ac:spMkLst>
        </pc:spChg>
        <pc:picChg chg="add mod">
          <ac:chgData name="Caroline Prodger" userId="e4ef2e75-b60b-401b-8ebe-291bdcf405f4" providerId="ADAL" clId="{543FA232-BEE2-42C0-8F8F-BAD2C13526FD}" dt="2022-04-04T17:17:36.880" v="101" actId="1076"/>
          <ac:picMkLst>
            <pc:docMk/>
            <pc:sldMk cId="402970592" sldId="279"/>
            <ac:picMk id="4" creationId="{87FCA075-EEED-44C5-88EA-33C3DB0BC2F3}"/>
          </ac:picMkLst>
        </pc:picChg>
      </pc:sldChg>
      <pc:sldChg chg="modSp new mod">
        <pc:chgData name="Caroline Prodger" userId="e4ef2e75-b60b-401b-8ebe-291bdcf405f4" providerId="ADAL" clId="{543FA232-BEE2-42C0-8F8F-BAD2C13526FD}" dt="2022-04-05T16:42:12.777" v="9677" actId="20577"/>
        <pc:sldMkLst>
          <pc:docMk/>
          <pc:sldMk cId="3201317498" sldId="280"/>
        </pc:sldMkLst>
        <pc:spChg chg="mod">
          <ac:chgData name="Caroline Prodger" userId="e4ef2e75-b60b-401b-8ebe-291bdcf405f4" providerId="ADAL" clId="{543FA232-BEE2-42C0-8F8F-BAD2C13526FD}" dt="2022-04-05T11:50:01.637" v="2099" actId="20577"/>
          <ac:spMkLst>
            <pc:docMk/>
            <pc:sldMk cId="3201317498" sldId="280"/>
            <ac:spMk id="2" creationId="{19F311B6-4A24-4BA2-B197-B96266FC3455}"/>
          </ac:spMkLst>
        </pc:spChg>
        <pc:spChg chg="mod">
          <ac:chgData name="Caroline Prodger" userId="e4ef2e75-b60b-401b-8ebe-291bdcf405f4" providerId="ADAL" clId="{543FA232-BEE2-42C0-8F8F-BAD2C13526FD}" dt="2022-04-05T16:42:12.777" v="9677" actId="20577"/>
          <ac:spMkLst>
            <pc:docMk/>
            <pc:sldMk cId="3201317498" sldId="280"/>
            <ac:spMk id="3" creationId="{51EF3A27-F4EB-454C-AE8F-C5FFA3655DDB}"/>
          </ac:spMkLst>
        </pc:spChg>
      </pc:sldChg>
      <pc:sldChg chg="addSp delSp modSp new mod">
        <pc:chgData name="Caroline Prodger" userId="e4ef2e75-b60b-401b-8ebe-291bdcf405f4" providerId="ADAL" clId="{543FA232-BEE2-42C0-8F8F-BAD2C13526FD}" dt="2022-04-05T13:21:05.782" v="6293" actId="20577"/>
        <pc:sldMkLst>
          <pc:docMk/>
          <pc:sldMk cId="2808994617" sldId="281"/>
        </pc:sldMkLst>
        <pc:spChg chg="mod">
          <ac:chgData name="Caroline Prodger" userId="e4ef2e75-b60b-401b-8ebe-291bdcf405f4" providerId="ADAL" clId="{543FA232-BEE2-42C0-8F8F-BAD2C13526FD}" dt="2022-04-05T13:21:05.782" v="6293" actId="20577"/>
          <ac:spMkLst>
            <pc:docMk/>
            <pc:sldMk cId="2808994617" sldId="281"/>
            <ac:spMk id="2" creationId="{6A367F07-0CC4-49C1-99F9-13F3E03DD843}"/>
          </ac:spMkLst>
        </pc:spChg>
        <pc:spChg chg="mod">
          <ac:chgData name="Caroline Prodger" userId="e4ef2e75-b60b-401b-8ebe-291bdcf405f4" providerId="ADAL" clId="{543FA232-BEE2-42C0-8F8F-BAD2C13526FD}" dt="2022-04-05T11:43:14.482" v="2047" actId="20577"/>
          <ac:spMkLst>
            <pc:docMk/>
            <pc:sldMk cId="2808994617" sldId="281"/>
            <ac:spMk id="3" creationId="{FB07F7D6-3852-4087-8E56-797BB193ADE4}"/>
          </ac:spMkLst>
        </pc:spChg>
        <pc:graphicFrameChg chg="add del mod modGraphic">
          <ac:chgData name="Caroline Prodger" userId="e4ef2e75-b60b-401b-8ebe-291bdcf405f4" providerId="ADAL" clId="{543FA232-BEE2-42C0-8F8F-BAD2C13526FD}" dt="2022-04-04T17:43:37.661" v="1488" actId="21"/>
          <ac:graphicFrameMkLst>
            <pc:docMk/>
            <pc:sldMk cId="2808994617" sldId="281"/>
            <ac:graphicFrameMk id="4" creationId="{45B3527C-CE84-4731-B6B7-8F5AE50DFAFB}"/>
          </ac:graphicFrameMkLst>
        </pc:graphicFrameChg>
      </pc:sldChg>
      <pc:sldChg chg="addSp delSp modSp new mod ord">
        <pc:chgData name="Caroline Prodger" userId="e4ef2e75-b60b-401b-8ebe-291bdcf405f4" providerId="ADAL" clId="{543FA232-BEE2-42C0-8F8F-BAD2C13526FD}" dt="2022-04-05T12:35:17.515" v="4493" actId="20577"/>
        <pc:sldMkLst>
          <pc:docMk/>
          <pc:sldMk cId="2403392020" sldId="282"/>
        </pc:sldMkLst>
        <pc:spChg chg="mod">
          <ac:chgData name="Caroline Prodger" userId="e4ef2e75-b60b-401b-8ebe-291bdcf405f4" providerId="ADAL" clId="{543FA232-BEE2-42C0-8F8F-BAD2C13526FD}" dt="2022-04-05T12:35:17.515" v="4493" actId="20577"/>
          <ac:spMkLst>
            <pc:docMk/>
            <pc:sldMk cId="2403392020" sldId="282"/>
            <ac:spMk id="2" creationId="{AC444188-33DD-4E10-A0B0-09882993B823}"/>
          </ac:spMkLst>
        </pc:spChg>
        <pc:spChg chg="del">
          <ac:chgData name="Caroline Prodger" userId="e4ef2e75-b60b-401b-8ebe-291bdcf405f4" providerId="ADAL" clId="{543FA232-BEE2-42C0-8F8F-BAD2C13526FD}" dt="2022-04-04T17:44:02.864" v="1535"/>
          <ac:spMkLst>
            <pc:docMk/>
            <pc:sldMk cId="2403392020" sldId="282"/>
            <ac:spMk id="3" creationId="{D36233F5-4502-453D-8C98-A271E4B7F7FB}"/>
          </ac:spMkLst>
        </pc:spChg>
        <pc:spChg chg="add del mod">
          <ac:chgData name="Caroline Prodger" userId="e4ef2e75-b60b-401b-8ebe-291bdcf405f4" providerId="ADAL" clId="{543FA232-BEE2-42C0-8F8F-BAD2C13526FD}" dt="2022-04-04T17:44:54.266" v="1539" actId="1032"/>
          <ac:spMkLst>
            <pc:docMk/>
            <pc:sldMk cId="2403392020" sldId="282"/>
            <ac:spMk id="6" creationId="{17C68C16-04A6-4BDC-9F8A-9682CEF58119}"/>
          </ac:spMkLst>
        </pc:spChg>
        <pc:graphicFrameChg chg="add del mod">
          <ac:chgData name="Caroline Prodger" userId="e4ef2e75-b60b-401b-8ebe-291bdcf405f4" providerId="ADAL" clId="{543FA232-BEE2-42C0-8F8F-BAD2C13526FD}" dt="2022-04-04T17:44:36.873" v="1538" actId="478"/>
          <ac:graphicFrameMkLst>
            <pc:docMk/>
            <pc:sldMk cId="2403392020" sldId="282"/>
            <ac:graphicFrameMk id="4" creationId="{2CF94A6B-FA10-4F51-9743-3AD7AA449A94}"/>
          </ac:graphicFrameMkLst>
        </pc:graphicFrameChg>
        <pc:graphicFrameChg chg="add mod modGraphic">
          <ac:chgData name="Caroline Prodger" userId="e4ef2e75-b60b-401b-8ebe-291bdcf405f4" providerId="ADAL" clId="{543FA232-BEE2-42C0-8F8F-BAD2C13526FD}" dt="2022-04-05T12:34:54.514" v="4483" actId="20577"/>
          <ac:graphicFrameMkLst>
            <pc:docMk/>
            <pc:sldMk cId="2403392020" sldId="282"/>
            <ac:graphicFrameMk id="7" creationId="{802A8565-3557-4A66-92F7-A6AADD20E2B2}"/>
          </ac:graphicFrameMkLst>
        </pc:graphicFrameChg>
      </pc:sldChg>
      <pc:sldChg chg="addSp modSp new mod">
        <pc:chgData name="Caroline Prodger" userId="e4ef2e75-b60b-401b-8ebe-291bdcf405f4" providerId="ADAL" clId="{543FA232-BEE2-42C0-8F8F-BAD2C13526FD}" dt="2022-04-05T16:43:24.957" v="9696" actId="20577"/>
        <pc:sldMkLst>
          <pc:docMk/>
          <pc:sldMk cId="3894239650" sldId="283"/>
        </pc:sldMkLst>
        <pc:spChg chg="mod">
          <ac:chgData name="Caroline Prodger" userId="e4ef2e75-b60b-401b-8ebe-291bdcf405f4" providerId="ADAL" clId="{543FA232-BEE2-42C0-8F8F-BAD2C13526FD}" dt="2022-04-05T16:42:49.197" v="9692" actId="20577"/>
          <ac:spMkLst>
            <pc:docMk/>
            <pc:sldMk cId="3894239650" sldId="283"/>
            <ac:spMk id="2" creationId="{633D9F83-05D0-44F3-BEFB-9A18C758EECD}"/>
          </ac:spMkLst>
        </pc:spChg>
        <pc:spChg chg="mod">
          <ac:chgData name="Caroline Prodger" userId="e4ef2e75-b60b-401b-8ebe-291bdcf405f4" providerId="ADAL" clId="{543FA232-BEE2-42C0-8F8F-BAD2C13526FD}" dt="2022-04-05T13:22:22.323" v="6347" actId="20577"/>
          <ac:spMkLst>
            <pc:docMk/>
            <pc:sldMk cId="3894239650" sldId="283"/>
            <ac:spMk id="3" creationId="{C87E4BC8-EE17-4B1B-863E-ED2D0FF2DB8E}"/>
          </ac:spMkLst>
        </pc:spChg>
        <pc:graphicFrameChg chg="add mod modGraphic">
          <ac:chgData name="Caroline Prodger" userId="e4ef2e75-b60b-401b-8ebe-291bdcf405f4" providerId="ADAL" clId="{543FA232-BEE2-42C0-8F8F-BAD2C13526FD}" dt="2022-04-05T16:43:24.957" v="9696" actId="20577"/>
          <ac:graphicFrameMkLst>
            <pc:docMk/>
            <pc:sldMk cId="3894239650" sldId="283"/>
            <ac:graphicFrameMk id="4" creationId="{AAC80789-8CEB-4A06-B2D3-AA76A4340AF9}"/>
          </ac:graphicFrameMkLst>
        </pc:graphicFrameChg>
      </pc:sldChg>
      <pc:sldChg chg="addSp delSp modSp new mod">
        <pc:chgData name="Caroline Prodger" userId="e4ef2e75-b60b-401b-8ebe-291bdcf405f4" providerId="ADAL" clId="{543FA232-BEE2-42C0-8F8F-BAD2C13526FD}" dt="2022-04-05T13:13:18.807" v="5930" actId="1076"/>
        <pc:sldMkLst>
          <pc:docMk/>
          <pc:sldMk cId="107109476" sldId="284"/>
        </pc:sldMkLst>
        <pc:spChg chg="mod">
          <ac:chgData name="Caroline Prodger" userId="e4ef2e75-b60b-401b-8ebe-291bdcf405f4" providerId="ADAL" clId="{543FA232-BEE2-42C0-8F8F-BAD2C13526FD}" dt="2022-04-05T13:11:00.203" v="5877" actId="20577"/>
          <ac:spMkLst>
            <pc:docMk/>
            <pc:sldMk cId="107109476" sldId="284"/>
            <ac:spMk id="2" creationId="{9AA5A5BC-7121-4C74-827F-41BC1BB47B6B}"/>
          </ac:spMkLst>
        </pc:spChg>
        <pc:spChg chg="del">
          <ac:chgData name="Caroline Prodger" userId="e4ef2e75-b60b-401b-8ebe-291bdcf405f4" providerId="ADAL" clId="{543FA232-BEE2-42C0-8F8F-BAD2C13526FD}" dt="2022-04-05T13:04:30.012" v="5716" actId="22"/>
          <ac:spMkLst>
            <pc:docMk/>
            <pc:sldMk cId="107109476" sldId="284"/>
            <ac:spMk id="3" creationId="{4A3734B0-D13F-483F-A740-8FCFE73EBC91}"/>
          </ac:spMkLst>
        </pc:spChg>
        <pc:spChg chg="add mod">
          <ac:chgData name="Caroline Prodger" userId="e4ef2e75-b60b-401b-8ebe-291bdcf405f4" providerId="ADAL" clId="{543FA232-BEE2-42C0-8F8F-BAD2C13526FD}" dt="2022-04-05T13:12:01.451" v="5904" actId="1076"/>
          <ac:spMkLst>
            <pc:docMk/>
            <pc:sldMk cId="107109476" sldId="284"/>
            <ac:spMk id="15" creationId="{D72410C3-D99C-44F4-9C9E-26EDC16A709E}"/>
          </ac:spMkLst>
        </pc:spChg>
        <pc:spChg chg="add mod">
          <ac:chgData name="Caroline Prodger" userId="e4ef2e75-b60b-401b-8ebe-291bdcf405f4" providerId="ADAL" clId="{543FA232-BEE2-42C0-8F8F-BAD2C13526FD}" dt="2022-04-05T13:11:14.852" v="5880" actId="1076"/>
          <ac:spMkLst>
            <pc:docMk/>
            <pc:sldMk cId="107109476" sldId="284"/>
            <ac:spMk id="16" creationId="{7CBB6175-860E-4BE5-A35C-485492E47B1C}"/>
          </ac:spMkLst>
        </pc:spChg>
        <pc:spChg chg="add mod">
          <ac:chgData name="Caroline Prodger" userId="e4ef2e75-b60b-401b-8ebe-291bdcf405f4" providerId="ADAL" clId="{543FA232-BEE2-42C0-8F8F-BAD2C13526FD}" dt="2022-04-05T13:08:17.221" v="5842" actId="1076"/>
          <ac:spMkLst>
            <pc:docMk/>
            <pc:sldMk cId="107109476" sldId="284"/>
            <ac:spMk id="18" creationId="{0711F39F-A5DB-42D5-97D5-3FFFAAAF1200}"/>
          </ac:spMkLst>
        </pc:spChg>
        <pc:spChg chg="add mod">
          <ac:chgData name="Caroline Prodger" userId="e4ef2e75-b60b-401b-8ebe-291bdcf405f4" providerId="ADAL" clId="{543FA232-BEE2-42C0-8F8F-BAD2C13526FD}" dt="2022-04-05T13:13:18.807" v="5930" actId="1076"/>
          <ac:spMkLst>
            <pc:docMk/>
            <pc:sldMk cId="107109476" sldId="284"/>
            <ac:spMk id="19" creationId="{202D0DA3-DCA8-452B-8A8C-55D4AA6FF80B}"/>
          </ac:spMkLst>
        </pc:spChg>
        <pc:spChg chg="add mod">
          <ac:chgData name="Caroline Prodger" userId="e4ef2e75-b60b-401b-8ebe-291bdcf405f4" providerId="ADAL" clId="{543FA232-BEE2-42C0-8F8F-BAD2C13526FD}" dt="2022-04-05T13:12:46.592" v="5924" actId="1076"/>
          <ac:spMkLst>
            <pc:docMk/>
            <pc:sldMk cId="107109476" sldId="284"/>
            <ac:spMk id="21" creationId="{E1F81EB0-CB79-4D30-B9E6-7D996D074A9F}"/>
          </ac:spMkLst>
        </pc:spChg>
        <pc:picChg chg="add mod ord">
          <ac:chgData name="Caroline Prodger" userId="e4ef2e75-b60b-401b-8ebe-291bdcf405f4" providerId="ADAL" clId="{543FA232-BEE2-42C0-8F8F-BAD2C13526FD}" dt="2022-04-05T13:13:00.903" v="5926" actId="1076"/>
          <ac:picMkLst>
            <pc:docMk/>
            <pc:sldMk cId="107109476" sldId="284"/>
            <ac:picMk id="5" creationId="{ECC4A296-E213-4FCE-80F9-6B49CB055A15}"/>
          </ac:picMkLst>
        </pc:picChg>
        <pc:cxnChg chg="add mod">
          <ac:chgData name="Caroline Prodger" userId="e4ef2e75-b60b-401b-8ebe-291bdcf405f4" providerId="ADAL" clId="{543FA232-BEE2-42C0-8F8F-BAD2C13526FD}" dt="2022-04-05T13:12:15.039" v="5907" actId="14100"/>
          <ac:cxnSpMkLst>
            <pc:docMk/>
            <pc:sldMk cId="107109476" sldId="284"/>
            <ac:cxnSpMk id="7" creationId="{31F02796-6130-4124-90A3-E31AC32D89CF}"/>
          </ac:cxnSpMkLst>
        </pc:cxnChg>
        <pc:cxnChg chg="add mod">
          <ac:chgData name="Caroline Prodger" userId="e4ef2e75-b60b-401b-8ebe-291bdcf405f4" providerId="ADAL" clId="{543FA232-BEE2-42C0-8F8F-BAD2C13526FD}" dt="2022-04-05T13:12:09.230" v="5906" actId="1076"/>
          <ac:cxnSpMkLst>
            <pc:docMk/>
            <pc:sldMk cId="107109476" sldId="284"/>
            <ac:cxnSpMk id="8" creationId="{A663A9D8-647F-44B9-A391-587B54EF8172}"/>
          </ac:cxnSpMkLst>
        </pc:cxnChg>
        <pc:cxnChg chg="add mod">
          <ac:chgData name="Caroline Prodger" userId="e4ef2e75-b60b-401b-8ebe-291bdcf405f4" providerId="ADAL" clId="{543FA232-BEE2-42C0-8F8F-BAD2C13526FD}" dt="2022-04-05T13:11:32.969" v="5885" actId="1076"/>
          <ac:cxnSpMkLst>
            <pc:docMk/>
            <pc:sldMk cId="107109476" sldId="284"/>
            <ac:cxnSpMk id="9" creationId="{EAD33B1A-AB99-4FD5-9FF9-13FE06BB09FD}"/>
          </ac:cxnSpMkLst>
        </pc:cxnChg>
        <pc:cxnChg chg="add mod">
          <ac:chgData name="Caroline Prodger" userId="e4ef2e75-b60b-401b-8ebe-291bdcf405f4" providerId="ADAL" clId="{543FA232-BEE2-42C0-8F8F-BAD2C13526FD}" dt="2022-04-05T13:06:07.390" v="5740" actId="14100"/>
          <ac:cxnSpMkLst>
            <pc:docMk/>
            <pc:sldMk cId="107109476" sldId="284"/>
            <ac:cxnSpMk id="10" creationId="{884CB410-7C29-4CCD-8FD7-6518E13CAE17}"/>
          </ac:cxnSpMkLst>
        </pc:cxnChg>
        <pc:cxnChg chg="add mod">
          <ac:chgData name="Caroline Prodger" userId="e4ef2e75-b60b-401b-8ebe-291bdcf405f4" providerId="ADAL" clId="{543FA232-BEE2-42C0-8F8F-BAD2C13526FD}" dt="2022-04-05T13:13:17.938" v="5929" actId="14100"/>
          <ac:cxnSpMkLst>
            <pc:docMk/>
            <pc:sldMk cId="107109476" sldId="284"/>
            <ac:cxnSpMk id="13" creationId="{A7FA73AA-3B44-4670-BADF-B46413209FC1}"/>
          </ac:cxnSpMkLst>
        </pc:cxnChg>
      </pc:sldChg>
      <pc:sldChg chg="addSp modSp new mod">
        <pc:chgData name="Caroline Prodger" userId="e4ef2e75-b60b-401b-8ebe-291bdcf405f4" providerId="ADAL" clId="{543FA232-BEE2-42C0-8F8F-BAD2C13526FD}" dt="2022-04-05T16:34:03.997" v="9567" actId="20577"/>
        <pc:sldMkLst>
          <pc:docMk/>
          <pc:sldMk cId="2462783942" sldId="285"/>
        </pc:sldMkLst>
        <pc:spChg chg="mod">
          <ac:chgData name="Caroline Prodger" userId="e4ef2e75-b60b-401b-8ebe-291bdcf405f4" providerId="ADAL" clId="{543FA232-BEE2-42C0-8F8F-BAD2C13526FD}" dt="2022-04-05T13:38:48.730" v="6434" actId="20577"/>
          <ac:spMkLst>
            <pc:docMk/>
            <pc:sldMk cId="2462783942" sldId="285"/>
            <ac:spMk id="2" creationId="{2FD63841-BC6A-4812-BE77-30E59E8CD1A7}"/>
          </ac:spMkLst>
        </pc:spChg>
        <pc:spChg chg="mod">
          <ac:chgData name="Caroline Prodger" userId="e4ef2e75-b60b-401b-8ebe-291bdcf405f4" providerId="ADAL" clId="{543FA232-BEE2-42C0-8F8F-BAD2C13526FD}" dt="2022-04-05T16:34:03.997" v="9567" actId="20577"/>
          <ac:spMkLst>
            <pc:docMk/>
            <pc:sldMk cId="2462783942" sldId="285"/>
            <ac:spMk id="3" creationId="{83D90F54-8797-4B04-80E2-91F5144D400E}"/>
          </ac:spMkLst>
        </pc:spChg>
        <pc:graphicFrameChg chg="add mod modGraphic">
          <ac:chgData name="Caroline Prodger" userId="e4ef2e75-b60b-401b-8ebe-291bdcf405f4" providerId="ADAL" clId="{543FA232-BEE2-42C0-8F8F-BAD2C13526FD}" dt="2022-04-05T13:45:24.726" v="6846" actId="207"/>
          <ac:graphicFrameMkLst>
            <pc:docMk/>
            <pc:sldMk cId="2462783942" sldId="285"/>
            <ac:graphicFrameMk id="4" creationId="{5F4181A8-CEBF-473D-BC32-079AC66292E0}"/>
          </ac:graphicFrameMkLst>
        </pc:graphicFrameChg>
      </pc:sldChg>
      <pc:sldChg chg="addSp delSp modSp new mod">
        <pc:chgData name="Caroline Prodger" userId="e4ef2e75-b60b-401b-8ebe-291bdcf405f4" providerId="ADAL" clId="{543FA232-BEE2-42C0-8F8F-BAD2C13526FD}" dt="2022-04-05T13:49:48.990" v="6942" actId="1076"/>
        <pc:sldMkLst>
          <pc:docMk/>
          <pc:sldMk cId="3078800153" sldId="286"/>
        </pc:sldMkLst>
        <pc:spChg chg="mod">
          <ac:chgData name="Caroline Prodger" userId="e4ef2e75-b60b-401b-8ebe-291bdcf405f4" providerId="ADAL" clId="{543FA232-BEE2-42C0-8F8F-BAD2C13526FD}" dt="2022-04-05T13:48:18.069" v="6924" actId="20577"/>
          <ac:spMkLst>
            <pc:docMk/>
            <pc:sldMk cId="3078800153" sldId="286"/>
            <ac:spMk id="2" creationId="{54F634C1-4056-471D-A027-49521E0CE949}"/>
          </ac:spMkLst>
        </pc:spChg>
        <pc:spChg chg="del">
          <ac:chgData name="Caroline Prodger" userId="e4ef2e75-b60b-401b-8ebe-291bdcf405f4" providerId="ADAL" clId="{543FA232-BEE2-42C0-8F8F-BAD2C13526FD}" dt="2022-04-05T13:48:09.447" v="6897" actId="478"/>
          <ac:spMkLst>
            <pc:docMk/>
            <pc:sldMk cId="3078800153" sldId="286"/>
            <ac:spMk id="3" creationId="{426CF754-FDD6-4B63-9A9A-362FF96CCF8F}"/>
          </ac:spMkLst>
        </pc:spChg>
        <pc:spChg chg="add mod">
          <ac:chgData name="Caroline Prodger" userId="e4ef2e75-b60b-401b-8ebe-291bdcf405f4" providerId="ADAL" clId="{543FA232-BEE2-42C0-8F8F-BAD2C13526FD}" dt="2022-04-05T13:49:03.933" v="6937" actId="14100"/>
          <ac:spMkLst>
            <pc:docMk/>
            <pc:sldMk cId="3078800153" sldId="286"/>
            <ac:spMk id="4" creationId="{834D2661-C9FE-4174-8DD8-32342B192147}"/>
          </ac:spMkLst>
        </pc:spChg>
        <pc:picChg chg="add mod">
          <ac:chgData name="Caroline Prodger" userId="e4ef2e75-b60b-401b-8ebe-291bdcf405f4" providerId="ADAL" clId="{543FA232-BEE2-42C0-8F8F-BAD2C13526FD}" dt="2022-04-05T13:49:48.990" v="6942" actId="1076"/>
          <ac:picMkLst>
            <pc:docMk/>
            <pc:sldMk cId="3078800153" sldId="286"/>
            <ac:picMk id="6" creationId="{C259F163-2BCD-4EF0-992B-98AD76CF656A}"/>
          </ac:picMkLst>
        </pc:picChg>
      </pc:sldChg>
      <pc:sldChg chg="addSp delSp modSp new mod">
        <pc:chgData name="Caroline Prodger" userId="e4ef2e75-b60b-401b-8ebe-291bdcf405f4" providerId="ADAL" clId="{543FA232-BEE2-42C0-8F8F-BAD2C13526FD}" dt="2022-04-05T16:25:59.579" v="9295" actId="20577"/>
        <pc:sldMkLst>
          <pc:docMk/>
          <pc:sldMk cId="1861927108" sldId="287"/>
        </pc:sldMkLst>
        <pc:spChg chg="mod">
          <ac:chgData name="Caroline Prodger" userId="e4ef2e75-b60b-401b-8ebe-291bdcf405f4" providerId="ADAL" clId="{543FA232-BEE2-42C0-8F8F-BAD2C13526FD}" dt="2022-04-05T13:50:56.819" v="6945"/>
          <ac:spMkLst>
            <pc:docMk/>
            <pc:sldMk cId="1861927108" sldId="287"/>
            <ac:spMk id="2" creationId="{54F3256A-F673-4580-AE22-1D64E4CAEF0E}"/>
          </ac:spMkLst>
        </pc:spChg>
        <pc:spChg chg="mod">
          <ac:chgData name="Caroline Prodger" userId="e4ef2e75-b60b-401b-8ebe-291bdcf405f4" providerId="ADAL" clId="{543FA232-BEE2-42C0-8F8F-BAD2C13526FD}" dt="2022-04-05T16:23:14.741" v="9283" actId="255"/>
          <ac:spMkLst>
            <pc:docMk/>
            <pc:sldMk cId="1861927108" sldId="287"/>
            <ac:spMk id="3" creationId="{9C961350-136C-47E3-BC2A-C6B3B9B1E782}"/>
          </ac:spMkLst>
        </pc:spChg>
        <pc:spChg chg="add mod">
          <ac:chgData name="Caroline Prodger" userId="e4ef2e75-b60b-401b-8ebe-291bdcf405f4" providerId="ADAL" clId="{543FA232-BEE2-42C0-8F8F-BAD2C13526FD}" dt="2022-04-05T16:25:59.579" v="9295" actId="20577"/>
          <ac:spMkLst>
            <pc:docMk/>
            <pc:sldMk cId="1861927108" sldId="287"/>
            <ac:spMk id="4" creationId="{207999F2-118F-4559-A102-7F08AC6BA047}"/>
          </ac:spMkLst>
        </pc:spChg>
        <pc:spChg chg="add del mod">
          <ac:chgData name="Caroline Prodger" userId="e4ef2e75-b60b-401b-8ebe-291bdcf405f4" providerId="ADAL" clId="{543FA232-BEE2-42C0-8F8F-BAD2C13526FD}" dt="2022-04-05T16:20:28.232" v="9186"/>
          <ac:spMkLst>
            <pc:docMk/>
            <pc:sldMk cId="1861927108" sldId="287"/>
            <ac:spMk id="5" creationId="{BEB37F20-0B0E-4827-9A1B-EE0E53CFEFBA}"/>
          </ac:spMkLst>
        </pc:spChg>
        <pc:picChg chg="add mod">
          <ac:chgData name="Caroline Prodger" userId="e4ef2e75-b60b-401b-8ebe-291bdcf405f4" providerId="ADAL" clId="{543FA232-BEE2-42C0-8F8F-BAD2C13526FD}" dt="2022-04-05T16:25:45.705" v="9289" actId="1076"/>
          <ac:picMkLst>
            <pc:docMk/>
            <pc:sldMk cId="1861927108" sldId="287"/>
            <ac:picMk id="7" creationId="{C5E678A7-4AEF-47FD-81ED-49FA4240B2D1}"/>
          </ac:picMkLst>
        </pc:picChg>
      </pc:sldChg>
      <pc:sldChg chg="modSp new mod">
        <pc:chgData name="Caroline Prodger" userId="e4ef2e75-b60b-401b-8ebe-291bdcf405f4" providerId="ADAL" clId="{543FA232-BEE2-42C0-8F8F-BAD2C13526FD}" dt="2022-04-06T09:12:50.988" v="10827" actId="20577"/>
        <pc:sldMkLst>
          <pc:docMk/>
          <pc:sldMk cId="3140786632" sldId="288"/>
        </pc:sldMkLst>
        <pc:spChg chg="mod">
          <ac:chgData name="Caroline Prodger" userId="e4ef2e75-b60b-401b-8ebe-291bdcf405f4" providerId="ADAL" clId="{543FA232-BEE2-42C0-8F8F-BAD2C13526FD}" dt="2022-04-05T13:58:05.230" v="7870" actId="20577"/>
          <ac:spMkLst>
            <pc:docMk/>
            <pc:sldMk cId="3140786632" sldId="288"/>
            <ac:spMk id="2" creationId="{E550EA02-9BA8-448D-85C2-713785415AF4}"/>
          </ac:spMkLst>
        </pc:spChg>
        <pc:spChg chg="mod">
          <ac:chgData name="Caroline Prodger" userId="e4ef2e75-b60b-401b-8ebe-291bdcf405f4" providerId="ADAL" clId="{543FA232-BEE2-42C0-8F8F-BAD2C13526FD}" dt="2022-04-06T09:12:50.988" v="10827" actId="20577"/>
          <ac:spMkLst>
            <pc:docMk/>
            <pc:sldMk cId="3140786632" sldId="288"/>
            <ac:spMk id="3" creationId="{68AAD317-627B-407F-A76C-0FB1F70AA2A8}"/>
          </ac:spMkLst>
        </pc:spChg>
      </pc:sldChg>
      <pc:sldChg chg="modSp add mod">
        <pc:chgData name="Caroline Prodger" userId="e4ef2e75-b60b-401b-8ebe-291bdcf405f4" providerId="ADAL" clId="{543FA232-BEE2-42C0-8F8F-BAD2C13526FD}" dt="2022-04-05T16:53:13.651" v="9999" actId="20577"/>
        <pc:sldMkLst>
          <pc:docMk/>
          <pc:sldMk cId="883452276" sldId="289"/>
        </pc:sldMkLst>
        <pc:spChg chg="mod">
          <ac:chgData name="Caroline Prodger" userId="e4ef2e75-b60b-401b-8ebe-291bdcf405f4" providerId="ADAL" clId="{543FA232-BEE2-42C0-8F8F-BAD2C13526FD}" dt="2022-04-05T16:53:13.651" v="9999" actId="20577"/>
          <ac:spMkLst>
            <pc:docMk/>
            <pc:sldMk cId="883452276" sldId="289"/>
            <ac:spMk id="2" creationId="{00000000-0000-0000-0000-000000000000}"/>
          </ac:spMkLst>
        </pc:spChg>
        <pc:spChg chg="mod">
          <ac:chgData name="Caroline Prodger" userId="e4ef2e75-b60b-401b-8ebe-291bdcf405f4" providerId="ADAL" clId="{543FA232-BEE2-42C0-8F8F-BAD2C13526FD}" dt="2022-04-05T16:52:23.136" v="9959" actId="20577"/>
          <ac:spMkLst>
            <pc:docMk/>
            <pc:sldMk cId="883452276" sldId="289"/>
            <ac:spMk id="3" creationId="{00000000-0000-0000-0000-000000000000}"/>
          </ac:spMkLst>
        </pc:spChg>
      </pc:sldChg>
      <pc:sldChg chg="modSp add mod">
        <pc:chgData name="Caroline Prodger" userId="e4ef2e75-b60b-401b-8ebe-291bdcf405f4" providerId="ADAL" clId="{543FA232-BEE2-42C0-8F8F-BAD2C13526FD}" dt="2022-04-05T16:53:02.833" v="9979" actId="20577"/>
        <pc:sldMkLst>
          <pc:docMk/>
          <pc:sldMk cId="568627359" sldId="290"/>
        </pc:sldMkLst>
        <pc:spChg chg="mod">
          <ac:chgData name="Caroline Prodger" userId="e4ef2e75-b60b-401b-8ebe-291bdcf405f4" providerId="ADAL" clId="{543FA232-BEE2-42C0-8F8F-BAD2C13526FD}" dt="2022-04-05T16:53:02.833" v="9979" actId="20577"/>
          <ac:spMkLst>
            <pc:docMk/>
            <pc:sldMk cId="568627359" sldId="290"/>
            <ac:spMk id="2" creationId="{00000000-0000-0000-0000-000000000000}"/>
          </ac:spMkLst>
        </pc:spChg>
        <pc:spChg chg="mod">
          <ac:chgData name="Caroline Prodger" userId="e4ef2e75-b60b-401b-8ebe-291bdcf405f4" providerId="ADAL" clId="{543FA232-BEE2-42C0-8F8F-BAD2C13526FD}" dt="2022-04-05T16:52:38.534" v="9960" actId="255"/>
          <ac:spMkLst>
            <pc:docMk/>
            <pc:sldMk cId="568627359" sldId="290"/>
            <ac:spMk id="3" creationId="{00000000-0000-0000-0000-000000000000}"/>
          </ac:spMkLst>
        </pc:spChg>
      </pc:sldChg>
      <pc:sldChg chg="modSp new mod">
        <pc:chgData name="Caroline Prodger" userId="e4ef2e75-b60b-401b-8ebe-291bdcf405f4" providerId="ADAL" clId="{543FA232-BEE2-42C0-8F8F-BAD2C13526FD}" dt="2022-04-06T09:15:58.037" v="10924" actId="20577"/>
        <pc:sldMkLst>
          <pc:docMk/>
          <pc:sldMk cId="2902090701" sldId="291"/>
        </pc:sldMkLst>
        <pc:spChg chg="mod">
          <ac:chgData name="Caroline Prodger" userId="e4ef2e75-b60b-401b-8ebe-291bdcf405f4" providerId="ADAL" clId="{543FA232-BEE2-42C0-8F8F-BAD2C13526FD}" dt="2022-04-06T09:15:38.259" v="10906" actId="20577"/>
          <ac:spMkLst>
            <pc:docMk/>
            <pc:sldMk cId="2902090701" sldId="291"/>
            <ac:spMk id="2" creationId="{B8CC4FF3-9114-463E-B365-29A01D5FD501}"/>
          </ac:spMkLst>
        </pc:spChg>
        <pc:spChg chg="mod">
          <ac:chgData name="Caroline Prodger" userId="e4ef2e75-b60b-401b-8ebe-291bdcf405f4" providerId="ADAL" clId="{543FA232-BEE2-42C0-8F8F-BAD2C13526FD}" dt="2022-04-06T09:15:58.037" v="10924" actId="20577"/>
          <ac:spMkLst>
            <pc:docMk/>
            <pc:sldMk cId="2902090701" sldId="291"/>
            <ac:spMk id="3" creationId="{A7BB221E-348A-43E1-9C71-56DA0149D2CD}"/>
          </ac:spMkLst>
        </pc:spChg>
      </pc:sldChg>
      <pc:sldChg chg="modSp add mod">
        <pc:chgData name="Caroline Prodger" userId="e4ef2e75-b60b-401b-8ebe-291bdcf405f4" providerId="ADAL" clId="{543FA232-BEE2-42C0-8F8F-BAD2C13526FD}" dt="2022-04-06T09:52:35.171" v="11356" actId="20577"/>
        <pc:sldMkLst>
          <pc:docMk/>
          <pc:sldMk cId="3493625796" sldId="292"/>
        </pc:sldMkLst>
        <pc:spChg chg="mod">
          <ac:chgData name="Caroline Prodger" userId="e4ef2e75-b60b-401b-8ebe-291bdcf405f4" providerId="ADAL" clId="{543FA232-BEE2-42C0-8F8F-BAD2C13526FD}" dt="2022-04-06T09:45:56.581" v="10927" actId="20578"/>
          <ac:spMkLst>
            <pc:docMk/>
            <pc:sldMk cId="3493625796" sldId="292"/>
            <ac:spMk id="2" creationId="{00000000-0000-0000-0000-000000000000}"/>
          </ac:spMkLst>
        </pc:spChg>
        <pc:spChg chg="mod">
          <ac:chgData name="Caroline Prodger" userId="e4ef2e75-b60b-401b-8ebe-291bdcf405f4" providerId="ADAL" clId="{543FA232-BEE2-42C0-8F8F-BAD2C13526FD}" dt="2022-04-06T09:52:35.171" v="11356" actId="20577"/>
          <ac:spMkLst>
            <pc:docMk/>
            <pc:sldMk cId="3493625796" sldId="292"/>
            <ac:spMk id="3" creationId="{00000000-0000-0000-0000-000000000000}"/>
          </ac:spMkLst>
        </pc:spChg>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Fiona Freel" userId="3a7a7974-e831-4583-92ac-603bf88d4539" providerId="ADAL" clId="{F675EABD-2C6D-4248-ABF7-206F06A8B88A}"/>
    <pc:docChg chg="modSld modMainMaster">
      <pc:chgData name="Fiona Freel" userId="3a7a7974-e831-4583-92ac-603bf88d4539" providerId="ADAL" clId="{F675EABD-2C6D-4248-ABF7-206F06A8B88A}" dt="2022-06-30T09:51:12.889" v="2"/>
      <pc:docMkLst>
        <pc:docMk/>
      </pc:docMkLst>
      <pc:sldChg chg="addSp modSp">
        <pc:chgData name="Fiona Freel" userId="3a7a7974-e831-4583-92ac-603bf88d4539" providerId="ADAL" clId="{F675EABD-2C6D-4248-ABF7-206F06A8B88A}" dt="2022-06-30T09:51:12.889" v="2"/>
        <pc:sldMkLst>
          <pc:docMk/>
          <pc:sldMk cId="3372220006" sldId="264"/>
        </pc:sldMkLst>
        <pc:spChg chg="add mod">
          <ac:chgData name="Fiona Freel" userId="3a7a7974-e831-4583-92ac-603bf88d4539" providerId="ADAL" clId="{F675EABD-2C6D-4248-ABF7-206F06A8B88A}" dt="2022-06-30T09:51:12.889" v="2"/>
          <ac:spMkLst>
            <pc:docMk/>
            <pc:sldMk cId="3372220006" sldId="264"/>
            <ac:spMk id="3" creationId="{BEBD603A-D5F9-37DD-96CF-E30A7ADF5F59}"/>
          </ac:spMkLst>
        </pc:spChg>
      </pc:sldChg>
      <pc:sldMasterChg chg="modSp mod">
        <pc:chgData name="Fiona Freel" userId="3a7a7974-e831-4583-92ac-603bf88d4539" providerId="ADAL" clId="{F675EABD-2C6D-4248-ABF7-206F06A8B88A}" dt="2022-06-30T09:50:59.349" v="1" actId="20577"/>
        <pc:sldMasterMkLst>
          <pc:docMk/>
          <pc:sldMasterMk cId="0" sldId="2147483651"/>
        </pc:sldMasterMkLst>
        <pc:spChg chg="mod">
          <ac:chgData name="Fiona Freel" userId="3a7a7974-e831-4583-92ac-603bf88d4539" providerId="ADAL" clId="{F675EABD-2C6D-4248-ABF7-206F06A8B88A}" dt="2022-06-30T09:50:59.349" v="1" actId="20577"/>
          <ac:spMkLst>
            <pc:docMk/>
            <pc:sldMasterMk cId="0" sldId="2147483651"/>
            <ac:spMk id="11" creationId="{96F0CD5D-B4A7-4421-AC1D-7F2293649C0F}"/>
          </ac:spMkLst>
        </pc:spChg>
        <pc:picChg chg="mod">
          <ac:chgData name="Fiona Freel" userId="3a7a7974-e831-4583-92ac-603bf88d4539" providerId="ADAL" clId="{F675EABD-2C6D-4248-ABF7-206F06A8B88A}" dt="2022-06-29T14:20:43.873" v="0" actId="14826"/>
          <ac:picMkLst>
            <pc:docMk/>
            <pc:sldMasterMk cId="0" sldId="2147483651"/>
            <ac:picMk id="13" creationId="{54C8F537-6DBE-534E-B9F5-B8C14A123E71}"/>
          </ac:picMkLst>
        </pc:pic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10088611" sldId="267"/>
        </pc:sldMkLst>
        <pc:spChg chg="add">
          <ac:chgData name="Charlie Evans" userId="S::charlie.evans@cityandguilds.com::9964b21c-b77c-4334-8083-162c4eec6535" providerId="AD" clId="Web-{4530202E-F0E7-4F7B-BCEE-F889F18E9F90}" dt="2022-01-26T15:55:42.529" v="0"/>
          <ac:spMkLst>
            <pc:docMk/>
            <pc:sldMk cId="10088611"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10088611"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E232C0-DCDC-41EC-AE8B-2BD7895C0B1E}"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C8EF1CBC-CE34-4312-8A96-BB7EBDF6CD0B}">
      <dgm:prSet phldrT="[Text]" custT="1"/>
      <dgm:spPr/>
      <dgm:t>
        <a:bodyPr/>
        <a:lstStyle/>
        <a:p>
          <a:r>
            <a:rPr lang="en-US" sz="2000" b="1" dirty="0">
              <a:solidFill>
                <a:schemeClr val="tx1"/>
              </a:solidFill>
            </a:rPr>
            <a:t>Planning</a:t>
          </a:r>
        </a:p>
        <a:p>
          <a:r>
            <a:rPr lang="en-US" sz="2000" dirty="0">
              <a:solidFill>
                <a:schemeClr val="tx1"/>
              </a:solidFill>
            </a:rPr>
            <a:t>Managing schedules to deliver multiple projects to deadline</a:t>
          </a:r>
          <a:endParaRPr lang="en-GB" sz="2000" dirty="0">
            <a:solidFill>
              <a:schemeClr val="tx1"/>
            </a:solidFill>
          </a:endParaRPr>
        </a:p>
      </dgm:t>
    </dgm:pt>
    <dgm:pt modelId="{1C8BDE47-3C15-4D9E-8BE2-086A9AA5F072}" type="parTrans" cxnId="{752F6D47-2F20-499C-A78B-5E3B80EE7CBD}">
      <dgm:prSet/>
      <dgm:spPr/>
      <dgm:t>
        <a:bodyPr/>
        <a:lstStyle/>
        <a:p>
          <a:endParaRPr lang="en-GB"/>
        </a:p>
      </dgm:t>
    </dgm:pt>
    <dgm:pt modelId="{2EF8161F-FECA-482A-8E42-3E36E626C0C3}" type="sibTrans" cxnId="{752F6D47-2F20-499C-A78B-5E3B80EE7CBD}">
      <dgm:prSet/>
      <dgm:spPr/>
      <dgm:t>
        <a:bodyPr/>
        <a:lstStyle/>
        <a:p>
          <a:endParaRPr lang="en-GB"/>
        </a:p>
      </dgm:t>
    </dgm:pt>
    <dgm:pt modelId="{9C33C5CA-D6DF-4299-9C34-4B1A2BDE6A1E}">
      <dgm:prSet phldrT="[Text]" custT="1"/>
      <dgm:spPr/>
      <dgm:t>
        <a:bodyPr/>
        <a:lstStyle/>
        <a:p>
          <a:r>
            <a:rPr lang="en-US" sz="2000" b="1" dirty="0">
              <a:solidFill>
                <a:schemeClr val="tx1"/>
              </a:solidFill>
            </a:rPr>
            <a:t>Resource allocation</a:t>
          </a:r>
        </a:p>
        <a:p>
          <a:r>
            <a:rPr lang="en-US" sz="2000" dirty="0">
              <a:solidFill>
                <a:schemeClr val="tx1"/>
              </a:solidFill>
            </a:rPr>
            <a:t>Ensuring time, resources, budget and people are used appropriately</a:t>
          </a:r>
          <a:endParaRPr lang="en-GB" sz="2000" dirty="0">
            <a:solidFill>
              <a:schemeClr val="tx1"/>
            </a:solidFill>
          </a:endParaRPr>
        </a:p>
      </dgm:t>
    </dgm:pt>
    <dgm:pt modelId="{E3A74D8D-25BB-4BF2-930D-FC2C62EA7EC0}" type="parTrans" cxnId="{FB0713AD-D52A-4257-9F62-4DBFE1B1184A}">
      <dgm:prSet/>
      <dgm:spPr/>
      <dgm:t>
        <a:bodyPr/>
        <a:lstStyle/>
        <a:p>
          <a:endParaRPr lang="en-GB"/>
        </a:p>
      </dgm:t>
    </dgm:pt>
    <dgm:pt modelId="{D5B5F5FC-48E6-480C-99FD-7658CF0BF010}" type="sibTrans" cxnId="{FB0713AD-D52A-4257-9F62-4DBFE1B1184A}">
      <dgm:prSet/>
      <dgm:spPr/>
      <dgm:t>
        <a:bodyPr/>
        <a:lstStyle/>
        <a:p>
          <a:endParaRPr lang="en-GB"/>
        </a:p>
      </dgm:t>
    </dgm:pt>
    <dgm:pt modelId="{0F51AE46-A221-4F94-AFC6-2E602EFFBF44}">
      <dgm:prSet phldrT="[Text]" custT="1"/>
      <dgm:spPr/>
      <dgm:t>
        <a:bodyPr/>
        <a:lstStyle/>
        <a:p>
          <a:r>
            <a:rPr lang="en-US" sz="2000" b="1" dirty="0">
              <a:solidFill>
                <a:schemeClr val="tx1"/>
              </a:solidFill>
            </a:rPr>
            <a:t>Training and development</a:t>
          </a:r>
        </a:p>
        <a:p>
          <a:r>
            <a:rPr lang="en-US" sz="2000" dirty="0">
              <a:solidFill>
                <a:schemeClr val="tx1"/>
              </a:solidFill>
            </a:rPr>
            <a:t>Organising regular staff training, helping staff to manage their careers</a:t>
          </a:r>
          <a:endParaRPr lang="en-GB" sz="2000" dirty="0">
            <a:solidFill>
              <a:schemeClr val="tx1"/>
            </a:solidFill>
          </a:endParaRPr>
        </a:p>
      </dgm:t>
    </dgm:pt>
    <dgm:pt modelId="{C8265539-68E4-481B-B65F-6795FA92E00A}" type="parTrans" cxnId="{D5931C11-745C-4BC0-990B-4C7CAAF5C537}">
      <dgm:prSet/>
      <dgm:spPr/>
      <dgm:t>
        <a:bodyPr/>
        <a:lstStyle/>
        <a:p>
          <a:endParaRPr lang="en-GB"/>
        </a:p>
      </dgm:t>
    </dgm:pt>
    <dgm:pt modelId="{FD17DC9C-D6B7-4E93-A5B1-BCC12E11DEFE}" type="sibTrans" cxnId="{D5931C11-745C-4BC0-990B-4C7CAAF5C537}">
      <dgm:prSet/>
      <dgm:spPr/>
      <dgm:t>
        <a:bodyPr/>
        <a:lstStyle/>
        <a:p>
          <a:endParaRPr lang="en-GB"/>
        </a:p>
      </dgm:t>
    </dgm:pt>
    <dgm:pt modelId="{C6325BE3-38A9-47D0-ACD8-5196984A2FA3}">
      <dgm:prSet phldrT="[Text]" custT="1"/>
      <dgm:spPr/>
      <dgm:t>
        <a:bodyPr/>
        <a:lstStyle/>
        <a:p>
          <a:r>
            <a:rPr lang="en-US" sz="2000" b="1" dirty="0">
              <a:solidFill>
                <a:schemeClr val="tx1"/>
              </a:solidFill>
            </a:rPr>
            <a:t>Staffing</a:t>
          </a:r>
        </a:p>
        <a:p>
          <a:r>
            <a:rPr lang="en-US" sz="2000" dirty="0">
              <a:solidFill>
                <a:schemeClr val="tx1"/>
              </a:solidFill>
            </a:rPr>
            <a:t>Recruiting qualified staff to the right roles and retaining them</a:t>
          </a:r>
          <a:endParaRPr lang="en-GB" sz="2000" dirty="0">
            <a:solidFill>
              <a:schemeClr val="tx1"/>
            </a:solidFill>
          </a:endParaRPr>
        </a:p>
      </dgm:t>
    </dgm:pt>
    <dgm:pt modelId="{D41FD53C-99ED-491D-9934-255470529305}" type="parTrans" cxnId="{FF8353A5-7057-4A81-B1D6-4DD12C65E4A2}">
      <dgm:prSet/>
      <dgm:spPr/>
      <dgm:t>
        <a:bodyPr/>
        <a:lstStyle/>
        <a:p>
          <a:endParaRPr lang="en-GB"/>
        </a:p>
      </dgm:t>
    </dgm:pt>
    <dgm:pt modelId="{B1BB6CE8-AE2E-44B7-8743-67A0A4C49E42}" type="sibTrans" cxnId="{FF8353A5-7057-4A81-B1D6-4DD12C65E4A2}">
      <dgm:prSet/>
      <dgm:spPr/>
      <dgm:t>
        <a:bodyPr/>
        <a:lstStyle/>
        <a:p>
          <a:endParaRPr lang="en-GB"/>
        </a:p>
      </dgm:t>
    </dgm:pt>
    <dgm:pt modelId="{1D0BADCD-1F16-478A-AAA1-07B4EB7C8896}" type="pres">
      <dgm:prSet presAssocID="{A1E232C0-DCDC-41EC-AE8B-2BD7895C0B1E}" presName="diagram" presStyleCnt="0">
        <dgm:presLayoutVars>
          <dgm:dir/>
          <dgm:resizeHandles val="exact"/>
        </dgm:presLayoutVars>
      </dgm:prSet>
      <dgm:spPr/>
    </dgm:pt>
    <dgm:pt modelId="{5FE4DA88-7C1F-416E-BB16-CDCF6732A2B4}" type="pres">
      <dgm:prSet presAssocID="{C8EF1CBC-CE34-4312-8A96-BB7EBDF6CD0B}" presName="node" presStyleLbl="node1" presStyleIdx="0" presStyleCnt="4">
        <dgm:presLayoutVars>
          <dgm:bulletEnabled val="1"/>
        </dgm:presLayoutVars>
      </dgm:prSet>
      <dgm:spPr/>
    </dgm:pt>
    <dgm:pt modelId="{996FE85E-AE0D-4CB1-9199-686B7874C4EC}" type="pres">
      <dgm:prSet presAssocID="{2EF8161F-FECA-482A-8E42-3E36E626C0C3}" presName="sibTrans" presStyleCnt="0"/>
      <dgm:spPr/>
    </dgm:pt>
    <dgm:pt modelId="{0C4F58C2-FEA4-4B06-8BAA-C04E83478E3F}" type="pres">
      <dgm:prSet presAssocID="{9C33C5CA-D6DF-4299-9C34-4B1A2BDE6A1E}" presName="node" presStyleLbl="node1" presStyleIdx="1" presStyleCnt="4">
        <dgm:presLayoutVars>
          <dgm:bulletEnabled val="1"/>
        </dgm:presLayoutVars>
      </dgm:prSet>
      <dgm:spPr/>
    </dgm:pt>
    <dgm:pt modelId="{D3B6154E-840A-43A9-9EF7-A26F6A687A51}" type="pres">
      <dgm:prSet presAssocID="{D5B5F5FC-48E6-480C-99FD-7658CF0BF010}" presName="sibTrans" presStyleCnt="0"/>
      <dgm:spPr/>
    </dgm:pt>
    <dgm:pt modelId="{75CDBC7B-A624-4748-8260-8BE2419A0E66}" type="pres">
      <dgm:prSet presAssocID="{0F51AE46-A221-4F94-AFC6-2E602EFFBF44}" presName="node" presStyleLbl="node1" presStyleIdx="2" presStyleCnt="4">
        <dgm:presLayoutVars>
          <dgm:bulletEnabled val="1"/>
        </dgm:presLayoutVars>
      </dgm:prSet>
      <dgm:spPr/>
    </dgm:pt>
    <dgm:pt modelId="{6FB592EA-B858-4DE2-A2F5-7F72926BD32A}" type="pres">
      <dgm:prSet presAssocID="{FD17DC9C-D6B7-4E93-A5B1-BCC12E11DEFE}" presName="sibTrans" presStyleCnt="0"/>
      <dgm:spPr/>
    </dgm:pt>
    <dgm:pt modelId="{F8EE5D7D-CFE3-47B4-B817-ACE1ED599D2B}" type="pres">
      <dgm:prSet presAssocID="{C6325BE3-38A9-47D0-ACD8-5196984A2FA3}" presName="node" presStyleLbl="node1" presStyleIdx="3" presStyleCnt="4">
        <dgm:presLayoutVars>
          <dgm:bulletEnabled val="1"/>
        </dgm:presLayoutVars>
      </dgm:prSet>
      <dgm:spPr/>
    </dgm:pt>
  </dgm:ptLst>
  <dgm:cxnLst>
    <dgm:cxn modelId="{BEBB6502-9C86-477B-9BA7-953768AC5367}" type="presOf" srcId="{0F51AE46-A221-4F94-AFC6-2E602EFFBF44}" destId="{75CDBC7B-A624-4748-8260-8BE2419A0E66}" srcOrd="0" destOrd="0" presId="urn:microsoft.com/office/officeart/2005/8/layout/default"/>
    <dgm:cxn modelId="{D5931C11-745C-4BC0-990B-4C7CAAF5C537}" srcId="{A1E232C0-DCDC-41EC-AE8B-2BD7895C0B1E}" destId="{0F51AE46-A221-4F94-AFC6-2E602EFFBF44}" srcOrd="2" destOrd="0" parTransId="{C8265539-68E4-481B-B65F-6795FA92E00A}" sibTransId="{FD17DC9C-D6B7-4E93-A5B1-BCC12E11DEFE}"/>
    <dgm:cxn modelId="{0BA7D729-C525-401A-B84C-DB759EB05476}" type="presOf" srcId="{9C33C5CA-D6DF-4299-9C34-4B1A2BDE6A1E}" destId="{0C4F58C2-FEA4-4B06-8BAA-C04E83478E3F}" srcOrd="0" destOrd="0" presId="urn:microsoft.com/office/officeart/2005/8/layout/default"/>
    <dgm:cxn modelId="{B7D3C361-C7CB-4FF1-ADAC-2C843F51631C}" type="presOf" srcId="{C6325BE3-38A9-47D0-ACD8-5196984A2FA3}" destId="{F8EE5D7D-CFE3-47B4-B817-ACE1ED599D2B}" srcOrd="0" destOrd="0" presId="urn:microsoft.com/office/officeart/2005/8/layout/default"/>
    <dgm:cxn modelId="{752F6D47-2F20-499C-A78B-5E3B80EE7CBD}" srcId="{A1E232C0-DCDC-41EC-AE8B-2BD7895C0B1E}" destId="{C8EF1CBC-CE34-4312-8A96-BB7EBDF6CD0B}" srcOrd="0" destOrd="0" parTransId="{1C8BDE47-3C15-4D9E-8BE2-086A9AA5F072}" sibTransId="{2EF8161F-FECA-482A-8E42-3E36E626C0C3}"/>
    <dgm:cxn modelId="{3170A091-50D9-403E-B54F-58CB2944FAA1}" type="presOf" srcId="{A1E232C0-DCDC-41EC-AE8B-2BD7895C0B1E}" destId="{1D0BADCD-1F16-478A-AAA1-07B4EB7C8896}" srcOrd="0" destOrd="0" presId="urn:microsoft.com/office/officeart/2005/8/layout/default"/>
    <dgm:cxn modelId="{FF8353A5-7057-4A81-B1D6-4DD12C65E4A2}" srcId="{A1E232C0-DCDC-41EC-AE8B-2BD7895C0B1E}" destId="{C6325BE3-38A9-47D0-ACD8-5196984A2FA3}" srcOrd="3" destOrd="0" parTransId="{D41FD53C-99ED-491D-9934-255470529305}" sibTransId="{B1BB6CE8-AE2E-44B7-8743-67A0A4C49E42}"/>
    <dgm:cxn modelId="{FB0713AD-D52A-4257-9F62-4DBFE1B1184A}" srcId="{A1E232C0-DCDC-41EC-AE8B-2BD7895C0B1E}" destId="{9C33C5CA-D6DF-4299-9C34-4B1A2BDE6A1E}" srcOrd="1" destOrd="0" parTransId="{E3A74D8D-25BB-4BF2-930D-FC2C62EA7EC0}" sibTransId="{D5B5F5FC-48E6-480C-99FD-7658CF0BF010}"/>
    <dgm:cxn modelId="{D640FCCA-68CD-4E62-84CE-CCC25E408E49}" type="presOf" srcId="{C8EF1CBC-CE34-4312-8A96-BB7EBDF6CD0B}" destId="{5FE4DA88-7C1F-416E-BB16-CDCF6732A2B4}" srcOrd="0" destOrd="0" presId="urn:microsoft.com/office/officeart/2005/8/layout/default"/>
    <dgm:cxn modelId="{E798FDFD-EFCD-4AFC-9C75-0EA2FE3940D3}" type="presParOf" srcId="{1D0BADCD-1F16-478A-AAA1-07B4EB7C8896}" destId="{5FE4DA88-7C1F-416E-BB16-CDCF6732A2B4}" srcOrd="0" destOrd="0" presId="urn:microsoft.com/office/officeart/2005/8/layout/default"/>
    <dgm:cxn modelId="{103FC640-235F-4A9B-A245-D1336226F3DA}" type="presParOf" srcId="{1D0BADCD-1F16-478A-AAA1-07B4EB7C8896}" destId="{996FE85E-AE0D-4CB1-9199-686B7874C4EC}" srcOrd="1" destOrd="0" presId="urn:microsoft.com/office/officeart/2005/8/layout/default"/>
    <dgm:cxn modelId="{9B587EE0-1242-46C4-9E65-8B037306C927}" type="presParOf" srcId="{1D0BADCD-1F16-478A-AAA1-07B4EB7C8896}" destId="{0C4F58C2-FEA4-4B06-8BAA-C04E83478E3F}" srcOrd="2" destOrd="0" presId="urn:microsoft.com/office/officeart/2005/8/layout/default"/>
    <dgm:cxn modelId="{181F02EB-3C67-46CF-953E-E8878A4CF45E}" type="presParOf" srcId="{1D0BADCD-1F16-478A-AAA1-07B4EB7C8896}" destId="{D3B6154E-840A-43A9-9EF7-A26F6A687A51}" srcOrd="3" destOrd="0" presId="urn:microsoft.com/office/officeart/2005/8/layout/default"/>
    <dgm:cxn modelId="{ADB7587F-A713-4E65-9BF3-9FDDECEF02A1}" type="presParOf" srcId="{1D0BADCD-1F16-478A-AAA1-07B4EB7C8896}" destId="{75CDBC7B-A624-4748-8260-8BE2419A0E66}" srcOrd="4" destOrd="0" presId="urn:microsoft.com/office/officeart/2005/8/layout/default"/>
    <dgm:cxn modelId="{B3B570DA-7395-4766-804A-22374E74231E}" type="presParOf" srcId="{1D0BADCD-1F16-478A-AAA1-07B4EB7C8896}" destId="{6FB592EA-B858-4DE2-A2F5-7F72926BD32A}" srcOrd="5" destOrd="0" presId="urn:microsoft.com/office/officeart/2005/8/layout/default"/>
    <dgm:cxn modelId="{5ADC47BF-E7C6-4B35-BAC3-0FE01EF51EF6}" type="presParOf" srcId="{1D0BADCD-1F16-478A-AAA1-07B4EB7C8896}" destId="{F8EE5D7D-CFE3-47B4-B817-ACE1ED599D2B}"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EA1604-48B4-41D1-AACC-6564D16EEF9A}"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3F8F018A-E464-4E0E-8DEB-ADB0E2512391}">
      <dgm:prSet phldrT="[Text]"/>
      <dgm:spPr/>
      <dgm:t>
        <a:bodyPr/>
        <a:lstStyle/>
        <a:p>
          <a:r>
            <a:rPr lang="en-US" b="1" dirty="0">
              <a:solidFill>
                <a:schemeClr val="tx2"/>
              </a:solidFill>
            </a:rPr>
            <a:t>PHYSICAL</a:t>
          </a:r>
        </a:p>
        <a:p>
          <a:r>
            <a:rPr lang="en-US" dirty="0">
              <a:solidFill>
                <a:schemeClr val="tx2"/>
              </a:solidFill>
            </a:rPr>
            <a:t>Buildings, machines, vehicles, production facilities </a:t>
          </a:r>
          <a:endParaRPr lang="en-GB" dirty="0">
            <a:solidFill>
              <a:schemeClr val="tx2"/>
            </a:solidFill>
          </a:endParaRPr>
        </a:p>
      </dgm:t>
    </dgm:pt>
    <dgm:pt modelId="{49CCD39F-EE00-44D1-941E-7169892C47AB}" type="parTrans" cxnId="{D14155EC-7477-4007-AC88-3B6F26B217A8}">
      <dgm:prSet/>
      <dgm:spPr/>
      <dgm:t>
        <a:bodyPr/>
        <a:lstStyle/>
        <a:p>
          <a:endParaRPr lang="en-GB"/>
        </a:p>
      </dgm:t>
    </dgm:pt>
    <dgm:pt modelId="{FA57C111-C313-4A02-A03E-CE3042365FBF}" type="sibTrans" cxnId="{D14155EC-7477-4007-AC88-3B6F26B217A8}">
      <dgm:prSet/>
      <dgm:spPr/>
      <dgm:t>
        <a:bodyPr/>
        <a:lstStyle/>
        <a:p>
          <a:endParaRPr lang="en-GB"/>
        </a:p>
      </dgm:t>
    </dgm:pt>
    <dgm:pt modelId="{EC19EF26-8821-4478-BA90-9F908E0AB23E}">
      <dgm:prSet phldrT="[Text]"/>
      <dgm:spPr>
        <a:solidFill>
          <a:schemeClr val="accent2">
            <a:lumMod val="40000"/>
            <a:lumOff val="60000"/>
          </a:schemeClr>
        </a:solidFill>
      </dgm:spPr>
      <dgm:t>
        <a:bodyPr/>
        <a:lstStyle/>
        <a:p>
          <a:r>
            <a:rPr lang="en-US" b="1" dirty="0">
              <a:solidFill>
                <a:schemeClr val="tx1"/>
              </a:solidFill>
            </a:rPr>
            <a:t>INTELLECTUAL</a:t>
          </a:r>
        </a:p>
        <a:p>
          <a:r>
            <a:rPr lang="en-US" dirty="0">
              <a:solidFill>
                <a:schemeClr val="tx1"/>
              </a:solidFill>
            </a:rPr>
            <a:t>Brands, patents, copyrights, knowledge, customer data</a:t>
          </a:r>
        </a:p>
      </dgm:t>
    </dgm:pt>
    <dgm:pt modelId="{8CC4DD20-2B81-44E4-B426-7BAA6F45724B}" type="parTrans" cxnId="{2BB66562-98EB-4A85-BFC5-DB967D6652BD}">
      <dgm:prSet/>
      <dgm:spPr/>
      <dgm:t>
        <a:bodyPr/>
        <a:lstStyle/>
        <a:p>
          <a:endParaRPr lang="en-GB"/>
        </a:p>
      </dgm:t>
    </dgm:pt>
    <dgm:pt modelId="{05BDFB1F-F036-4210-BC23-42628E24A70F}" type="sibTrans" cxnId="{2BB66562-98EB-4A85-BFC5-DB967D6652BD}">
      <dgm:prSet/>
      <dgm:spPr/>
      <dgm:t>
        <a:bodyPr/>
        <a:lstStyle/>
        <a:p>
          <a:endParaRPr lang="en-GB"/>
        </a:p>
      </dgm:t>
    </dgm:pt>
    <dgm:pt modelId="{32619CB9-3A80-4732-9C4B-EC5EDC01AD90}">
      <dgm:prSet phldrT="[Text]"/>
      <dgm:spPr>
        <a:solidFill>
          <a:srgbClr val="EDEFAF"/>
        </a:solidFill>
      </dgm:spPr>
      <dgm:t>
        <a:bodyPr/>
        <a:lstStyle/>
        <a:p>
          <a:r>
            <a:rPr lang="en-US" b="1" dirty="0">
              <a:solidFill>
                <a:schemeClr val="tx1"/>
              </a:solidFill>
            </a:rPr>
            <a:t>HUMAN</a:t>
          </a:r>
        </a:p>
        <a:p>
          <a:r>
            <a:rPr lang="en-US" dirty="0">
              <a:solidFill>
                <a:schemeClr val="tx1"/>
              </a:solidFill>
            </a:rPr>
            <a:t>Managers, employees, contractors, stakeholders, customers</a:t>
          </a:r>
          <a:endParaRPr lang="en-GB" dirty="0">
            <a:solidFill>
              <a:schemeClr val="tx1"/>
            </a:solidFill>
          </a:endParaRPr>
        </a:p>
      </dgm:t>
    </dgm:pt>
    <dgm:pt modelId="{94C84EEF-D7C7-47F6-B4A7-1433004F84C9}" type="parTrans" cxnId="{C08A528D-06DC-4F8F-86E0-DEBC58C3D37A}">
      <dgm:prSet/>
      <dgm:spPr/>
      <dgm:t>
        <a:bodyPr/>
        <a:lstStyle/>
        <a:p>
          <a:endParaRPr lang="en-GB"/>
        </a:p>
      </dgm:t>
    </dgm:pt>
    <dgm:pt modelId="{E0966B88-B946-475D-932E-46C0E19B94D4}" type="sibTrans" cxnId="{C08A528D-06DC-4F8F-86E0-DEBC58C3D37A}">
      <dgm:prSet/>
      <dgm:spPr/>
      <dgm:t>
        <a:bodyPr/>
        <a:lstStyle/>
        <a:p>
          <a:endParaRPr lang="en-GB"/>
        </a:p>
      </dgm:t>
    </dgm:pt>
    <dgm:pt modelId="{CF0F239F-EFD3-48FB-8981-B121BD291A30}">
      <dgm:prSet phldrT="[Text]"/>
      <dgm:spPr>
        <a:solidFill>
          <a:srgbClr val="C5F2AC"/>
        </a:solidFill>
      </dgm:spPr>
      <dgm:t>
        <a:bodyPr/>
        <a:lstStyle/>
        <a:p>
          <a:pPr>
            <a:spcAft>
              <a:spcPct val="35000"/>
            </a:spcAft>
          </a:pPr>
          <a:r>
            <a:rPr lang="en-US" b="1" dirty="0">
              <a:solidFill>
                <a:schemeClr val="tx1"/>
              </a:solidFill>
            </a:rPr>
            <a:t>FINANCIAL</a:t>
          </a:r>
        </a:p>
        <a:p>
          <a:pPr>
            <a:spcAft>
              <a:spcPts val="0"/>
            </a:spcAft>
          </a:pPr>
          <a:r>
            <a:rPr lang="en-US" dirty="0">
              <a:solidFill>
                <a:schemeClr val="tx1"/>
              </a:solidFill>
            </a:rPr>
            <a:t>Cash</a:t>
          </a:r>
        </a:p>
        <a:p>
          <a:pPr>
            <a:spcAft>
              <a:spcPts val="0"/>
            </a:spcAft>
          </a:pPr>
          <a:r>
            <a:rPr lang="en-US" dirty="0">
              <a:solidFill>
                <a:schemeClr val="tx1"/>
              </a:solidFill>
            </a:rPr>
            <a:t>Credit (loans and borrowing)</a:t>
          </a:r>
        </a:p>
        <a:p>
          <a:pPr>
            <a:spcAft>
              <a:spcPts val="0"/>
            </a:spcAft>
          </a:pPr>
          <a:r>
            <a:rPr lang="en-US" dirty="0">
              <a:solidFill>
                <a:schemeClr val="tx1"/>
              </a:solidFill>
            </a:rPr>
            <a:t>Shares</a:t>
          </a:r>
          <a:endParaRPr lang="en-GB" dirty="0">
            <a:solidFill>
              <a:schemeClr val="tx1"/>
            </a:solidFill>
          </a:endParaRPr>
        </a:p>
      </dgm:t>
    </dgm:pt>
    <dgm:pt modelId="{9E586070-7B8A-423D-BC6E-3073775266E5}" type="parTrans" cxnId="{E1E9F470-B2A8-4D43-B0BA-469A6B05938F}">
      <dgm:prSet/>
      <dgm:spPr/>
      <dgm:t>
        <a:bodyPr/>
        <a:lstStyle/>
        <a:p>
          <a:endParaRPr lang="en-GB"/>
        </a:p>
      </dgm:t>
    </dgm:pt>
    <dgm:pt modelId="{E4B0E194-BB23-422D-8EDA-D8B61B03EF41}" type="sibTrans" cxnId="{E1E9F470-B2A8-4D43-B0BA-469A6B05938F}">
      <dgm:prSet/>
      <dgm:spPr/>
      <dgm:t>
        <a:bodyPr/>
        <a:lstStyle/>
        <a:p>
          <a:endParaRPr lang="en-GB"/>
        </a:p>
      </dgm:t>
    </dgm:pt>
    <dgm:pt modelId="{30B813F8-6A05-4B02-B423-8EDA7B39E4D4}" type="pres">
      <dgm:prSet presAssocID="{46EA1604-48B4-41D1-AACC-6564D16EEF9A}" presName="diagram" presStyleCnt="0">
        <dgm:presLayoutVars>
          <dgm:dir/>
          <dgm:resizeHandles val="exact"/>
        </dgm:presLayoutVars>
      </dgm:prSet>
      <dgm:spPr/>
    </dgm:pt>
    <dgm:pt modelId="{7DAE96C3-29D7-4B46-8B66-68046FF34DEC}" type="pres">
      <dgm:prSet presAssocID="{3F8F018A-E464-4E0E-8DEB-ADB0E2512391}" presName="node" presStyleLbl="node1" presStyleIdx="0" presStyleCnt="4" custLinFactNeighborY="8470">
        <dgm:presLayoutVars>
          <dgm:bulletEnabled val="1"/>
        </dgm:presLayoutVars>
      </dgm:prSet>
      <dgm:spPr/>
    </dgm:pt>
    <dgm:pt modelId="{49CAFA89-37A9-43B6-BFA6-E68DD607B074}" type="pres">
      <dgm:prSet presAssocID="{FA57C111-C313-4A02-A03E-CE3042365FBF}" presName="sibTrans" presStyleCnt="0"/>
      <dgm:spPr/>
    </dgm:pt>
    <dgm:pt modelId="{A5972240-D716-454E-8171-7BD729D70C10}" type="pres">
      <dgm:prSet presAssocID="{EC19EF26-8821-4478-BA90-9F908E0AB23E}" presName="node" presStyleLbl="node1" presStyleIdx="1" presStyleCnt="4" custLinFactNeighborY="8470">
        <dgm:presLayoutVars>
          <dgm:bulletEnabled val="1"/>
        </dgm:presLayoutVars>
      </dgm:prSet>
      <dgm:spPr/>
    </dgm:pt>
    <dgm:pt modelId="{6C97B863-2EF2-4460-B0C2-20CA6C3962D1}" type="pres">
      <dgm:prSet presAssocID="{05BDFB1F-F036-4210-BC23-42628E24A70F}" presName="sibTrans" presStyleCnt="0"/>
      <dgm:spPr/>
    </dgm:pt>
    <dgm:pt modelId="{AE3C0D19-EB94-493D-84B8-F08BB74DAA81}" type="pres">
      <dgm:prSet presAssocID="{32619CB9-3A80-4732-9C4B-EC5EDC01AD90}" presName="node" presStyleLbl="node1" presStyleIdx="2" presStyleCnt="4" custLinFactNeighborY="-3632">
        <dgm:presLayoutVars>
          <dgm:bulletEnabled val="1"/>
        </dgm:presLayoutVars>
      </dgm:prSet>
      <dgm:spPr/>
    </dgm:pt>
    <dgm:pt modelId="{75F72463-B483-4727-BC6A-C7086487BF8B}" type="pres">
      <dgm:prSet presAssocID="{E0966B88-B946-475D-932E-46C0E19B94D4}" presName="sibTrans" presStyleCnt="0"/>
      <dgm:spPr/>
    </dgm:pt>
    <dgm:pt modelId="{20F60FF9-7136-47CF-AEDA-42ABE144E833}" type="pres">
      <dgm:prSet presAssocID="{CF0F239F-EFD3-48FB-8981-B121BD291A30}" presName="node" presStyleLbl="node1" presStyleIdx="3" presStyleCnt="4" custLinFactNeighborY="-3632">
        <dgm:presLayoutVars>
          <dgm:bulletEnabled val="1"/>
        </dgm:presLayoutVars>
      </dgm:prSet>
      <dgm:spPr/>
    </dgm:pt>
  </dgm:ptLst>
  <dgm:cxnLst>
    <dgm:cxn modelId="{7D5C4C15-8CBC-4DDA-9F33-03724C2F89C2}" type="presOf" srcId="{CF0F239F-EFD3-48FB-8981-B121BD291A30}" destId="{20F60FF9-7136-47CF-AEDA-42ABE144E833}" srcOrd="0" destOrd="0" presId="urn:microsoft.com/office/officeart/2005/8/layout/default"/>
    <dgm:cxn modelId="{2BB66562-98EB-4A85-BFC5-DB967D6652BD}" srcId="{46EA1604-48B4-41D1-AACC-6564D16EEF9A}" destId="{EC19EF26-8821-4478-BA90-9F908E0AB23E}" srcOrd="1" destOrd="0" parTransId="{8CC4DD20-2B81-44E4-B426-7BAA6F45724B}" sibTransId="{05BDFB1F-F036-4210-BC23-42628E24A70F}"/>
    <dgm:cxn modelId="{E1E9F470-B2A8-4D43-B0BA-469A6B05938F}" srcId="{46EA1604-48B4-41D1-AACC-6564D16EEF9A}" destId="{CF0F239F-EFD3-48FB-8981-B121BD291A30}" srcOrd="3" destOrd="0" parTransId="{9E586070-7B8A-423D-BC6E-3073775266E5}" sibTransId="{E4B0E194-BB23-422D-8EDA-D8B61B03EF41}"/>
    <dgm:cxn modelId="{C08A528D-06DC-4F8F-86E0-DEBC58C3D37A}" srcId="{46EA1604-48B4-41D1-AACC-6564D16EEF9A}" destId="{32619CB9-3A80-4732-9C4B-EC5EDC01AD90}" srcOrd="2" destOrd="0" parTransId="{94C84EEF-D7C7-47F6-B4A7-1433004F84C9}" sibTransId="{E0966B88-B946-475D-932E-46C0E19B94D4}"/>
    <dgm:cxn modelId="{7F4AF894-9715-4197-81E7-0E4BF7214A3E}" type="presOf" srcId="{32619CB9-3A80-4732-9C4B-EC5EDC01AD90}" destId="{AE3C0D19-EB94-493D-84B8-F08BB74DAA81}" srcOrd="0" destOrd="0" presId="urn:microsoft.com/office/officeart/2005/8/layout/default"/>
    <dgm:cxn modelId="{4EEC18B5-B173-48DD-95A2-3EFD7248F0D4}" type="presOf" srcId="{EC19EF26-8821-4478-BA90-9F908E0AB23E}" destId="{A5972240-D716-454E-8171-7BD729D70C10}" srcOrd="0" destOrd="0" presId="urn:microsoft.com/office/officeart/2005/8/layout/default"/>
    <dgm:cxn modelId="{43DCB3D5-8CAC-4646-8249-D7322AE2E70B}" type="presOf" srcId="{3F8F018A-E464-4E0E-8DEB-ADB0E2512391}" destId="{7DAE96C3-29D7-4B46-8B66-68046FF34DEC}" srcOrd="0" destOrd="0" presId="urn:microsoft.com/office/officeart/2005/8/layout/default"/>
    <dgm:cxn modelId="{D64ABBE8-7A1C-4017-931B-2986B4D5240B}" type="presOf" srcId="{46EA1604-48B4-41D1-AACC-6564D16EEF9A}" destId="{30B813F8-6A05-4B02-B423-8EDA7B39E4D4}" srcOrd="0" destOrd="0" presId="urn:microsoft.com/office/officeart/2005/8/layout/default"/>
    <dgm:cxn modelId="{D14155EC-7477-4007-AC88-3B6F26B217A8}" srcId="{46EA1604-48B4-41D1-AACC-6564D16EEF9A}" destId="{3F8F018A-E464-4E0E-8DEB-ADB0E2512391}" srcOrd="0" destOrd="0" parTransId="{49CCD39F-EE00-44D1-941E-7169892C47AB}" sibTransId="{FA57C111-C313-4A02-A03E-CE3042365FBF}"/>
    <dgm:cxn modelId="{4BBF870D-401F-45AA-A5DE-9ED773B6A5AB}" type="presParOf" srcId="{30B813F8-6A05-4B02-B423-8EDA7B39E4D4}" destId="{7DAE96C3-29D7-4B46-8B66-68046FF34DEC}" srcOrd="0" destOrd="0" presId="urn:microsoft.com/office/officeart/2005/8/layout/default"/>
    <dgm:cxn modelId="{E3A7B95A-681F-4A89-98D3-60B3EF11ED3C}" type="presParOf" srcId="{30B813F8-6A05-4B02-B423-8EDA7B39E4D4}" destId="{49CAFA89-37A9-43B6-BFA6-E68DD607B074}" srcOrd="1" destOrd="0" presId="urn:microsoft.com/office/officeart/2005/8/layout/default"/>
    <dgm:cxn modelId="{D644983F-887C-4B19-B189-58B900761096}" type="presParOf" srcId="{30B813F8-6A05-4B02-B423-8EDA7B39E4D4}" destId="{A5972240-D716-454E-8171-7BD729D70C10}" srcOrd="2" destOrd="0" presId="urn:microsoft.com/office/officeart/2005/8/layout/default"/>
    <dgm:cxn modelId="{8721754A-9561-416D-914B-6C1B4B869BC6}" type="presParOf" srcId="{30B813F8-6A05-4B02-B423-8EDA7B39E4D4}" destId="{6C97B863-2EF2-4460-B0C2-20CA6C3962D1}" srcOrd="3" destOrd="0" presId="urn:microsoft.com/office/officeart/2005/8/layout/default"/>
    <dgm:cxn modelId="{4811CC0C-EFAA-4D47-9B5B-17A44D7974FB}" type="presParOf" srcId="{30B813F8-6A05-4B02-B423-8EDA7B39E4D4}" destId="{AE3C0D19-EB94-493D-84B8-F08BB74DAA81}" srcOrd="4" destOrd="0" presId="urn:microsoft.com/office/officeart/2005/8/layout/default"/>
    <dgm:cxn modelId="{924ED25D-F674-4E5D-859B-52C805EDD154}" type="presParOf" srcId="{30B813F8-6A05-4B02-B423-8EDA7B39E4D4}" destId="{75F72463-B483-4727-BC6A-C7086487BF8B}" srcOrd="5" destOrd="0" presId="urn:microsoft.com/office/officeart/2005/8/layout/default"/>
    <dgm:cxn modelId="{7ACF2113-569E-46D1-9E24-165C9CF072CE}" type="presParOf" srcId="{30B813F8-6A05-4B02-B423-8EDA7B39E4D4}" destId="{20F60FF9-7136-47CF-AEDA-42ABE144E833}"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E4DA88-7C1F-416E-BB16-CDCF6732A2B4}">
      <dsp:nvSpPr>
        <dsp:cNvPr id="0" name=""/>
        <dsp:cNvSpPr/>
      </dsp:nvSpPr>
      <dsp:spPr>
        <a:xfrm>
          <a:off x="684527" y="572"/>
          <a:ext cx="3266926" cy="19601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tx1"/>
              </a:solidFill>
            </a:rPr>
            <a:t>Planning</a:t>
          </a:r>
        </a:p>
        <a:p>
          <a:pPr marL="0" lvl="0" indent="0" algn="ctr" defTabSz="889000">
            <a:lnSpc>
              <a:spcPct val="90000"/>
            </a:lnSpc>
            <a:spcBef>
              <a:spcPct val="0"/>
            </a:spcBef>
            <a:spcAft>
              <a:spcPct val="35000"/>
            </a:spcAft>
            <a:buNone/>
          </a:pPr>
          <a:r>
            <a:rPr lang="en-US" sz="2000" kern="1200" dirty="0">
              <a:solidFill>
                <a:schemeClr val="tx1"/>
              </a:solidFill>
            </a:rPr>
            <a:t>Managing schedules to deliver multiple projects to deadline</a:t>
          </a:r>
          <a:endParaRPr lang="en-GB" sz="2000" kern="1200" dirty="0">
            <a:solidFill>
              <a:schemeClr val="tx1"/>
            </a:solidFill>
          </a:endParaRPr>
        </a:p>
      </dsp:txBody>
      <dsp:txXfrm>
        <a:off x="684527" y="572"/>
        <a:ext cx="3266926" cy="1960155"/>
      </dsp:txXfrm>
    </dsp:sp>
    <dsp:sp modelId="{0C4F58C2-FEA4-4B06-8BAA-C04E83478E3F}">
      <dsp:nvSpPr>
        <dsp:cNvPr id="0" name=""/>
        <dsp:cNvSpPr/>
      </dsp:nvSpPr>
      <dsp:spPr>
        <a:xfrm>
          <a:off x="4278146" y="572"/>
          <a:ext cx="3266926" cy="19601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tx1"/>
              </a:solidFill>
            </a:rPr>
            <a:t>Resource allocation</a:t>
          </a:r>
        </a:p>
        <a:p>
          <a:pPr marL="0" lvl="0" indent="0" algn="ctr" defTabSz="889000">
            <a:lnSpc>
              <a:spcPct val="90000"/>
            </a:lnSpc>
            <a:spcBef>
              <a:spcPct val="0"/>
            </a:spcBef>
            <a:spcAft>
              <a:spcPct val="35000"/>
            </a:spcAft>
            <a:buNone/>
          </a:pPr>
          <a:r>
            <a:rPr lang="en-US" sz="2000" kern="1200" dirty="0">
              <a:solidFill>
                <a:schemeClr val="tx1"/>
              </a:solidFill>
            </a:rPr>
            <a:t>Ensuring time, resources, budget and people are used appropriately</a:t>
          </a:r>
          <a:endParaRPr lang="en-GB" sz="2000" kern="1200" dirty="0">
            <a:solidFill>
              <a:schemeClr val="tx1"/>
            </a:solidFill>
          </a:endParaRPr>
        </a:p>
      </dsp:txBody>
      <dsp:txXfrm>
        <a:off x="4278146" y="572"/>
        <a:ext cx="3266926" cy="1960155"/>
      </dsp:txXfrm>
    </dsp:sp>
    <dsp:sp modelId="{75CDBC7B-A624-4748-8260-8BE2419A0E66}">
      <dsp:nvSpPr>
        <dsp:cNvPr id="0" name=""/>
        <dsp:cNvSpPr/>
      </dsp:nvSpPr>
      <dsp:spPr>
        <a:xfrm>
          <a:off x="684527" y="2287421"/>
          <a:ext cx="3266926" cy="19601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tx1"/>
              </a:solidFill>
            </a:rPr>
            <a:t>Training and development</a:t>
          </a:r>
        </a:p>
        <a:p>
          <a:pPr marL="0" lvl="0" indent="0" algn="ctr" defTabSz="889000">
            <a:lnSpc>
              <a:spcPct val="90000"/>
            </a:lnSpc>
            <a:spcBef>
              <a:spcPct val="0"/>
            </a:spcBef>
            <a:spcAft>
              <a:spcPct val="35000"/>
            </a:spcAft>
            <a:buNone/>
          </a:pPr>
          <a:r>
            <a:rPr lang="en-US" sz="2000" kern="1200" dirty="0">
              <a:solidFill>
                <a:schemeClr val="tx1"/>
              </a:solidFill>
            </a:rPr>
            <a:t>Organising regular staff training, helping staff to manage their careers</a:t>
          </a:r>
          <a:endParaRPr lang="en-GB" sz="2000" kern="1200" dirty="0">
            <a:solidFill>
              <a:schemeClr val="tx1"/>
            </a:solidFill>
          </a:endParaRPr>
        </a:p>
      </dsp:txBody>
      <dsp:txXfrm>
        <a:off x="684527" y="2287421"/>
        <a:ext cx="3266926" cy="1960155"/>
      </dsp:txXfrm>
    </dsp:sp>
    <dsp:sp modelId="{F8EE5D7D-CFE3-47B4-B817-ACE1ED599D2B}">
      <dsp:nvSpPr>
        <dsp:cNvPr id="0" name=""/>
        <dsp:cNvSpPr/>
      </dsp:nvSpPr>
      <dsp:spPr>
        <a:xfrm>
          <a:off x="4278146" y="2287421"/>
          <a:ext cx="3266926" cy="19601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tx1"/>
              </a:solidFill>
            </a:rPr>
            <a:t>Staffing</a:t>
          </a:r>
        </a:p>
        <a:p>
          <a:pPr marL="0" lvl="0" indent="0" algn="ctr" defTabSz="889000">
            <a:lnSpc>
              <a:spcPct val="90000"/>
            </a:lnSpc>
            <a:spcBef>
              <a:spcPct val="0"/>
            </a:spcBef>
            <a:spcAft>
              <a:spcPct val="35000"/>
            </a:spcAft>
            <a:buNone/>
          </a:pPr>
          <a:r>
            <a:rPr lang="en-US" sz="2000" kern="1200" dirty="0">
              <a:solidFill>
                <a:schemeClr val="tx1"/>
              </a:solidFill>
            </a:rPr>
            <a:t>Recruiting qualified staff to the right roles and retaining them</a:t>
          </a:r>
          <a:endParaRPr lang="en-GB" sz="2000" kern="1200" dirty="0">
            <a:solidFill>
              <a:schemeClr val="tx1"/>
            </a:solidFill>
          </a:endParaRPr>
        </a:p>
      </dsp:txBody>
      <dsp:txXfrm>
        <a:off x="4278146" y="2287421"/>
        <a:ext cx="3266926" cy="19601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AE96C3-29D7-4B46-8B66-68046FF34DEC}">
      <dsp:nvSpPr>
        <dsp:cNvPr id="0" name=""/>
        <dsp:cNvSpPr/>
      </dsp:nvSpPr>
      <dsp:spPr>
        <a:xfrm>
          <a:off x="744" y="293090"/>
          <a:ext cx="2902148" cy="174128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dirty="0">
              <a:solidFill>
                <a:schemeClr val="tx2"/>
              </a:solidFill>
            </a:rPr>
            <a:t>PHYSICAL</a:t>
          </a:r>
        </a:p>
        <a:p>
          <a:pPr marL="0" lvl="0" indent="0" algn="ctr" defTabSz="933450">
            <a:lnSpc>
              <a:spcPct val="90000"/>
            </a:lnSpc>
            <a:spcBef>
              <a:spcPct val="0"/>
            </a:spcBef>
            <a:spcAft>
              <a:spcPct val="35000"/>
            </a:spcAft>
            <a:buNone/>
          </a:pPr>
          <a:r>
            <a:rPr lang="en-US" sz="2100" kern="1200" dirty="0">
              <a:solidFill>
                <a:schemeClr val="tx2"/>
              </a:solidFill>
            </a:rPr>
            <a:t>Buildings, machines, vehicles, production facilities </a:t>
          </a:r>
          <a:endParaRPr lang="en-GB" sz="2100" kern="1200" dirty="0">
            <a:solidFill>
              <a:schemeClr val="tx2"/>
            </a:solidFill>
          </a:endParaRPr>
        </a:p>
      </dsp:txBody>
      <dsp:txXfrm>
        <a:off x="744" y="293090"/>
        <a:ext cx="2902148" cy="1741289"/>
      </dsp:txXfrm>
    </dsp:sp>
    <dsp:sp modelId="{A5972240-D716-454E-8171-7BD729D70C10}">
      <dsp:nvSpPr>
        <dsp:cNvPr id="0" name=""/>
        <dsp:cNvSpPr/>
      </dsp:nvSpPr>
      <dsp:spPr>
        <a:xfrm>
          <a:off x="3193107" y="293090"/>
          <a:ext cx="2902148" cy="1741289"/>
        </a:xfrm>
        <a:prstGeom prst="rect">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dirty="0">
              <a:solidFill>
                <a:schemeClr val="tx1"/>
              </a:solidFill>
            </a:rPr>
            <a:t>INTELLECTUAL</a:t>
          </a:r>
        </a:p>
        <a:p>
          <a:pPr marL="0" lvl="0" indent="0" algn="ctr" defTabSz="933450">
            <a:lnSpc>
              <a:spcPct val="90000"/>
            </a:lnSpc>
            <a:spcBef>
              <a:spcPct val="0"/>
            </a:spcBef>
            <a:spcAft>
              <a:spcPct val="35000"/>
            </a:spcAft>
            <a:buNone/>
          </a:pPr>
          <a:r>
            <a:rPr lang="en-US" sz="2100" kern="1200" dirty="0">
              <a:solidFill>
                <a:schemeClr val="tx1"/>
              </a:solidFill>
            </a:rPr>
            <a:t>Brands, patents, copyrights, knowledge, customer data</a:t>
          </a:r>
        </a:p>
      </dsp:txBody>
      <dsp:txXfrm>
        <a:off x="3193107" y="293090"/>
        <a:ext cx="2902148" cy="1741289"/>
      </dsp:txXfrm>
    </dsp:sp>
    <dsp:sp modelId="{AE3C0D19-EB94-493D-84B8-F08BB74DAA81}">
      <dsp:nvSpPr>
        <dsp:cNvPr id="0" name=""/>
        <dsp:cNvSpPr/>
      </dsp:nvSpPr>
      <dsp:spPr>
        <a:xfrm>
          <a:off x="744" y="2113863"/>
          <a:ext cx="2902148" cy="1741289"/>
        </a:xfrm>
        <a:prstGeom prst="rect">
          <a:avLst/>
        </a:prstGeom>
        <a:solidFill>
          <a:srgbClr val="EDEFA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dirty="0">
              <a:solidFill>
                <a:schemeClr val="tx1"/>
              </a:solidFill>
            </a:rPr>
            <a:t>HUMAN</a:t>
          </a:r>
        </a:p>
        <a:p>
          <a:pPr marL="0" lvl="0" indent="0" algn="ctr" defTabSz="933450">
            <a:lnSpc>
              <a:spcPct val="90000"/>
            </a:lnSpc>
            <a:spcBef>
              <a:spcPct val="0"/>
            </a:spcBef>
            <a:spcAft>
              <a:spcPct val="35000"/>
            </a:spcAft>
            <a:buNone/>
          </a:pPr>
          <a:r>
            <a:rPr lang="en-US" sz="2100" kern="1200" dirty="0">
              <a:solidFill>
                <a:schemeClr val="tx1"/>
              </a:solidFill>
            </a:rPr>
            <a:t>Managers, employees, contractors, stakeholders, customers</a:t>
          </a:r>
          <a:endParaRPr lang="en-GB" sz="2100" kern="1200" dirty="0">
            <a:solidFill>
              <a:schemeClr val="tx1"/>
            </a:solidFill>
          </a:endParaRPr>
        </a:p>
      </dsp:txBody>
      <dsp:txXfrm>
        <a:off x="744" y="2113863"/>
        <a:ext cx="2902148" cy="1741289"/>
      </dsp:txXfrm>
    </dsp:sp>
    <dsp:sp modelId="{20F60FF9-7136-47CF-AEDA-42ABE144E833}">
      <dsp:nvSpPr>
        <dsp:cNvPr id="0" name=""/>
        <dsp:cNvSpPr/>
      </dsp:nvSpPr>
      <dsp:spPr>
        <a:xfrm>
          <a:off x="3193107" y="2113863"/>
          <a:ext cx="2902148" cy="1741289"/>
        </a:xfrm>
        <a:prstGeom prst="rect">
          <a:avLst/>
        </a:prstGeom>
        <a:solidFill>
          <a:srgbClr val="C5F2A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dirty="0">
              <a:solidFill>
                <a:schemeClr val="tx1"/>
              </a:solidFill>
            </a:rPr>
            <a:t>FINANCIAL</a:t>
          </a:r>
        </a:p>
        <a:p>
          <a:pPr marL="0" lvl="0" indent="0" algn="ctr" defTabSz="933450">
            <a:lnSpc>
              <a:spcPct val="90000"/>
            </a:lnSpc>
            <a:spcBef>
              <a:spcPct val="0"/>
            </a:spcBef>
            <a:spcAft>
              <a:spcPts val="0"/>
            </a:spcAft>
            <a:buNone/>
          </a:pPr>
          <a:r>
            <a:rPr lang="en-US" sz="2100" kern="1200" dirty="0">
              <a:solidFill>
                <a:schemeClr val="tx1"/>
              </a:solidFill>
            </a:rPr>
            <a:t>Cash</a:t>
          </a:r>
        </a:p>
        <a:p>
          <a:pPr marL="0" lvl="0" indent="0" algn="ctr" defTabSz="933450">
            <a:lnSpc>
              <a:spcPct val="90000"/>
            </a:lnSpc>
            <a:spcBef>
              <a:spcPct val="0"/>
            </a:spcBef>
            <a:spcAft>
              <a:spcPts val="0"/>
            </a:spcAft>
            <a:buNone/>
          </a:pPr>
          <a:r>
            <a:rPr lang="en-US" sz="2100" kern="1200" dirty="0">
              <a:solidFill>
                <a:schemeClr val="tx1"/>
              </a:solidFill>
            </a:rPr>
            <a:t>Credit (loans and borrowing)</a:t>
          </a:r>
        </a:p>
        <a:p>
          <a:pPr marL="0" lvl="0" indent="0" algn="ctr" defTabSz="933450">
            <a:lnSpc>
              <a:spcPct val="90000"/>
            </a:lnSpc>
            <a:spcBef>
              <a:spcPct val="0"/>
            </a:spcBef>
            <a:spcAft>
              <a:spcPts val="0"/>
            </a:spcAft>
            <a:buNone/>
          </a:pPr>
          <a:r>
            <a:rPr lang="en-US" sz="2100" kern="1200" dirty="0">
              <a:solidFill>
                <a:schemeClr val="tx1"/>
              </a:solidFill>
            </a:rPr>
            <a:t>Shares</a:t>
          </a:r>
          <a:endParaRPr lang="en-GB" sz="2100" kern="1200" dirty="0">
            <a:solidFill>
              <a:schemeClr val="tx1"/>
            </a:solidFill>
          </a:endParaRPr>
        </a:p>
      </dsp:txBody>
      <dsp:txXfrm>
        <a:off x="3193107" y="2113863"/>
        <a:ext cx="2902148" cy="174128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 There is no right/wrong answer, learners should be encouraged to share their thought process. They could also consider how an agile structure could integrate the team members and help them pool their expertise.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764957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26</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26</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819673"/>
            <a:ext cx="8244840" cy="385248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6: Management and business models</a:t>
            </a:r>
          </a:p>
          <a:p>
            <a:pPr marL="1073150" lvl="1" indent="-857250" eaLnBrk="1" hangingPunct="1">
              <a:lnSpc>
                <a:spcPct val="100000"/>
              </a:lnSpc>
              <a:buFont typeface="Arial" panose="020B0604020202020204" pitchFamily="34" charset="0"/>
              <a:buChar char="•"/>
            </a:pPr>
            <a:endParaRPr dirty="0">
              <a:solidFill>
                <a:srgbClr val="0077E3"/>
              </a:solidFill>
              <a:ea typeface="ＭＳ Ｐゴシック" pitchFamily="-105" charset="-128"/>
              <a:cs typeface="ＭＳ Ｐゴシック" pitchFamily="-105" charset="-128"/>
            </a:endParaRPr>
          </a:p>
        </p:txBody>
      </p:sp>
      <p:sp>
        <p:nvSpPr>
          <p:cNvPr id="3" name="TextBox 9"/>
          <p:cNvSpPr txBox="1">
            <a:spLocks noChangeArrowheads="1"/>
          </p:cNvSpPr>
          <p:nvPr/>
        </p:nvSpPr>
        <p:spPr bwMode="auto">
          <a:xfrm>
            <a:off x="457200" y="1375710"/>
            <a:ext cx="8001000" cy="1255776"/>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13. Business, commercial and financial awareness</a:t>
            </a:r>
          </a:p>
          <a:p>
            <a:endParaRPr lang="en-GB" sz="2400" b="1" dirty="0"/>
          </a:p>
          <a:p>
            <a:r>
              <a:rPr lang="en-GB" sz="2400" b="1" dirty="0"/>
              <a:t>13.2	Business and commercial practices</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D9F83-05D0-44F3-BEFB-9A18C758EECD}"/>
              </a:ext>
            </a:extLst>
          </p:cNvPr>
          <p:cNvSpPr>
            <a:spLocks noGrp="1"/>
          </p:cNvSpPr>
          <p:nvPr>
            <p:ph type="title"/>
          </p:nvPr>
        </p:nvSpPr>
        <p:spPr/>
        <p:txBody>
          <a:bodyPr/>
          <a:lstStyle/>
          <a:p>
            <a:r>
              <a:rPr lang="en-US" dirty="0"/>
              <a:t>Agile vs traditional business models</a:t>
            </a:r>
            <a:endParaRPr lang="en-GB" dirty="0"/>
          </a:p>
        </p:txBody>
      </p:sp>
      <p:sp>
        <p:nvSpPr>
          <p:cNvPr id="3" name="Content Placeholder 2">
            <a:extLst>
              <a:ext uri="{FF2B5EF4-FFF2-40B4-BE49-F238E27FC236}">
                <a16:creationId xmlns:a16="http://schemas.microsoft.com/office/drawing/2014/main" id="{C87E4BC8-EE17-4B1B-863E-ED2D0FF2DB8E}"/>
              </a:ext>
            </a:extLst>
          </p:cNvPr>
          <p:cNvSpPr>
            <a:spLocks noGrp="1"/>
          </p:cNvSpPr>
          <p:nvPr>
            <p:ph sz="quarter" idx="10"/>
          </p:nvPr>
        </p:nvSpPr>
        <p:spPr>
          <a:xfrm>
            <a:off x="457200" y="1506202"/>
            <a:ext cx="8229600" cy="4248000"/>
          </a:xfrm>
        </p:spPr>
        <p:txBody>
          <a:bodyPr/>
          <a:lstStyle/>
          <a:p>
            <a:r>
              <a:rPr lang="en-US" sz="1800" dirty="0"/>
              <a:t>Different management styles and business practices influence how an engineering company will operate.</a:t>
            </a:r>
          </a:p>
        </p:txBody>
      </p:sp>
      <p:graphicFrame>
        <p:nvGraphicFramePr>
          <p:cNvPr id="4" name="Table 4">
            <a:extLst>
              <a:ext uri="{FF2B5EF4-FFF2-40B4-BE49-F238E27FC236}">
                <a16:creationId xmlns:a16="http://schemas.microsoft.com/office/drawing/2014/main" id="{AAC80789-8CEB-4A06-B2D3-AA76A4340AF9}"/>
              </a:ext>
            </a:extLst>
          </p:cNvPr>
          <p:cNvGraphicFramePr>
            <a:graphicFrameLocks noGrp="1"/>
          </p:cNvGraphicFramePr>
          <p:nvPr>
            <p:extLst>
              <p:ext uri="{D42A27DB-BD31-4B8C-83A1-F6EECF244321}">
                <p14:modId xmlns:p14="http://schemas.microsoft.com/office/powerpoint/2010/main" val="2855941526"/>
              </p:ext>
            </p:extLst>
          </p:nvPr>
        </p:nvGraphicFramePr>
        <p:xfrm>
          <a:off x="457200" y="2268096"/>
          <a:ext cx="8067369" cy="3601720"/>
        </p:xfrm>
        <a:graphic>
          <a:graphicData uri="http://schemas.openxmlformats.org/drawingml/2006/table">
            <a:tbl>
              <a:tblPr firstRow="1" bandRow="1">
                <a:tableStyleId>{93296810-A885-4BE3-A3E7-6D5BEEA58F35}</a:tableStyleId>
              </a:tblPr>
              <a:tblGrid>
                <a:gridCol w="2256503">
                  <a:extLst>
                    <a:ext uri="{9D8B030D-6E8A-4147-A177-3AD203B41FA5}">
                      <a16:colId xmlns:a16="http://schemas.microsoft.com/office/drawing/2014/main" val="798159587"/>
                    </a:ext>
                  </a:extLst>
                </a:gridCol>
                <a:gridCol w="2900516">
                  <a:extLst>
                    <a:ext uri="{9D8B030D-6E8A-4147-A177-3AD203B41FA5}">
                      <a16:colId xmlns:a16="http://schemas.microsoft.com/office/drawing/2014/main" val="1750278190"/>
                    </a:ext>
                  </a:extLst>
                </a:gridCol>
                <a:gridCol w="2910350">
                  <a:extLst>
                    <a:ext uri="{9D8B030D-6E8A-4147-A177-3AD203B41FA5}">
                      <a16:colId xmlns:a16="http://schemas.microsoft.com/office/drawing/2014/main" val="4148186001"/>
                    </a:ext>
                  </a:extLst>
                </a:gridCol>
              </a:tblGrid>
              <a:tr h="334724">
                <a:tc>
                  <a:txBody>
                    <a:bodyPr/>
                    <a:lstStyle/>
                    <a:p>
                      <a:r>
                        <a:rPr lang="en-US" sz="1600" dirty="0"/>
                        <a:t>Characteristic</a:t>
                      </a:r>
                      <a:endParaRPr lang="en-GB" sz="1600" dirty="0"/>
                    </a:p>
                  </a:txBody>
                  <a:tcPr>
                    <a:solidFill>
                      <a:schemeClr val="accent6"/>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t>Agile</a:t>
                      </a:r>
                      <a:endParaRPr lang="en-GB" sz="1600" dirty="0"/>
                    </a:p>
                  </a:txBody>
                  <a:tcPr>
                    <a:solidFill>
                      <a:schemeClr val="accent6"/>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t>Traditional</a:t>
                      </a:r>
                      <a:endParaRPr lang="en-GB" sz="1600" dirty="0"/>
                    </a:p>
                  </a:txBody>
                  <a:tcPr>
                    <a:solidFill>
                      <a:schemeClr val="accent6"/>
                    </a:solidFill>
                  </a:tcPr>
                </a:tc>
                <a:extLst>
                  <a:ext uri="{0D108BD9-81ED-4DB2-BD59-A6C34878D82A}">
                    <a16:rowId xmlns:a16="http://schemas.microsoft.com/office/drawing/2014/main" val="3158725762"/>
                  </a:ext>
                </a:extLst>
              </a:tr>
              <a:tr h="370840">
                <a:tc>
                  <a:txBody>
                    <a:bodyPr/>
                    <a:lstStyle/>
                    <a:p>
                      <a:r>
                        <a:rPr lang="en-US" sz="1600" dirty="0"/>
                        <a:t>Organisational structure</a:t>
                      </a:r>
                      <a:endParaRPr lang="en-GB" sz="1600" dirty="0"/>
                    </a:p>
                  </a:txBody>
                  <a:tcPr>
                    <a:solidFill>
                      <a:schemeClr val="accent6">
                        <a:lumMod val="20000"/>
                        <a:lumOff val="80000"/>
                      </a:schemeClr>
                    </a:solidFill>
                  </a:tcPr>
                </a:tc>
                <a:tc>
                  <a:txBody>
                    <a:bodyPr/>
                    <a:lstStyle/>
                    <a:p>
                      <a:r>
                        <a:rPr lang="en-US" sz="1600" dirty="0"/>
                        <a:t>Flat project teams, fewer layers of management</a:t>
                      </a:r>
                      <a:endParaRPr lang="en-GB" sz="16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Hierarchical, several layers of management</a:t>
                      </a:r>
                      <a:endParaRPr lang="en-GB" sz="1600" dirty="0"/>
                    </a:p>
                  </a:txBody>
                  <a:tcPr/>
                </a:tc>
                <a:extLst>
                  <a:ext uri="{0D108BD9-81ED-4DB2-BD59-A6C34878D82A}">
                    <a16:rowId xmlns:a16="http://schemas.microsoft.com/office/drawing/2014/main" val="536176967"/>
                  </a:ext>
                </a:extLst>
              </a:tr>
              <a:tr h="370840">
                <a:tc>
                  <a:txBody>
                    <a:bodyPr/>
                    <a:lstStyle/>
                    <a:p>
                      <a:r>
                        <a:rPr lang="en-US" sz="1600" dirty="0"/>
                        <a:t>Involvement of clients</a:t>
                      </a:r>
                      <a:endParaRPr lang="en-GB" sz="1600" dirty="0"/>
                    </a:p>
                  </a:txBody>
                  <a:tcPr>
                    <a:solidFill>
                      <a:schemeClr val="accent6">
                        <a:lumMod val="20000"/>
                        <a:lumOff val="80000"/>
                      </a:schemeClr>
                    </a:solidFill>
                  </a:tcPr>
                </a:tc>
                <a:tc>
                  <a:txBody>
                    <a:bodyPr/>
                    <a:lstStyle/>
                    <a:p>
                      <a:r>
                        <a:rPr lang="en-US" sz="1600" dirty="0"/>
                        <a:t>High, with interactive input throughout</a:t>
                      </a:r>
                      <a:endParaRPr lang="en-GB" sz="1600" dirty="0"/>
                    </a:p>
                  </a:txBody>
                  <a:tcPr/>
                </a:tc>
                <a:tc>
                  <a:txBody>
                    <a:bodyPr/>
                    <a:lstStyle/>
                    <a:p>
                      <a:r>
                        <a:rPr lang="en-US" sz="1600" dirty="0"/>
                        <a:t>Low, requirements defined up front</a:t>
                      </a:r>
                      <a:endParaRPr lang="en-GB" sz="1600" dirty="0"/>
                    </a:p>
                  </a:txBody>
                  <a:tcPr/>
                </a:tc>
                <a:extLst>
                  <a:ext uri="{0D108BD9-81ED-4DB2-BD59-A6C34878D82A}">
                    <a16:rowId xmlns:a16="http://schemas.microsoft.com/office/drawing/2014/main" val="1888732560"/>
                  </a:ext>
                </a:extLst>
              </a:tr>
              <a:tr h="370840">
                <a:tc>
                  <a:txBody>
                    <a:bodyPr/>
                    <a:lstStyle/>
                    <a:p>
                      <a:r>
                        <a:rPr lang="en-US" sz="1600" dirty="0"/>
                        <a:t>Problem-solving</a:t>
                      </a:r>
                      <a:endParaRPr lang="en-GB" sz="1600" dirty="0"/>
                    </a:p>
                  </a:txBody>
                  <a:tcPr>
                    <a:solidFill>
                      <a:schemeClr val="accent6">
                        <a:lumMod val="20000"/>
                        <a:lumOff val="80000"/>
                      </a:schemeClr>
                    </a:solidFill>
                  </a:tcPr>
                </a:tc>
                <a:tc>
                  <a:txBody>
                    <a:bodyPr/>
                    <a:lstStyle/>
                    <a:p>
                      <a:r>
                        <a:rPr lang="en-US" sz="1600" dirty="0"/>
                        <a:t>Using teamwork</a:t>
                      </a:r>
                      <a:endParaRPr lang="en-GB" sz="1600" dirty="0"/>
                    </a:p>
                  </a:txBody>
                  <a:tcPr/>
                </a:tc>
                <a:tc>
                  <a:txBody>
                    <a:bodyPr/>
                    <a:lstStyle/>
                    <a:p>
                      <a:r>
                        <a:rPr lang="en-US" sz="1600" dirty="0"/>
                        <a:t>Escalating problems to managers</a:t>
                      </a:r>
                      <a:endParaRPr lang="en-GB" sz="1600" dirty="0"/>
                    </a:p>
                  </a:txBody>
                  <a:tcPr/>
                </a:tc>
                <a:extLst>
                  <a:ext uri="{0D108BD9-81ED-4DB2-BD59-A6C34878D82A}">
                    <a16:rowId xmlns:a16="http://schemas.microsoft.com/office/drawing/2014/main" val="1892497173"/>
                  </a:ext>
                </a:extLst>
              </a:tr>
              <a:tr h="370840">
                <a:tc>
                  <a:txBody>
                    <a:bodyPr/>
                    <a:lstStyle/>
                    <a:p>
                      <a:r>
                        <a:rPr lang="en-US" sz="1600" dirty="0"/>
                        <a:t>Process or product</a:t>
                      </a:r>
                      <a:endParaRPr lang="en-GB" sz="1600" dirty="0"/>
                    </a:p>
                  </a:txBody>
                  <a:tcPr>
                    <a:solidFill>
                      <a:schemeClr val="accent6">
                        <a:lumMod val="20000"/>
                        <a:lumOff val="80000"/>
                      </a:schemeClr>
                    </a:solidFill>
                  </a:tcPr>
                </a:tc>
                <a:tc>
                  <a:txBody>
                    <a:bodyPr/>
                    <a:lstStyle/>
                    <a:p>
                      <a:r>
                        <a:rPr lang="en-US" sz="1600" dirty="0"/>
                        <a:t>Flexible, with less focus on process and more on product</a:t>
                      </a:r>
                      <a:endParaRPr lang="en-GB" sz="1600" dirty="0"/>
                    </a:p>
                  </a:txBody>
                  <a:tcPr/>
                </a:tc>
                <a:tc>
                  <a:txBody>
                    <a:bodyPr/>
                    <a:lstStyle/>
                    <a:p>
                      <a:r>
                        <a:rPr lang="en-US" sz="1600" dirty="0"/>
                        <a:t>Rigid, with more focus on process than product</a:t>
                      </a:r>
                      <a:endParaRPr lang="en-GB" sz="1600" dirty="0"/>
                    </a:p>
                  </a:txBody>
                  <a:tcPr/>
                </a:tc>
                <a:extLst>
                  <a:ext uri="{0D108BD9-81ED-4DB2-BD59-A6C34878D82A}">
                    <a16:rowId xmlns:a16="http://schemas.microsoft.com/office/drawing/2014/main" val="756932716"/>
                  </a:ext>
                </a:extLst>
              </a:tr>
              <a:tr h="370840">
                <a:tc>
                  <a:txBody>
                    <a:bodyPr/>
                    <a:lstStyle/>
                    <a:p>
                      <a:r>
                        <a:rPr lang="en-US" sz="1600" dirty="0"/>
                        <a:t>Decision-making</a:t>
                      </a:r>
                      <a:endParaRPr lang="en-GB" sz="1600" dirty="0"/>
                    </a:p>
                  </a:txBody>
                  <a:tcPr>
                    <a:solidFill>
                      <a:schemeClr val="accent6">
                        <a:lumMod val="20000"/>
                        <a:lumOff val="80000"/>
                      </a:schemeClr>
                    </a:solidFill>
                  </a:tcPr>
                </a:tc>
                <a:tc>
                  <a:txBody>
                    <a:bodyPr/>
                    <a:lstStyle/>
                    <a:p>
                      <a:r>
                        <a:rPr lang="en-US" sz="1600" dirty="0"/>
                        <a:t>Team decision-making is more common in agile models</a:t>
                      </a:r>
                      <a:endParaRPr lang="en-GB" sz="1600" dirty="0"/>
                    </a:p>
                  </a:txBody>
                  <a:tcPr/>
                </a:tc>
                <a:tc>
                  <a:txBody>
                    <a:bodyPr/>
                    <a:lstStyle/>
                    <a:p>
                      <a:r>
                        <a:rPr lang="en-US" sz="1600" dirty="0"/>
                        <a:t>Project managers or leaders more likely to make decisions</a:t>
                      </a:r>
                      <a:endParaRPr lang="en-GB" sz="1600" dirty="0"/>
                    </a:p>
                  </a:txBody>
                  <a:tcPr/>
                </a:tc>
                <a:extLst>
                  <a:ext uri="{0D108BD9-81ED-4DB2-BD59-A6C34878D82A}">
                    <a16:rowId xmlns:a16="http://schemas.microsoft.com/office/drawing/2014/main" val="1871077269"/>
                  </a:ext>
                </a:extLst>
              </a:tr>
              <a:tr h="370840">
                <a:tc>
                  <a:txBody>
                    <a:bodyPr/>
                    <a:lstStyle/>
                    <a:p>
                      <a:r>
                        <a:rPr lang="en-US" sz="1600" dirty="0"/>
                        <a:t>Project development</a:t>
                      </a:r>
                      <a:endParaRPr lang="en-GB" sz="1600" dirty="0"/>
                    </a:p>
                  </a:txBody>
                  <a:tcPr>
                    <a:solidFill>
                      <a:schemeClr val="accent6">
                        <a:lumMod val="20000"/>
                        <a:lumOff val="80000"/>
                      </a:schemeClr>
                    </a:solidFill>
                  </a:tcPr>
                </a:tc>
                <a:tc>
                  <a:txBody>
                    <a:bodyPr/>
                    <a:lstStyle/>
                    <a:p>
                      <a:r>
                        <a:rPr lang="en-US" sz="1600" dirty="0"/>
                        <a:t>Iterative </a:t>
                      </a:r>
                      <a:endParaRPr lang="en-GB" sz="1600" dirty="0"/>
                    </a:p>
                  </a:txBody>
                  <a:tcPr/>
                </a:tc>
                <a:tc>
                  <a:txBody>
                    <a:bodyPr/>
                    <a:lstStyle/>
                    <a:p>
                      <a:r>
                        <a:rPr lang="en-US" sz="1600" dirty="0"/>
                        <a:t>Linear</a:t>
                      </a:r>
                      <a:endParaRPr lang="en-GB" sz="1600" dirty="0"/>
                    </a:p>
                  </a:txBody>
                  <a:tcPr/>
                </a:tc>
                <a:extLst>
                  <a:ext uri="{0D108BD9-81ED-4DB2-BD59-A6C34878D82A}">
                    <a16:rowId xmlns:a16="http://schemas.microsoft.com/office/drawing/2014/main" val="3834753129"/>
                  </a:ext>
                </a:extLst>
              </a:tr>
            </a:tbl>
          </a:graphicData>
        </a:graphic>
      </p:graphicFrame>
    </p:spTree>
    <p:extLst>
      <p:ext uri="{BB962C8B-B14F-4D97-AF65-F5344CB8AC3E}">
        <p14:creationId xmlns:p14="http://schemas.microsoft.com/office/powerpoint/2010/main" val="38942396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Your turn: flexible job roles</a:t>
            </a:r>
            <a:endParaRPr lang="en-GB" dirty="0"/>
          </a:p>
        </p:txBody>
      </p:sp>
      <p:sp>
        <p:nvSpPr>
          <p:cNvPr id="3" name="Content Placeholder 2"/>
          <p:cNvSpPr>
            <a:spLocks noGrp="1"/>
          </p:cNvSpPr>
          <p:nvPr>
            <p:ph sz="quarter" idx="10"/>
          </p:nvPr>
        </p:nvSpPr>
        <p:spPr>
          <a:xfrm>
            <a:off x="457200" y="1512000"/>
            <a:ext cx="5786284" cy="1191871"/>
          </a:xfrm>
        </p:spPr>
        <p:txBody>
          <a:bodyPr/>
          <a:lstStyle/>
          <a:p>
            <a:pPr>
              <a:lnSpc>
                <a:spcPct val="100000"/>
              </a:lnSpc>
            </a:pPr>
            <a:r>
              <a:rPr lang="en-GB" dirty="0"/>
              <a:t>A-Bikes makes high-end racing bicycles. The company has many skilled personnel and prides itself on flexibility and forward thinking.</a:t>
            </a:r>
          </a:p>
        </p:txBody>
      </p:sp>
      <p:pic>
        <p:nvPicPr>
          <p:cNvPr id="7" name="Picture 6" descr="A white bicycle with a black background&#10;&#10;Description automatically generated with low confidence">
            <a:extLst>
              <a:ext uri="{FF2B5EF4-FFF2-40B4-BE49-F238E27FC236}">
                <a16:creationId xmlns:a16="http://schemas.microsoft.com/office/drawing/2014/main" id="{192E8CCA-BFDC-D128-5318-895CB1C7CAA3}"/>
              </a:ext>
            </a:extLst>
          </p:cNvPr>
          <p:cNvPicPr>
            <a:picLocks noChangeAspect="1"/>
          </p:cNvPicPr>
          <p:nvPr/>
        </p:nvPicPr>
        <p:blipFill rotWithShape="1">
          <a:blip r:embed="rId2"/>
          <a:srcRect l="18078" r="13710"/>
          <a:stretch/>
        </p:blipFill>
        <p:spPr>
          <a:xfrm>
            <a:off x="6823586" y="1390588"/>
            <a:ext cx="1995950" cy="1679448"/>
          </a:xfrm>
          <a:prstGeom prst="rect">
            <a:avLst/>
          </a:prstGeom>
        </p:spPr>
      </p:pic>
      <p:sp>
        <p:nvSpPr>
          <p:cNvPr id="9" name="TextBox 8">
            <a:extLst>
              <a:ext uri="{FF2B5EF4-FFF2-40B4-BE49-F238E27FC236}">
                <a16:creationId xmlns:a16="http://schemas.microsoft.com/office/drawing/2014/main" id="{AD610F84-9E21-02B4-6F7E-3BCDA3574756}"/>
              </a:ext>
            </a:extLst>
          </p:cNvPr>
          <p:cNvSpPr txBox="1"/>
          <p:nvPr/>
        </p:nvSpPr>
        <p:spPr>
          <a:xfrm>
            <a:off x="457200" y="3070036"/>
            <a:ext cx="8362335" cy="1881990"/>
          </a:xfrm>
          <a:prstGeom prst="rect">
            <a:avLst/>
          </a:prstGeom>
          <a:noFill/>
        </p:spPr>
        <p:txBody>
          <a:bodyPr wrap="square">
            <a:spAutoFit/>
          </a:bodyPr>
          <a:lstStyle/>
          <a:p>
            <a:pPr marL="342900" indent="-342900">
              <a:lnSpc>
                <a:spcPct val="150000"/>
              </a:lnSpc>
              <a:buClr>
                <a:srgbClr val="0077E3"/>
              </a:buClr>
              <a:buFont typeface="Arial" panose="020B0604020202020204" pitchFamily="34" charset="0"/>
              <a:buChar char="•"/>
            </a:pPr>
            <a:r>
              <a:rPr lang="en-GB" b="1" dirty="0"/>
              <a:t>Ali Mir </a:t>
            </a:r>
            <a:r>
              <a:rPr lang="en-GB" dirty="0"/>
              <a:t>is an expert in computer aided design (CAD)</a:t>
            </a:r>
          </a:p>
          <a:p>
            <a:pPr marL="342900" indent="-342900">
              <a:lnSpc>
                <a:spcPct val="150000"/>
              </a:lnSpc>
              <a:buClr>
                <a:srgbClr val="0077E3"/>
              </a:buClr>
              <a:buFont typeface="Arial" panose="020B0604020202020204" pitchFamily="34" charset="0"/>
              <a:buChar char="•"/>
            </a:pPr>
            <a:r>
              <a:rPr lang="en-GB" b="1" dirty="0"/>
              <a:t>Sally Spacy </a:t>
            </a:r>
            <a:r>
              <a:rPr lang="en-GB" dirty="0"/>
              <a:t>is an ex-Olympic cyclist and mechanical engineer</a:t>
            </a:r>
          </a:p>
          <a:p>
            <a:pPr marL="342900" indent="-342900">
              <a:lnSpc>
                <a:spcPct val="150000"/>
              </a:lnSpc>
              <a:buClr>
                <a:srgbClr val="0077E3"/>
              </a:buClr>
              <a:buFont typeface="Arial" panose="020B0604020202020204" pitchFamily="34" charset="0"/>
              <a:buChar char="•"/>
            </a:pPr>
            <a:r>
              <a:rPr lang="en-GB" b="1" dirty="0"/>
              <a:t>Mark Jones </a:t>
            </a:r>
            <a:r>
              <a:rPr lang="en-GB" dirty="0"/>
              <a:t>is a machinist who has worked for the company for 20 years</a:t>
            </a:r>
          </a:p>
        </p:txBody>
      </p:sp>
    </p:spTree>
    <p:extLst>
      <p:ext uri="{BB962C8B-B14F-4D97-AF65-F5344CB8AC3E}">
        <p14:creationId xmlns:p14="http://schemas.microsoft.com/office/powerpoint/2010/main" val="8834522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9F7ACD0C-B6C4-80BC-C726-705BCD93F513}"/>
              </a:ext>
            </a:extLst>
          </p:cNvPr>
          <p:cNvGrpSpPr/>
          <p:nvPr/>
        </p:nvGrpSpPr>
        <p:grpSpPr>
          <a:xfrm>
            <a:off x="3750564" y="3740628"/>
            <a:ext cx="1546860" cy="1798320"/>
            <a:chOff x="-4137660" y="1508760"/>
            <a:chExt cx="1546860" cy="1798320"/>
          </a:xfrm>
        </p:grpSpPr>
        <p:sp>
          <p:nvSpPr>
            <p:cNvPr id="19" name="Oval 18">
              <a:extLst>
                <a:ext uri="{FF2B5EF4-FFF2-40B4-BE49-F238E27FC236}">
                  <a16:creationId xmlns:a16="http://schemas.microsoft.com/office/drawing/2014/main" id="{9E9DA172-588C-EF4A-5A80-B4C16FFC5D8F}"/>
                </a:ext>
              </a:extLst>
            </p:cNvPr>
            <p:cNvSpPr/>
            <p:nvPr/>
          </p:nvSpPr>
          <p:spPr>
            <a:xfrm>
              <a:off x="-4008120" y="1508760"/>
              <a:ext cx="1280160" cy="1386840"/>
            </a:xfrm>
            <a:prstGeom prst="ellipse">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0" name="Rounded Rectangle 4">
              <a:extLst>
                <a:ext uri="{FF2B5EF4-FFF2-40B4-BE49-F238E27FC236}">
                  <a16:creationId xmlns:a16="http://schemas.microsoft.com/office/drawing/2014/main" id="{24350940-408B-ADB0-535D-E2F229471E3C}"/>
                </a:ext>
              </a:extLst>
            </p:cNvPr>
            <p:cNvSpPr/>
            <p:nvPr/>
          </p:nvSpPr>
          <p:spPr>
            <a:xfrm>
              <a:off x="-4137660" y="2697480"/>
              <a:ext cx="1546860" cy="609600"/>
            </a:xfrm>
            <a:prstGeom prst="roundRect">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sp>
        <p:nvSpPr>
          <p:cNvPr id="2" name="Title 1"/>
          <p:cNvSpPr>
            <a:spLocks noGrp="1"/>
          </p:cNvSpPr>
          <p:nvPr>
            <p:ph type="title"/>
          </p:nvPr>
        </p:nvSpPr>
        <p:spPr/>
        <p:txBody>
          <a:bodyPr/>
          <a:lstStyle/>
          <a:p>
            <a:r>
              <a:rPr lang="en-GB" dirty="0"/>
              <a:t>Your turn</a:t>
            </a:r>
            <a:r>
              <a:rPr lang="en-US" dirty="0"/>
              <a:t>: flexible job roles</a:t>
            </a:r>
            <a:endParaRPr lang="en-GB" dirty="0"/>
          </a:p>
        </p:txBody>
      </p:sp>
      <p:sp>
        <p:nvSpPr>
          <p:cNvPr id="3" name="Content Placeholder 2"/>
          <p:cNvSpPr>
            <a:spLocks noGrp="1"/>
          </p:cNvSpPr>
          <p:nvPr>
            <p:ph sz="quarter" idx="10"/>
          </p:nvPr>
        </p:nvSpPr>
        <p:spPr/>
        <p:txBody>
          <a:bodyPr/>
          <a:lstStyle/>
          <a:p>
            <a:pPr>
              <a:lnSpc>
                <a:spcPct val="100000"/>
              </a:lnSpc>
            </a:pPr>
            <a:r>
              <a:rPr lang="en-GB" dirty="0"/>
              <a:t>The company has a new project. Its latest bike will need adapting so that Paralympic riders with one arm can ride it competitively.</a:t>
            </a:r>
          </a:p>
          <a:p>
            <a:pPr>
              <a:lnSpc>
                <a:spcPct val="100000"/>
              </a:lnSpc>
            </a:pPr>
            <a:r>
              <a:rPr lang="en-GB" dirty="0"/>
              <a:t>Which of the three should be put in charge of the project?</a:t>
            </a:r>
          </a:p>
        </p:txBody>
      </p:sp>
      <p:grpSp>
        <p:nvGrpSpPr>
          <p:cNvPr id="6" name="Group 5"/>
          <p:cNvGrpSpPr/>
          <p:nvPr/>
        </p:nvGrpSpPr>
        <p:grpSpPr>
          <a:xfrm>
            <a:off x="807005" y="3745969"/>
            <a:ext cx="1546860" cy="1798320"/>
            <a:chOff x="-4137660" y="1508760"/>
            <a:chExt cx="1546860" cy="1798320"/>
          </a:xfrm>
        </p:grpSpPr>
        <p:sp>
          <p:nvSpPr>
            <p:cNvPr id="4" name="Oval 3"/>
            <p:cNvSpPr/>
            <p:nvPr/>
          </p:nvSpPr>
          <p:spPr>
            <a:xfrm>
              <a:off x="-4008120" y="1508760"/>
              <a:ext cx="1280160" cy="1386840"/>
            </a:xfrm>
            <a:prstGeom prst="ellipse">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ounded Rectangle 4"/>
            <p:cNvSpPr/>
            <p:nvPr/>
          </p:nvSpPr>
          <p:spPr>
            <a:xfrm>
              <a:off x="-4137660" y="2697480"/>
              <a:ext cx="1546860" cy="609600"/>
            </a:xfrm>
            <a:prstGeom prst="roundRect">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grpSp>
        <p:nvGrpSpPr>
          <p:cNvPr id="8" name="Group 7"/>
          <p:cNvGrpSpPr/>
          <p:nvPr/>
        </p:nvGrpSpPr>
        <p:grpSpPr>
          <a:xfrm>
            <a:off x="6670012" y="3740628"/>
            <a:ext cx="1546860" cy="1798320"/>
            <a:chOff x="-4137660" y="1508760"/>
            <a:chExt cx="1546860" cy="1798320"/>
          </a:xfrm>
        </p:grpSpPr>
        <p:sp>
          <p:nvSpPr>
            <p:cNvPr id="9" name="Oval 8"/>
            <p:cNvSpPr/>
            <p:nvPr/>
          </p:nvSpPr>
          <p:spPr>
            <a:xfrm>
              <a:off x="-4008120" y="1508760"/>
              <a:ext cx="1280160" cy="1386840"/>
            </a:xfrm>
            <a:prstGeom prst="ellipse">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0" name="Rounded Rectangle 9"/>
            <p:cNvSpPr/>
            <p:nvPr/>
          </p:nvSpPr>
          <p:spPr>
            <a:xfrm>
              <a:off x="-4137660" y="2697480"/>
              <a:ext cx="1546860" cy="609600"/>
            </a:xfrm>
            <a:prstGeom prst="roundRect">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sp>
        <p:nvSpPr>
          <p:cNvPr id="7" name="Rectangle 6"/>
          <p:cNvSpPr/>
          <p:nvPr/>
        </p:nvSpPr>
        <p:spPr>
          <a:xfrm>
            <a:off x="658904" y="3980582"/>
            <a:ext cx="1719072" cy="1323439"/>
          </a:xfrm>
          <a:prstGeom prst="rect">
            <a:avLst/>
          </a:prstGeom>
        </p:spPr>
        <p:txBody>
          <a:bodyPr wrap="square">
            <a:spAutoFit/>
          </a:bodyPr>
          <a:lstStyle/>
          <a:p>
            <a:pPr algn="ctr"/>
            <a:r>
              <a:rPr lang="en-GB" b="1" dirty="0"/>
              <a:t>Ali Mir</a:t>
            </a:r>
          </a:p>
          <a:p>
            <a:pPr algn="ctr"/>
            <a:endParaRPr lang="en-GB" b="1" dirty="0"/>
          </a:p>
          <a:p>
            <a:pPr algn="ctr"/>
            <a:endParaRPr lang="en-GB" b="1" dirty="0"/>
          </a:p>
          <a:p>
            <a:pPr algn="ctr"/>
            <a:r>
              <a:rPr lang="en-GB" b="1" dirty="0"/>
              <a:t> </a:t>
            </a:r>
            <a:r>
              <a:rPr lang="en-GB" sz="1400" dirty="0"/>
              <a:t>CAD</a:t>
            </a:r>
            <a:endParaRPr lang="en-GB" dirty="0"/>
          </a:p>
        </p:txBody>
      </p:sp>
      <p:sp>
        <p:nvSpPr>
          <p:cNvPr id="16" name="Rectangle 15"/>
          <p:cNvSpPr/>
          <p:nvPr/>
        </p:nvSpPr>
        <p:spPr>
          <a:xfrm>
            <a:off x="3664458" y="3916513"/>
            <a:ext cx="1719072" cy="1508105"/>
          </a:xfrm>
          <a:prstGeom prst="rect">
            <a:avLst/>
          </a:prstGeom>
        </p:spPr>
        <p:txBody>
          <a:bodyPr wrap="square">
            <a:spAutoFit/>
          </a:bodyPr>
          <a:lstStyle/>
          <a:p>
            <a:pPr algn="ctr"/>
            <a:r>
              <a:rPr lang="en-GB" b="1" dirty="0"/>
              <a:t>Sally </a:t>
            </a:r>
          </a:p>
          <a:p>
            <a:pPr algn="ctr"/>
            <a:r>
              <a:rPr lang="en-GB" b="1" dirty="0"/>
              <a:t>Spacy </a:t>
            </a:r>
          </a:p>
          <a:p>
            <a:pPr algn="ctr"/>
            <a:endParaRPr lang="en-GB" b="1" dirty="0"/>
          </a:p>
          <a:p>
            <a:pPr algn="ctr"/>
            <a:r>
              <a:rPr lang="en-GB" sz="1600" dirty="0"/>
              <a:t>Olympic cyclist/engineer</a:t>
            </a:r>
          </a:p>
        </p:txBody>
      </p:sp>
      <p:sp>
        <p:nvSpPr>
          <p:cNvPr id="17" name="Rectangle 16"/>
          <p:cNvSpPr/>
          <p:nvPr/>
        </p:nvSpPr>
        <p:spPr>
          <a:xfrm>
            <a:off x="6596624" y="3885735"/>
            <a:ext cx="1719072" cy="1569660"/>
          </a:xfrm>
          <a:prstGeom prst="rect">
            <a:avLst/>
          </a:prstGeom>
        </p:spPr>
        <p:txBody>
          <a:bodyPr wrap="square">
            <a:spAutoFit/>
          </a:bodyPr>
          <a:lstStyle/>
          <a:p>
            <a:pPr algn="ctr"/>
            <a:r>
              <a:rPr lang="en-GB" b="1" dirty="0"/>
              <a:t>Mark </a:t>
            </a:r>
          </a:p>
          <a:p>
            <a:pPr algn="ctr"/>
            <a:r>
              <a:rPr lang="en-GB" b="1" dirty="0"/>
              <a:t>Jones </a:t>
            </a:r>
          </a:p>
          <a:p>
            <a:pPr algn="ctr"/>
            <a:endParaRPr lang="en-GB" b="1" dirty="0"/>
          </a:p>
          <a:p>
            <a:pPr algn="ctr"/>
            <a:endParaRPr lang="en-GB" b="1" dirty="0"/>
          </a:p>
          <a:p>
            <a:pPr algn="ctr"/>
            <a:r>
              <a:rPr lang="en-GB" sz="1600" dirty="0"/>
              <a:t>Expert machinist </a:t>
            </a:r>
          </a:p>
        </p:txBody>
      </p:sp>
    </p:spTree>
    <p:extLst>
      <p:ext uri="{BB962C8B-B14F-4D97-AF65-F5344CB8AC3E}">
        <p14:creationId xmlns:p14="http://schemas.microsoft.com/office/powerpoint/2010/main" val="5686273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44188-33DD-4E10-A0B0-09882993B823}"/>
              </a:ext>
            </a:extLst>
          </p:cNvPr>
          <p:cNvSpPr>
            <a:spLocks noGrp="1"/>
          </p:cNvSpPr>
          <p:nvPr>
            <p:ph type="title"/>
          </p:nvPr>
        </p:nvSpPr>
        <p:spPr/>
        <p:txBody>
          <a:bodyPr/>
          <a:lstStyle/>
          <a:p>
            <a:r>
              <a:rPr lang="en-US" dirty="0"/>
              <a:t>Four key management activities</a:t>
            </a:r>
            <a:endParaRPr lang="en-GB" dirty="0"/>
          </a:p>
        </p:txBody>
      </p:sp>
      <p:graphicFrame>
        <p:nvGraphicFramePr>
          <p:cNvPr id="7" name="Content Placeholder 6">
            <a:extLst>
              <a:ext uri="{FF2B5EF4-FFF2-40B4-BE49-F238E27FC236}">
                <a16:creationId xmlns:a16="http://schemas.microsoft.com/office/drawing/2014/main" id="{802A8565-3557-4A66-92F7-A6AADD20E2B2}"/>
              </a:ext>
            </a:extLst>
          </p:cNvPr>
          <p:cNvGraphicFramePr>
            <a:graphicFrameLocks noGrp="1"/>
          </p:cNvGraphicFramePr>
          <p:nvPr>
            <p:ph sz="quarter" idx="10"/>
            <p:extLst>
              <p:ext uri="{D42A27DB-BD31-4B8C-83A1-F6EECF244321}">
                <p14:modId xmlns:p14="http://schemas.microsoft.com/office/powerpoint/2010/main" val="2415204715"/>
              </p:ext>
            </p:extLst>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033920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1" fontAlgn="base" hangingPunct="1"/>
            <a:r>
              <a:rPr lang="en-GB" sz="2400" b="1" baseline="0" dirty="0">
                <a:solidFill>
                  <a:srgbClr val="0077E3"/>
                </a:solidFill>
                <a:effectLst/>
                <a:latin typeface="+mj-lt"/>
                <a:ea typeface="ＭＳ Ｐゴシック" charset="-128"/>
                <a:cs typeface="ＭＳ Ｐゴシック" charset="-128"/>
              </a:rPr>
              <a:t>Planning</a:t>
            </a:r>
            <a:endParaRPr lang="en-GB" dirty="0"/>
          </a:p>
        </p:txBody>
      </p:sp>
      <p:sp>
        <p:nvSpPr>
          <p:cNvPr id="3" name="Content Placeholder 2"/>
          <p:cNvSpPr>
            <a:spLocks noGrp="1"/>
          </p:cNvSpPr>
          <p:nvPr>
            <p:ph sz="quarter" idx="10"/>
          </p:nvPr>
        </p:nvSpPr>
        <p:spPr>
          <a:xfrm>
            <a:off x="457200" y="1521196"/>
            <a:ext cx="4989870" cy="1352549"/>
          </a:xfrm>
        </p:spPr>
        <p:txBody>
          <a:bodyPr/>
          <a:lstStyle/>
          <a:p>
            <a:pPr>
              <a:lnSpc>
                <a:spcPct val="100000"/>
              </a:lnSpc>
            </a:pPr>
            <a:r>
              <a:rPr lang="en-GB" sz="1800" dirty="0"/>
              <a:t>Planning is the process of thinking about and anticipating future work. A company should have a short-term and a long-term business plan. This way it can be ready to react to any change in the market.</a:t>
            </a:r>
          </a:p>
          <a:p>
            <a:pPr>
              <a:lnSpc>
                <a:spcPct val="100000"/>
              </a:lnSpc>
            </a:pPr>
            <a:endParaRPr lang="en-GB" sz="1800" dirty="0"/>
          </a:p>
        </p:txBody>
      </p:sp>
      <p:pic>
        <p:nvPicPr>
          <p:cNvPr id="5" name="Picture 3">
            <a:extLst>
              <a:ext uri="{FF2B5EF4-FFF2-40B4-BE49-F238E27FC236}">
                <a16:creationId xmlns:a16="http://schemas.microsoft.com/office/drawing/2014/main" id="{24E2F190-09E7-4083-A498-457341CA89D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642" t="31177" r="3378"/>
          <a:stretch/>
        </p:blipFill>
        <p:spPr bwMode="auto">
          <a:xfrm>
            <a:off x="5545395" y="1199294"/>
            <a:ext cx="3246120" cy="135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39A3B428-C29F-398B-E94B-1206B2BC91B9}"/>
              </a:ext>
            </a:extLst>
          </p:cNvPr>
          <p:cNvSpPr txBox="1"/>
          <p:nvPr/>
        </p:nvSpPr>
        <p:spPr>
          <a:xfrm>
            <a:off x="401647" y="3004353"/>
            <a:ext cx="8389868" cy="2786597"/>
          </a:xfrm>
          <a:prstGeom prst="rect">
            <a:avLst/>
          </a:prstGeom>
          <a:noFill/>
        </p:spPr>
        <p:txBody>
          <a:bodyPr wrap="square">
            <a:spAutoFit/>
          </a:bodyPr>
          <a:lstStyle/>
          <a:p>
            <a:pPr>
              <a:lnSpc>
                <a:spcPts val="2400"/>
              </a:lnSpc>
              <a:spcBef>
                <a:spcPts val="500"/>
              </a:spcBef>
              <a:spcAft>
                <a:spcPts val="500"/>
              </a:spcAft>
              <a:buClr>
                <a:srgbClr val="0077E3"/>
              </a:buClr>
            </a:pPr>
            <a:r>
              <a:rPr lang="en-GB" sz="1800" dirty="0"/>
              <a:t>In the </a:t>
            </a:r>
            <a:r>
              <a:rPr lang="en-GB" sz="1800" b="1" dirty="0"/>
              <a:t>long term</a:t>
            </a:r>
            <a:r>
              <a:rPr lang="en-GB" sz="1800" dirty="0"/>
              <a:t>, objectives are set to identify what the company aims to achieve in the future (eg in 3, 5 or even 10 years). These objectives form the </a:t>
            </a:r>
            <a:r>
              <a:rPr lang="en-GB" sz="1800" b="1" dirty="0"/>
              <a:t>business strategy</a:t>
            </a:r>
            <a:r>
              <a:rPr lang="en-GB" sz="1800" dirty="0"/>
              <a:t>. All aspects of the business should have a plan: financial, product, marketing, staffing. By careful planning, the company can anticipate whether it needs more people, more materials or more investment in machinery.</a:t>
            </a:r>
          </a:p>
          <a:p>
            <a:pPr>
              <a:lnSpc>
                <a:spcPts val="2400"/>
              </a:lnSpc>
              <a:spcBef>
                <a:spcPts val="500"/>
              </a:spcBef>
              <a:spcAft>
                <a:spcPts val="500"/>
              </a:spcAft>
              <a:buClr>
                <a:srgbClr val="0077E3"/>
              </a:buClr>
            </a:pPr>
            <a:r>
              <a:rPr lang="en-GB" sz="1800" dirty="0"/>
              <a:t>In the </a:t>
            </a:r>
            <a:r>
              <a:rPr lang="en-GB" sz="1800" b="1" dirty="0"/>
              <a:t>short term</a:t>
            </a:r>
            <a:r>
              <a:rPr lang="en-GB" sz="1800" dirty="0"/>
              <a:t>, planning should pay attention to immediate priorities (eg delivering projects or launching new products).</a:t>
            </a:r>
          </a:p>
          <a:p>
            <a:pPr>
              <a:lnSpc>
                <a:spcPts val="2400"/>
              </a:lnSpc>
              <a:spcBef>
                <a:spcPts val="500"/>
              </a:spcBef>
              <a:spcAft>
                <a:spcPts val="500"/>
              </a:spcAft>
              <a:buClr>
                <a:srgbClr val="0077E3"/>
              </a:buClr>
            </a:pPr>
            <a:endParaRPr lang="en-GB" sz="1800" dirty="0"/>
          </a:p>
        </p:txBody>
      </p:sp>
    </p:spTree>
    <p:extLst>
      <p:ext uri="{BB962C8B-B14F-4D97-AF65-F5344CB8AC3E}">
        <p14:creationId xmlns:p14="http://schemas.microsoft.com/office/powerpoint/2010/main" val="100886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1" fontAlgn="base" hangingPunct="1"/>
            <a:r>
              <a:rPr lang="en-GB" sz="2400" b="1" baseline="0" dirty="0">
                <a:solidFill>
                  <a:srgbClr val="0077E3"/>
                </a:solidFill>
                <a:effectLst/>
                <a:latin typeface="+mj-lt"/>
                <a:ea typeface="ＭＳ Ｐゴシック" charset="-128"/>
                <a:cs typeface="ＭＳ Ｐゴシック" charset="-128"/>
              </a:rPr>
              <a:t>Gantt charts</a:t>
            </a:r>
            <a:endParaRPr lang="en-GB" dirty="0"/>
          </a:p>
        </p:txBody>
      </p:sp>
      <p:pic>
        <p:nvPicPr>
          <p:cNvPr id="2050"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t="4722"/>
          <a:stretch/>
        </p:blipFill>
        <p:spPr bwMode="auto">
          <a:xfrm>
            <a:off x="5568150" y="3153102"/>
            <a:ext cx="3267744" cy="16934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C0654475-4EC1-4E42-8A36-CFFA1AB2E3C1}"/>
              </a:ext>
            </a:extLst>
          </p:cNvPr>
          <p:cNvSpPr txBox="1"/>
          <p:nvPr/>
        </p:nvSpPr>
        <p:spPr>
          <a:xfrm>
            <a:off x="383628" y="2526651"/>
            <a:ext cx="5125742" cy="3618939"/>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Horizontal bars show the length of each task.</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Bars show tasks which can done in parallel, or are dependent upon each other.</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The Gantt chart shows how several people can work on the same project and how their tasks are assigned.</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The layout is easy to interpret and helps to identify potential delays.</a:t>
            </a:r>
          </a:p>
          <a:p>
            <a:pPr marL="342900" indent="-342900">
              <a:buFont typeface="Arial" panose="020B0604020202020204" pitchFamily="34" charset="0"/>
              <a:buChar char="•"/>
            </a:pPr>
            <a:endParaRPr lang="en-GB" dirty="0"/>
          </a:p>
          <a:p>
            <a:pPr>
              <a:lnSpc>
                <a:spcPct val="100000"/>
              </a:lnSpc>
            </a:pPr>
            <a:endParaRPr lang="en-GB" dirty="0"/>
          </a:p>
        </p:txBody>
      </p:sp>
      <p:sp>
        <p:nvSpPr>
          <p:cNvPr id="8" name="TextBox 7">
            <a:extLst>
              <a:ext uri="{FF2B5EF4-FFF2-40B4-BE49-F238E27FC236}">
                <a16:creationId xmlns:a16="http://schemas.microsoft.com/office/drawing/2014/main" id="{07ADA26A-3EAA-4D76-B1BB-66CC2E1A4969}"/>
              </a:ext>
            </a:extLst>
          </p:cNvPr>
          <p:cNvSpPr txBox="1"/>
          <p:nvPr/>
        </p:nvSpPr>
        <p:spPr>
          <a:xfrm>
            <a:off x="383628" y="1404321"/>
            <a:ext cx="8229599" cy="646331"/>
          </a:xfrm>
          <a:prstGeom prst="rect">
            <a:avLst/>
          </a:prstGeom>
          <a:noFill/>
        </p:spPr>
        <p:txBody>
          <a:bodyPr wrap="square">
            <a:spAutoFit/>
          </a:bodyPr>
          <a:lstStyle/>
          <a:p>
            <a:pPr>
              <a:lnSpc>
                <a:spcPct val="100000"/>
              </a:lnSpc>
            </a:pPr>
            <a:r>
              <a:rPr lang="en-GB" sz="1800" dirty="0"/>
              <a:t>One of the favourite tools used by engineers for planning projects is called a </a:t>
            </a:r>
            <a:r>
              <a:rPr lang="en-GB" sz="1800" b="1" dirty="0"/>
              <a:t>Gantt chart</a:t>
            </a:r>
            <a:r>
              <a:rPr lang="en-GB" sz="1800" dirty="0"/>
              <a:t>, a type of bar chart that illustrates a project schedule.</a:t>
            </a:r>
          </a:p>
        </p:txBody>
      </p:sp>
    </p:spTree>
    <p:extLst>
      <p:ext uri="{BB962C8B-B14F-4D97-AF65-F5344CB8AC3E}">
        <p14:creationId xmlns:p14="http://schemas.microsoft.com/office/powerpoint/2010/main" val="9457573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5A5BC-7121-4C74-827F-41BC1BB47B6B}"/>
              </a:ext>
            </a:extLst>
          </p:cNvPr>
          <p:cNvSpPr>
            <a:spLocks noGrp="1"/>
          </p:cNvSpPr>
          <p:nvPr>
            <p:ph type="title"/>
          </p:nvPr>
        </p:nvSpPr>
        <p:spPr/>
        <p:txBody>
          <a:bodyPr/>
          <a:lstStyle/>
          <a:p>
            <a:r>
              <a:rPr lang="en-US" dirty="0"/>
              <a:t>What does a Gantt chart tell you?</a:t>
            </a:r>
            <a:endParaRPr lang="en-GB" dirty="0"/>
          </a:p>
        </p:txBody>
      </p:sp>
      <p:pic>
        <p:nvPicPr>
          <p:cNvPr id="5" name="Content Placeholder 4">
            <a:extLst>
              <a:ext uri="{FF2B5EF4-FFF2-40B4-BE49-F238E27FC236}">
                <a16:creationId xmlns:a16="http://schemas.microsoft.com/office/drawing/2014/main" id="{ECC4A296-E213-4FCE-80F9-6B49CB055A15}"/>
              </a:ext>
            </a:extLst>
          </p:cNvPr>
          <p:cNvPicPr>
            <a:picLocks noGrp="1" noChangeAspect="1"/>
          </p:cNvPicPr>
          <p:nvPr>
            <p:ph sz="quarter" idx="10"/>
          </p:nvPr>
        </p:nvPicPr>
        <p:blipFill>
          <a:blip r:embed="rId2"/>
          <a:stretch>
            <a:fillRect/>
          </a:stretch>
        </p:blipFill>
        <p:spPr>
          <a:xfrm>
            <a:off x="1000453" y="2266350"/>
            <a:ext cx="7585567" cy="3460265"/>
          </a:xfrm>
          <a:ln>
            <a:solidFill>
              <a:schemeClr val="bg2"/>
            </a:solidFill>
          </a:ln>
        </p:spPr>
      </p:pic>
      <p:cxnSp>
        <p:nvCxnSpPr>
          <p:cNvPr id="7" name="Straight Arrow Connector 6">
            <a:extLst>
              <a:ext uri="{FF2B5EF4-FFF2-40B4-BE49-F238E27FC236}">
                <a16:creationId xmlns:a16="http://schemas.microsoft.com/office/drawing/2014/main" id="{31F02796-6130-4124-90A3-E31AC32D89CF}"/>
              </a:ext>
            </a:extLst>
          </p:cNvPr>
          <p:cNvCxnSpPr>
            <a:cxnSpLocks/>
          </p:cNvCxnSpPr>
          <p:nvPr/>
        </p:nvCxnSpPr>
        <p:spPr>
          <a:xfrm>
            <a:off x="7197213" y="1726646"/>
            <a:ext cx="274857" cy="15132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8" name="Straight Arrow Connector 7">
            <a:extLst>
              <a:ext uri="{FF2B5EF4-FFF2-40B4-BE49-F238E27FC236}">
                <a16:creationId xmlns:a16="http://schemas.microsoft.com/office/drawing/2014/main" id="{A663A9D8-647F-44B9-A391-587B54EF8172}"/>
              </a:ext>
            </a:extLst>
          </p:cNvPr>
          <p:cNvCxnSpPr>
            <a:cxnSpLocks/>
            <a:stCxn id="16" idx="2"/>
          </p:cNvCxnSpPr>
          <p:nvPr/>
        </p:nvCxnSpPr>
        <p:spPr>
          <a:xfrm>
            <a:off x="5418358" y="2153978"/>
            <a:ext cx="542279" cy="108588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9" name="Straight Arrow Connector 8">
            <a:extLst>
              <a:ext uri="{FF2B5EF4-FFF2-40B4-BE49-F238E27FC236}">
                <a16:creationId xmlns:a16="http://schemas.microsoft.com/office/drawing/2014/main" id="{EAD33B1A-AB99-4FD5-9FF9-13FE06BB09FD}"/>
              </a:ext>
            </a:extLst>
          </p:cNvPr>
          <p:cNvCxnSpPr/>
          <p:nvPr/>
        </p:nvCxnSpPr>
        <p:spPr>
          <a:xfrm>
            <a:off x="3225318" y="2160639"/>
            <a:ext cx="353961" cy="126836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a:extLst>
              <a:ext uri="{FF2B5EF4-FFF2-40B4-BE49-F238E27FC236}">
                <a16:creationId xmlns:a16="http://schemas.microsoft.com/office/drawing/2014/main" id="{884CB410-7C29-4CCD-8FD7-6518E13CAE17}"/>
              </a:ext>
            </a:extLst>
          </p:cNvPr>
          <p:cNvCxnSpPr>
            <a:cxnSpLocks/>
          </p:cNvCxnSpPr>
          <p:nvPr/>
        </p:nvCxnSpPr>
        <p:spPr>
          <a:xfrm flipH="1">
            <a:off x="6813755" y="4114800"/>
            <a:ext cx="766916"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a:extLst>
              <a:ext uri="{FF2B5EF4-FFF2-40B4-BE49-F238E27FC236}">
                <a16:creationId xmlns:a16="http://schemas.microsoft.com/office/drawing/2014/main" id="{A7FA73AA-3B44-4670-BADF-B46413209FC1}"/>
              </a:ext>
            </a:extLst>
          </p:cNvPr>
          <p:cNvCxnSpPr>
            <a:cxnSpLocks/>
          </p:cNvCxnSpPr>
          <p:nvPr/>
        </p:nvCxnSpPr>
        <p:spPr>
          <a:xfrm>
            <a:off x="783015" y="3114218"/>
            <a:ext cx="734286" cy="48669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5" name="TextBox 14">
            <a:extLst>
              <a:ext uri="{FF2B5EF4-FFF2-40B4-BE49-F238E27FC236}">
                <a16:creationId xmlns:a16="http://schemas.microsoft.com/office/drawing/2014/main" id="{D72410C3-D99C-44F4-9C9E-26EDC16A709E}"/>
              </a:ext>
            </a:extLst>
          </p:cNvPr>
          <p:cNvSpPr txBox="1"/>
          <p:nvPr/>
        </p:nvSpPr>
        <p:spPr>
          <a:xfrm>
            <a:off x="783015" y="1474526"/>
            <a:ext cx="3021285" cy="707886"/>
          </a:xfrm>
          <a:prstGeom prst="rect">
            <a:avLst/>
          </a:prstGeom>
          <a:noFill/>
        </p:spPr>
        <p:txBody>
          <a:bodyPr wrap="square" rtlCol="0">
            <a:spAutoFit/>
          </a:bodyPr>
          <a:lstStyle/>
          <a:p>
            <a:r>
              <a:rPr lang="en-US" dirty="0"/>
              <a:t>Team member responsible for the task</a:t>
            </a:r>
            <a:endParaRPr lang="en-GB" dirty="0"/>
          </a:p>
        </p:txBody>
      </p:sp>
      <p:sp>
        <p:nvSpPr>
          <p:cNvPr id="16" name="TextBox 15">
            <a:extLst>
              <a:ext uri="{FF2B5EF4-FFF2-40B4-BE49-F238E27FC236}">
                <a16:creationId xmlns:a16="http://schemas.microsoft.com/office/drawing/2014/main" id="{7CBB6175-860E-4BE5-A35C-485492E47B1C}"/>
              </a:ext>
            </a:extLst>
          </p:cNvPr>
          <p:cNvSpPr txBox="1"/>
          <p:nvPr/>
        </p:nvSpPr>
        <p:spPr>
          <a:xfrm>
            <a:off x="4274574" y="1446092"/>
            <a:ext cx="2287567" cy="707886"/>
          </a:xfrm>
          <a:prstGeom prst="rect">
            <a:avLst/>
          </a:prstGeom>
          <a:noFill/>
        </p:spPr>
        <p:txBody>
          <a:bodyPr wrap="square" rtlCol="0">
            <a:spAutoFit/>
          </a:bodyPr>
          <a:lstStyle/>
          <a:p>
            <a:r>
              <a:rPr lang="en-US" dirty="0"/>
              <a:t>Today is marked by a red line</a:t>
            </a:r>
            <a:endParaRPr lang="en-GB" dirty="0"/>
          </a:p>
        </p:txBody>
      </p:sp>
      <p:sp>
        <p:nvSpPr>
          <p:cNvPr id="18" name="TextBox 17">
            <a:extLst>
              <a:ext uri="{FF2B5EF4-FFF2-40B4-BE49-F238E27FC236}">
                <a16:creationId xmlns:a16="http://schemas.microsoft.com/office/drawing/2014/main" id="{0711F39F-A5DB-42D5-97D5-3FFFAAAF1200}"/>
              </a:ext>
            </a:extLst>
          </p:cNvPr>
          <p:cNvSpPr txBox="1"/>
          <p:nvPr/>
        </p:nvSpPr>
        <p:spPr>
          <a:xfrm>
            <a:off x="6485941" y="1303512"/>
            <a:ext cx="1972259" cy="400110"/>
          </a:xfrm>
          <a:prstGeom prst="rect">
            <a:avLst/>
          </a:prstGeom>
          <a:noFill/>
        </p:spPr>
        <p:txBody>
          <a:bodyPr wrap="square" rtlCol="0">
            <a:spAutoFit/>
          </a:bodyPr>
          <a:lstStyle/>
          <a:p>
            <a:r>
              <a:rPr lang="en-US" dirty="0"/>
              <a:t>Project timeline</a:t>
            </a:r>
            <a:endParaRPr lang="en-GB" dirty="0"/>
          </a:p>
        </p:txBody>
      </p:sp>
      <p:sp>
        <p:nvSpPr>
          <p:cNvPr id="19" name="TextBox 18">
            <a:extLst>
              <a:ext uri="{FF2B5EF4-FFF2-40B4-BE49-F238E27FC236}">
                <a16:creationId xmlns:a16="http://schemas.microsoft.com/office/drawing/2014/main" id="{202D0DA3-DCA8-452B-8A8C-55D4AA6FF80B}"/>
              </a:ext>
            </a:extLst>
          </p:cNvPr>
          <p:cNvSpPr txBox="1"/>
          <p:nvPr/>
        </p:nvSpPr>
        <p:spPr>
          <a:xfrm>
            <a:off x="176765" y="2728857"/>
            <a:ext cx="973393" cy="400110"/>
          </a:xfrm>
          <a:prstGeom prst="rect">
            <a:avLst/>
          </a:prstGeom>
          <a:noFill/>
        </p:spPr>
        <p:txBody>
          <a:bodyPr wrap="square" rtlCol="0">
            <a:spAutoFit/>
          </a:bodyPr>
          <a:lstStyle/>
          <a:p>
            <a:r>
              <a:rPr lang="en-US" dirty="0"/>
              <a:t>Tasks</a:t>
            </a:r>
            <a:endParaRPr lang="en-GB" dirty="0"/>
          </a:p>
        </p:txBody>
      </p:sp>
      <p:sp>
        <p:nvSpPr>
          <p:cNvPr id="21" name="TextBox 20">
            <a:extLst>
              <a:ext uri="{FF2B5EF4-FFF2-40B4-BE49-F238E27FC236}">
                <a16:creationId xmlns:a16="http://schemas.microsoft.com/office/drawing/2014/main" id="{E1F81EB0-CB79-4D30-B9E6-7D996D074A9F}"/>
              </a:ext>
            </a:extLst>
          </p:cNvPr>
          <p:cNvSpPr txBox="1"/>
          <p:nvPr/>
        </p:nvSpPr>
        <p:spPr>
          <a:xfrm>
            <a:off x="7580671" y="3857146"/>
            <a:ext cx="1209368" cy="707886"/>
          </a:xfrm>
          <a:prstGeom prst="rect">
            <a:avLst/>
          </a:prstGeom>
          <a:noFill/>
        </p:spPr>
        <p:txBody>
          <a:bodyPr wrap="square" rtlCol="0">
            <a:spAutoFit/>
          </a:bodyPr>
          <a:lstStyle/>
          <a:p>
            <a:r>
              <a:rPr lang="en-US" dirty="0"/>
              <a:t>Progress bars</a:t>
            </a:r>
            <a:endParaRPr lang="en-GB" dirty="0"/>
          </a:p>
        </p:txBody>
      </p:sp>
    </p:spTree>
    <p:extLst>
      <p:ext uri="{BB962C8B-B14F-4D97-AF65-F5344CB8AC3E}">
        <p14:creationId xmlns:p14="http://schemas.microsoft.com/office/powerpoint/2010/main" val="1071094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1" fontAlgn="base" hangingPunct="1"/>
            <a:r>
              <a:rPr lang="en-GB" sz="2400" b="1" baseline="0" dirty="0">
                <a:solidFill>
                  <a:srgbClr val="0077E3"/>
                </a:solidFill>
                <a:effectLst/>
                <a:latin typeface="+mj-lt"/>
                <a:ea typeface="ＭＳ Ｐゴシック" charset="-128"/>
                <a:cs typeface="ＭＳ Ｐゴシック" charset="-128"/>
              </a:rPr>
              <a:t>Resource allocation</a:t>
            </a:r>
            <a:endParaRPr lang="en-GB" dirty="0"/>
          </a:p>
        </p:txBody>
      </p:sp>
      <p:sp>
        <p:nvSpPr>
          <p:cNvPr id="3" name="Content Placeholder 2"/>
          <p:cNvSpPr>
            <a:spLocks noGrp="1"/>
          </p:cNvSpPr>
          <p:nvPr>
            <p:ph sz="quarter" idx="10"/>
          </p:nvPr>
        </p:nvSpPr>
        <p:spPr>
          <a:xfrm>
            <a:off x="457200" y="1516204"/>
            <a:ext cx="8686800" cy="5056440"/>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A very important part of planning is making sure you have everything you need to operate successfully. This is called </a:t>
            </a:r>
            <a:r>
              <a:rPr lang="en-GB" b="1" dirty="0"/>
              <a:t>resource allocation</a:t>
            </a:r>
            <a:r>
              <a:rPr lang="en-GB" dirty="0"/>
              <a:t>.</a:t>
            </a:r>
          </a:p>
          <a:p>
            <a:pPr>
              <a:lnSpc>
                <a:spcPct val="100000"/>
              </a:lnSpc>
            </a:pPr>
            <a:endParaRPr lang="en-GB" dirty="0"/>
          </a:p>
          <a:p>
            <a:pPr marL="558800" lvl="1" indent="-342900">
              <a:lnSpc>
                <a:spcPct val="100000"/>
              </a:lnSpc>
              <a:buFont typeface="Arial" panose="020B0604020202020204" pitchFamily="34" charset="0"/>
              <a:buChar char="•"/>
            </a:pPr>
            <a:r>
              <a:rPr lang="en-GB" dirty="0"/>
              <a:t>Staff (people) </a:t>
            </a:r>
          </a:p>
          <a:p>
            <a:pPr marL="558800" lvl="1" indent="-342900">
              <a:lnSpc>
                <a:spcPct val="100000"/>
              </a:lnSpc>
              <a:buFont typeface="Arial" panose="020B0604020202020204" pitchFamily="34" charset="0"/>
              <a:buChar char="•"/>
            </a:pPr>
            <a:r>
              <a:rPr lang="en-GB" dirty="0"/>
              <a:t>Materials</a:t>
            </a:r>
          </a:p>
          <a:p>
            <a:pPr marL="558800" lvl="1" indent="-342900">
              <a:lnSpc>
                <a:spcPct val="100000"/>
              </a:lnSpc>
              <a:buFont typeface="Arial" panose="020B0604020202020204" pitchFamily="34" charset="0"/>
              <a:buChar char="•"/>
            </a:pPr>
            <a:r>
              <a:rPr lang="en-GB" dirty="0"/>
              <a:t>Machinery</a:t>
            </a:r>
          </a:p>
          <a:p>
            <a:pPr marL="558800" lvl="1" indent="-342900">
              <a:lnSpc>
                <a:spcPct val="100000"/>
              </a:lnSpc>
              <a:buFont typeface="Arial" panose="020B0604020202020204" pitchFamily="34" charset="0"/>
              <a:buChar char="•"/>
            </a:pPr>
            <a:r>
              <a:rPr lang="en-GB" dirty="0"/>
              <a:t>Factory space</a:t>
            </a:r>
          </a:p>
          <a:p>
            <a:pPr marL="558800" lvl="1" indent="-342900">
              <a:lnSpc>
                <a:spcPct val="100000"/>
              </a:lnSpc>
              <a:buFont typeface="Arial" panose="020B0604020202020204" pitchFamily="34" charset="0"/>
              <a:buChar char="•"/>
            </a:pPr>
            <a:r>
              <a:rPr lang="en-GB" dirty="0"/>
              <a:t>Time</a:t>
            </a:r>
          </a:p>
          <a:p>
            <a:pPr marL="558800" lvl="1" indent="-342900">
              <a:lnSpc>
                <a:spcPct val="100000"/>
              </a:lnSpc>
              <a:buFont typeface="Arial" panose="020B0604020202020204" pitchFamily="34" charset="0"/>
              <a:buChar char="•"/>
            </a:pPr>
            <a:r>
              <a:rPr lang="en-GB" dirty="0"/>
              <a:t>Storage</a:t>
            </a:r>
          </a:p>
        </p:txBody>
      </p:sp>
      <p:sp>
        <p:nvSpPr>
          <p:cNvPr id="4" name="Content Placeholder 2"/>
          <p:cNvSpPr txBox="1">
            <a:spLocks/>
          </p:cNvSpPr>
          <p:nvPr/>
        </p:nvSpPr>
        <p:spPr bwMode="auto">
          <a:xfrm>
            <a:off x="4939539" y="2799020"/>
            <a:ext cx="4907280" cy="28896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indent="0">
              <a:lnSpc>
                <a:spcPct val="100000"/>
              </a:lnSpc>
              <a:buNone/>
            </a:pPr>
            <a:r>
              <a:rPr lang="en-GB" kern="0" dirty="0"/>
              <a:t>Someone to make it</a:t>
            </a:r>
          </a:p>
          <a:p>
            <a:pPr lvl="1" indent="0">
              <a:lnSpc>
                <a:spcPct val="100000"/>
              </a:lnSpc>
              <a:buNone/>
            </a:pPr>
            <a:r>
              <a:rPr lang="en-GB" kern="0" dirty="0"/>
              <a:t>Something to make it out of</a:t>
            </a:r>
          </a:p>
          <a:p>
            <a:pPr lvl="1" indent="0">
              <a:lnSpc>
                <a:spcPct val="100000"/>
              </a:lnSpc>
              <a:buNone/>
            </a:pPr>
            <a:r>
              <a:rPr lang="en-GB" kern="0" dirty="0"/>
              <a:t>Something to make it with</a:t>
            </a:r>
          </a:p>
          <a:p>
            <a:pPr lvl="1" indent="0">
              <a:lnSpc>
                <a:spcPct val="100000"/>
              </a:lnSpc>
              <a:buNone/>
            </a:pPr>
            <a:r>
              <a:rPr lang="en-GB" kern="0" dirty="0"/>
              <a:t>Somewhere to make it</a:t>
            </a:r>
          </a:p>
          <a:p>
            <a:pPr lvl="1" indent="0">
              <a:lnSpc>
                <a:spcPct val="100000"/>
              </a:lnSpc>
              <a:buNone/>
            </a:pPr>
            <a:r>
              <a:rPr lang="en-GB" kern="0" dirty="0"/>
              <a:t>Some time to make it in</a:t>
            </a:r>
          </a:p>
          <a:p>
            <a:pPr lvl="1" indent="0">
              <a:lnSpc>
                <a:spcPct val="100000"/>
              </a:lnSpc>
              <a:buNone/>
            </a:pPr>
            <a:r>
              <a:rPr lang="en-GB" kern="0" dirty="0"/>
              <a:t>Somewhere to keep it</a:t>
            </a:r>
          </a:p>
        </p:txBody>
      </p:sp>
      <p:sp>
        <p:nvSpPr>
          <p:cNvPr id="5" name="TextBox 4">
            <a:extLst>
              <a:ext uri="{FF2B5EF4-FFF2-40B4-BE49-F238E27FC236}">
                <a16:creationId xmlns:a16="http://schemas.microsoft.com/office/drawing/2014/main" id="{7A8A08E9-140A-C0EF-D89E-BBAF39111530}"/>
              </a:ext>
            </a:extLst>
          </p:cNvPr>
          <p:cNvSpPr txBox="1"/>
          <p:nvPr/>
        </p:nvSpPr>
        <p:spPr>
          <a:xfrm>
            <a:off x="2307020" y="2319461"/>
            <a:ext cx="4319751" cy="707886"/>
          </a:xfrm>
          <a:prstGeom prst="rect">
            <a:avLst/>
          </a:prstGeom>
          <a:noFill/>
        </p:spPr>
        <p:txBody>
          <a:bodyPr wrap="square" rtlCol="0">
            <a:spAutoFit/>
          </a:bodyPr>
          <a:lstStyle/>
          <a:p>
            <a:r>
              <a:rPr lang="en-GB" b="1" dirty="0"/>
              <a:t>Resources and what they do</a:t>
            </a:r>
          </a:p>
          <a:p>
            <a:endParaRPr lang="en-GB" dirty="0"/>
          </a:p>
        </p:txBody>
      </p:sp>
    </p:spTree>
    <p:extLst>
      <p:ext uri="{BB962C8B-B14F-4D97-AF65-F5344CB8AC3E}">
        <p14:creationId xmlns:p14="http://schemas.microsoft.com/office/powerpoint/2010/main" val="40446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63841-BC6A-4812-BE77-30E59E8CD1A7}"/>
              </a:ext>
            </a:extLst>
          </p:cNvPr>
          <p:cNvSpPr>
            <a:spLocks noGrp="1"/>
          </p:cNvSpPr>
          <p:nvPr>
            <p:ph type="title"/>
          </p:nvPr>
        </p:nvSpPr>
        <p:spPr/>
        <p:txBody>
          <a:bodyPr/>
          <a:lstStyle/>
          <a:p>
            <a:r>
              <a:rPr lang="en-US" dirty="0"/>
              <a:t>Resource types</a:t>
            </a:r>
            <a:endParaRPr lang="en-GB" dirty="0"/>
          </a:p>
        </p:txBody>
      </p:sp>
      <p:sp>
        <p:nvSpPr>
          <p:cNvPr id="3" name="Content Placeholder 2">
            <a:extLst>
              <a:ext uri="{FF2B5EF4-FFF2-40B4-BE49-F238E27FC236}">
                <a16:creationId xmlns:a16="http://schemas.microsoft.com/office/drawing/2014/main" id="{83D90F54-8797-4B04-80E2-91F5144D400E}"/>
              </a:ext>
            </a:extLst>
          </p:cNvPr>
          <p:cNvSpPr>
            <a:spLocks noGrp="1"/>
          </p:cNvSpPr>
          <p:nvPr>
            <p:ph sz="quarter" idx="10"/>
          </p:nvPr>
        </p:nvSpPr>
        <p:spPr/>
        <p:txBody>
          <a:bodyPr/>
          <a:lstStyle/>
          <a:p>
            <a:r>
              <a:rPr lang="en-US" dirty="0"/>
              <a:t>Here are some of the resources that engineering managers allocate when planning and scheduling business activities.</a:t>
            </a:r>
          </a:p>
          <a:p>
            <a:endParaRPr lang="en-GB" dirty="0"/>
          </a:p>
        </p:txBody>
      </p:sp>
      <p:graphicFrame>
        <p:nvGraphicFramePr>
          <p:cNvPr id="4" name="Diagram 3">
            <a:extLst>
              <a:ext uri="{FF2B5EF4-FFF2-40B4-BE49-F238E27FC236}">
                <a16:creationId xmlns:a16="http://schemas.microsoft.com/office/drawing/2014/main" id="{5F4181A8-CEBF-473D-BC32-079AC66292E0}"/>
              </a:ext>
            </a:extLst>
          </p:cNvPr>
          <p:cNvGraphicFramePr/>
          <p:nvPr>
            <p:extLst>
              <p:ext uri="{D42A27DB-BD31-4B8C-83A1-F6EECF244321}">
                <p14:modId xmlns:p14="http://schemas.microsoft.com/office/powerpoint/2010/main" val="824795093"/>
              </p:ext>
            </p:extLst>
          </p:nvPr>
        </p:nvGraphicFramePr>
        <p:xfrm>
          <a:off x="1524000" y="2026265"/>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627839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1" fontAlgn="base" hangingPunct="1"/>
            <a:r>
              <a:rPr lang="en-GB" sz="2400" b="1" baseline="0" dirty="0">
                <a:solidFill>
                  <a:srgbClr val="0077E3"/>
                </a:solidFill>
                <a:effectLst/>
                <a:latin typeface="+mj-lt"/>
                <a:ea typeface="ＭＳ Ｐゴシック" charset="-128"/>
                <a:cs typeface="ＭＳ Ｐゴシック" charset="-128"/>
              </a:rPr>
              <a:t>Staffing</a:t>
            </a:r>
            <a:endParaRPr lang="en-GB" dirty="0"/>
          </a:p>
        </p:txBody>
      </p:sp>
      <p:sp>
        <p:nvSpPr>
          <p:cNvPr id="3" name="Content Placeholder 2"/>
          <p:cNvSpPr>
            <a:spLocks noGrp="1"/>
          </p:cNvSpPr>
          <p:nvPr>
            <p:ph sz="quarter" idx="10"/>
          </p:nvPr>
        </p:nvSpPr>
        <p:spPr>
          <a:xfrm>
            <a:off x="457200" y="1512000"/>
            <a:ext cx="8229600" cy="1781806"/>
          </a:xfrm>
        </p:spPr>
        <p:txBody>
          <a:bodyPr/>
          <a:lstStyle/>
          <a:p>
            <a:pPr>
              <a:lnSpc>
                <a:spcPct val="100000"/>
              </a:lnSpc>
            </a:pPr>
            <a:r>
              <a:rPr lang="en-GB" dirty="0"/>
              <a:t>As a company grows and becomes successful it will need to employ more staff. An important aspect of managing a business is to plan for the number and type of staff that are needed at the appropriate times.</a:t>
            </a:r>
          </a:p>
          <a:p>
            <a:pPr>
              <a:lnSpc>
                <a:spcPct val="100000"/>
              </a:lnSpc>
            </a:pPr>
            <a:r>
              <a:rPr lang="en-GB" dirty="0"/>
              <a:t>Staff with the right skills, experience or aptitudes are employed as they are needed. Staff can be:</a:t>
            </a:r>
          </a:p>
          <a:p>
            <a:pPr>
              <a:lnSpc>
                <a:spcPct val="100000"/>
              </a:lnSpc>
            </a:pPr>
            <a:endParaRPr lang="en-GB" sz="2400" dirty="0"/>
          </a:p>
        </p:txBody>
      </p:sp>
      <p:sp>
        <p:nvSpPr>
          <p:cNvPr id="7" name="TextBox 6">
            <a:extLst>
              <a:ext uri="{FF2B5EF4-FFF2-40B4-BE49-F238E27FC236}">
                <a16:creationId xmlns:a16="http://schemas.microsoft.com/office/drawing/2014/main" id="{DC291A34-3198-41F2-806F-AAA59FF87F25}"/>
              </a:ext>
            </a:extLst>
          </p:cNvPr>
          <p:cNvSpPr txBox="1"/>
          <p:nvPr/>
        </p:nvSpPr>
        <p:spPr>
          <a:xfrm>
            <a:off x="457200" y="3597590"/>
            <a:ext cx="4970206" cy="1272143"/>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mn-lt"/>
              </a:rPr>
              <a:t>full-time or part-time</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mn-lt"/>
              </a:rPr>
              <a:t>permanent or temporary</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mn-lt"/>
              </a:rPr>
              <a:t>contractors.</a:t>
            </a:r>
          </a:p>
        </p:txBody>
      </p:sp>
      <p:pic>
        <p:nvPicPr>
          <p:cNvPr id="6" name="Picture 5" descr="A picture containing text&#10;&#10;Description automatically generated">
            <a:extLst>
              <a:ext uri="{FF2B5EF4-FFF2-40B4-BE49-F238E27FC236}">
                <a16:creationId xmlns:a16="http://schemas.microsoft.com/office/drawing/2014/main" id="{7BDE346A-502C-6A80-52E5-7A0A56D06971}"/>
              </a:ext>
            </a:extLst>
          </p:cNvPr>
          <p:cNvPicPr>
            <a:picLocks noChangeAspect="1"/>
          </p:cNvPicPr>
          <p:nvPr/>
        </p:nvPicPr>
        <p:blipFill>
          <a:blip r:embed="rId2"/>
          <a:stretch>
            <a:fillRect/>
          </a:stretch>
        </p:blipFill>
        <p:spPr>
          <a:xfrm>
            <a:off x="5299587" y="3293806"/>
            <a:ext cx="3212781" cy="2146138"/>
          </a:xfrm>
          <a:prstGeom prst="rect">
            <a:avLst/>
          </a:prstGeom>
        </p:spPr>
      </p:pic>
    </p:spTree>
    <p:extLst>
      <p:ext uri="{BB962C8B-B14F-4D97-AF65-F5344CB8AC3E}">
        <p14:creationId xmlns:p14="http://schemas.microsoft.com/office/powerpoint/2010/main" val="907635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D4994-B7F6-166E-0541-8A958FCFBFDE}"/>
              </a:ext>
            </a:extLst>
          </p:cNvPr>
          <p:cNvSpPr>
            <a:spLocks noGrp="1"/>
          </p:cNvSpPr>
          <p:nvPr>
            <p:ph type="title"/>
          </p:nvPr>
        </p:nvSpPr>
        <p:spPr/>
        <p:txBody>
          <a:bodyPr/>
          <a:lstStyle/>
          <a:p>
            <a:r>
              <a:rPr lang="en-GB" dirty="0"/>
              <a:t>Objectives</a:t>
            </a:r>
            <a:br>
              <a:rPr lang="en-GB" dirty="0"/>
            </a:br>
            <a:endParaRPr lang="en-GB" dirty="0"/>
          </a:p>
        </p:txBody>
      </p:sp>
      <p:sp>
        <p:nvSpPr>
          <p:cNvPr id="3" name="Content Placeholder 2">
            <a:extLst>
              <a:ext uri="{FF2B5EF4-FFF2-40B4-BE49-F238E27FC236}">
                <a16:creationId xmlns:a16="http://schemas.microsoft.com/office/drawing/2014/main" id="{3642E5A2-B2E8-A768-1656-674441570EE5}"/>
              </a:ext>
            </a:extLst>
          </p:cNvPr>
          <p:cNvSpPr>
            <a:spLocks noGrp="1"/>
          </p:cNvSpPr>
          <p:nvPr>
            <p:ph sz="quarter" idx="10"/>
          </p:nvPr>
        </p:nvSpPr>
        <p:spPr>
          <a:xfrm>
            <a:off x="457200" y="1512000"/>
            <a:ext cx="5912069" cy="4248000"/>
          </a:xfrm>
        </p:spPr>
        <p:txBody>
          <a:bodyPr/>
          <a:lstStyle/>
          <a:p>
            <a:r>
              <a:rPr lang="en-GB" dirty="0">
                <a:ea typeface="ＭＳ Ｐゴシック" pitchFamily="-105" charset="-128"/>
                <a:cs typeface="ＭＳ Ｐゴシック" pitchFamily="-105" charset="-128"/>
              </a:rPr>
              <a:t>By the end of this session, learners should be able to:</a:t>
            </a:r>
          </a:p>
          <a:p>
            <a:pPr marL="216000" lvl="1" indent="-216000" eaLnBrk="1" hangingPunct="1">
              <a:buFont typeface="Arial" panose="020B0604020202020204" pitchFamily="34" charset="0"/>
              <a:buChar char="•"/>
            </a:pPr>
            <a:r>
              <a:rPr lang="en-GB" dirty="0">
                <a:ea typeface="ＭＳ Ｐゴシック" pitchFamily="-105" charset="-128"/>
                <a:cs typeface="ＭＳ Ｐゴシック" pitchFamily="-105" charset="-128"/>
              </a:rPr>
              <a:t>describe different business models</a:t>
            </a:r>
          </a:p>
          <a:p>
            <a:pPr marL="216000" lvl="1" indent="-216000" eaLnBrk="1" hangingPunct="1">
              <a:buFont typeface="Arial" panose="020B0604020202020204" pitchFamily="34" charset="0"/>
              <a:buChar char="•"/>
            </a:pPr>
            <a:r>
              <a:rPr lang="en-GB" dirty="0"/>
              <a:t>explain the difference between agile and traditional models</a:t>
            </a:r>
            <a:endParaRPr lang="en-GB" dirty="0">
              <a:ea typeface="ＭＳ Ｐゴシック" pitchFamily="-105" charset="-128"/>
              <a:cs typeface="ＭＳ Ｐゴシック" pitchFamily="-105" charset="-128"/>
            </a:endParaRPr>
          </a:p>
          <a:p>
            <a:pPr marL="216000" lvl="1" indent="-216000" eaLnBrk="1" hangingPunct="1">
              <a:buFont typeface="Arial" panose="020B0604020202020204" pitchFamily="34" charset="0"/>
              <a:buChar char="•"/>
            </a:pPr>
            <a:r>
              <a:rPr lang="en-GB" dirty="0">
                <a:ea typeface="ＭＳ Ｐゴシック" pitchFamily="-105" charset="-128"/>
                <a:cs typeface="ＭＳ Ｐゴシック" pitchFamily="-105" charset="-128"/>
              </a:rPr>
              <a:t>understand the concepts of planning, staffing, resource allocation, training and development.</a:t>
            </a:r>
          </a:p>
          <a:p>
            <a:pPr marL="285750" indent="-285750">
              <a:buClr>
                <a:srgbClr val="0077E3"/>
              </a:buClr>
              <a:buFont typeface="Arial" panose="020B0604020202020204" pitchFamily="34" charset="0"/>
              <a:buChar char="•"/>
            </a:pPr>
            <a:endParaRPr lang="en-GB" dirty="0">
              <a:latin typeface="Arial" panose="020B0604020202020204" pitchFamily="34" charset="0"/>
              <a:ea typeface="Arial" panose="020B0604020202020204" pitchFamily="34" charset="0"/>
            </a:endParaRPr>
          </a:p>
          <a:p>
            <a:endParaRPr lang="en-GB" dirty="0"/>
          </a:p>
        </p:txBody>
      </p:sp>
      <p:pic>
        <p:nvPicPr>
          <p:cNvPr id="4" name="Picture 1">
            <a:extLst>
              <a:ext uri="{FF2B5EF4-FFF2-40B4-BE49-F238E27FC236}">
                <a16:creationId xmlns:a16="http://schemas.microsoft.com/office/drawing/2014/main" id="{8B9A6F66-20EA-CF97-0D13-365D045A425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499203" y="2542201"/>
            <a:ext cx="2187597" cy="2187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52600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4FF3-9114-463E-B365-29A01D5FD501}"/>
              </a:ext>
            </a:extLst>
          </p:cNvPr>
          <p:cNvSpPr>
            <a:spLocks noGrp="1"/>
          </p:cNvSpPr>
          <p:nvPr>
            <p:ph type="title"/>
          </p:nvPr>
        </p:nvSpPr>
        <p:spPr/>
        <p:txBody>
          <a:bodyPr/>
          <a:lstStyle/>
          <a:p>
            <a:r>
              <a:rPr lang="en-US" dirty="0"/>
              <a:t>Permanent vs contract staff</a:t>
            </a:r>
            <a:endParaRPr lang="en-GB" dirty="0"/>
          </a:p>
        </p:txBody>
      </p:sp>
      <p:sp>
        <p:nvSpPr>
          <p:cNvPr id="3" name="Content Placeholder 2">
            <a:extLst>
              <a:ext uri="{FF2B5EF4-FFF2-40B4-BE49-F238E27FC236}">
                <a16:creationId xmlns:a16="http://schemas.microsoft.com/office/drawing/2014/main" id="{A7BB221E-348A-43E1-9C71-56DA0149D2CD}"/>
              </a:ext>
            </a:extLst>
          </p:cNvPr>
          <p:cNvSpPr>
            <a:spLocks noGrp="1"/>
          </p:cNvSpPr>
          <p:nvPr>
            <p:ph sz="quarter" idx="10"/>
          </p:nvPr>
        </p:nvSpPr>
        <p:spPr/>
        <p:txBody>
          <a:bodyPr/>
          <a:lstStyle/>
          <a:p>
            <a:pPr marL="216000" indent="-216000">
              <a:spcBef>
                <a:spcPts val="500"/>
              </a:spcBef>
              <a:spcAft>
                <a:spcPts val="500"/>
              </a:spcAft>
              <a:buClr>
                <a:srgbClr val="0077E3"/>
              </a:buClr>
              <a:buFont typeface="Arial" panose="020B0604020202020204" pitchFamily="34" charset="0"/>
              <a:buChar char="•"/>
            </a:pPr>
            <a:r>
              <a:rPr lang="en-GB" b="1" dirty="0"/>
              <a:t>Permanent staff </a:t>
            </a:r>
            <a:r>
              <a:rPr lang="en-GB" dirty="0"/>
              <a:t>are given a salary and are also entitled to statutory (legal) benefits such as sick pay, parental leave, a notice period and protection from dismissal. The employer must also enrol permanent staff in a pension scheme.</a:t>
            </a:r>
          </a:p>
          <a:p>
            <a:pPr marL="216000" indent="-216000">
              <a:spcBef>
                <a:spcPts val="500"/>
              </a:spcBef>
              <a:spcAft>
                <a:spcPts val="500"/>
              </a:spcAft>
              <a:buClr>
                <a:srgbClr val="0077E3"/>
              </a:buClr>
              <a:buFont typeface="Arial" panose="020B0604020202020204" pitchFamily="34" charset="0"/>
              <a:buChar char="•"/>
            </a:pPr>
            <a:r>
              <a:rPr lang="en-GB" b="1" dirty="0"/>
              <a:t>Contract staff </a:t>
            </a:r>
            <a:r>
              <a:rPr lang="en-GB" dirty="0"/>
              <a:t>are employed temporarily for a short time (eg, six months, one year). This can be useful for employers as staffing levels can be more flexible. Contract staff have some protection under law but will not receive all employee benefits. </a:t>
            </a:r>
          </a:p>
          <a:p>
            <a:pPr marL="216000" indent="-216000">
              <a:spcBef>
                <a:spcPts val="500"/>
              </a:spcBef>
              <a:spcAft>
                <a:spcPts val="500"/>
              </a:spcAft>
              <a:buClr>
                <a:srgbClr val="0077E3"/>
              </a:buClr>
              <a:buFont typeface="Arial" panose="020B0604020202020204" pitchFamily="34" charset="0"/>
              <a:buChar char="•"/>
            </a:pPr>
            <a:r>
              <a:rPr lang="en-GB" b="1" dirty="0"/>
              <a:t>Contract engineers </a:t>
            </a:r>
            <a:r>
              <a:rPr lang="en-GB" dirty="0"/>
              <a:t>(subcontractors) are very highly paid but do not get benefits like sick pay or holiday pay. They will also lose their jobs when the project is over. Some qualified engineers use contracting as a way of building up their knowledge before finding a permanent role.</a:t>
            </a:r>
          </a:p>
        </p:txBody>
      </p:sp>
    </p:spTree>
    <p:extLst>
      <p:ext uri="{BB962C8B-B14F-4D97-AF65-F5344CB8AC3E}">
        <p14:creationId xmlns:p14="http://schemas.microsoft.com/office/powerpoint/2010/main" val="29020907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Remote working</a:t>
            </a:r>
            <a:br>
              <a:rPr lang="en-GB" dirty="0"/>
            </a:br>
            <a:endParaRPr lang="en-GB" dirty="0"/>
          </a:p>
        </p:txBody>
      </p:sp>
      <p:sp>
        <p:nvSpPr>
          <p:cNvPr id="3" name="Content Placeholder 2"/>
          <p:cNvSpPr>
            <a:spLocks noGrp="1"/>
          </p:cNvSpPr>
          <p:nvPr>
            <p:ph sz="quarter" idx="10"/>
          </p:nvPr>
        </p:nvSpPr>
        <p:spPr>
          <a:xfrm>
            <a:off x="457200" y="1512000"/>
            <a:ext cx="8403336" cy="4623624"/>
          </a:xfrm>
        </p:spPr>
        <p:txBody>
          <a:bodyPr/>
          <a:lstStyle/>
          <a:p>
            <a:pPr marL="216000" indent="-216000">
              <a:spcBef>
                <a:spcPts val="500"/>
              </a:spcBef>
              <a:spcAft>
                <a:spcPts val="500"/>
              </a:spcAft>
              <a:buClr>
                <a:srgbClr val="0077E3"/>
              </a:buClr>
              <a:buFont typeface="Arial" panose="020B0604020202020204" pitchFamily="34" charset="0"/>
              <a:buChar char="•"/>
            </a:pPr>
            <a:r>
              <a:rPr lang="en-GB" dirty="0"/>
              <a:t>Many aspects of engineering involve working digitally, for example using CAD.  </a:t>
            </a:r>
          </a:p>
          <a:p>
            <a:pPr marL="216000" indent="-216000">
              <a:spcBef>
                <a:spcPts val="500"/>
              </a:spcBef>
              <a:spcAft>
                <a:spcPts val="500"/>
              </a:spcAft>
              <a:buClr>
                <a:srgbClr val="0077E3"/>
              </a:buClr>
              <a:buFont typeface="Arial" panose="020B0604020202020204" pitchFamily="34" charset="0"/>
              <a:buChar char="•"/>
            </a:pPr>
            <a:r>
              <a:rPr lang="en-GB" dirty="0"/>
              <a:t>Video meeting technology means it is possible for an engineer to work remotely and quite efficiently some or all of the time. Less time is spent driving or flying to other sites.</a:t>
            </a:r>
          </a:p>
          <a:p>
            <a:pPr marL="216000" indent="-216000">
              <a:spcBef>
                <a:spcPts val="500"/>
              </a:spcBef>
              <a:spcAft>
                <a:spcPts val="500"/>
              </a:spcAft>
              <a:buClr>
                <a:srgbClr val="0077E3"/>
              </a:buClr>
              <a:buFont typeface="Arial" panose="020B0604020202020204" pitchFamily="34" charset="0"/>
              <a:buChar char="•"/>
            </a:pPr>
            <a:r>
              <a:rPr lang="en-GB" dirty="0"/>
              <a:t>The pandemic proved that this can be cost effective for companies as they can reduce the costs of renting expensive air-conditioned premises.</a:t>
            </a:r>
          </a:p>
          <a:p>
            <a:pPr marL="216000" indent="-216000">
              <a:spcBef>
                <a:spcPts val="500"/>
              </a:spcBef>
              <a:spcAft>
                <a:spcPts val="500"/>
              </a:spcAft>
              <a:buClr>
                <a:srgbClr val="0077E3"/>
              </a:buClr>
              <a:buFont typeface="Arial" panose="020B0604020202020204" pitchFamily="34" charset="0"/>
              <a:buChar char="•"/>
            </a:pPr>
            <a:r>
              <a:rPr lang="en-GB" dirty="0"/>
              <a:t>Remote staff have a better work/life balance and may be more content and productive. Remote working requires trust from the employer and careful management to ensure productivity remains high and the benefits of face-to-face working are not lost.</a:t>
            </a:r>
          </a:p>
        </p:txBody>
      </p:sp>
    </p:spTree>
    <p:extLst>
      <p:ext uri="{BB962C8B-B14F-4D97-AF65-F5344CB8AC3E}">
        <p14:creationId xmlns:p14="http://schemas.microsoft.com/office/powerpoint/2010/main" val="34936257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3256A-F673-4580-AE22-1D64E4CAEF0E}"/>
              </a:ext>
            </a:extLst>
          </p:cNvPr>
          <p:cNvSpPr>
            <a:spLocks noGrp="1"/>
          </p:cNvSpPr>
          <p:nvPr>
            <p:ph type="title"/>
          </p:nvPr>
        </p:nvSpPr>
        <p:spPr/>
        <p:txBody>
          <a:bodyPr/>
          <a:lstStyle/>
          <a:p>
            <a:r>
              <a:rPr lang="en-GB" sz="2400" b="1" baseline="0" dirty="0">
                <a:solidFill>
                  <a:srgbClr val="0077E3"/>
                </a:solidFill>
                <a:effectLst/>
                <a:latin typeface="+mj-lt"/>
                <a:ea typeface="ＭＳ Ｐゴシック" charset="-128"/>
                <a:cs typeface="ＭＳ Ｐゴシック" charset="-128"/>
              </a:rPr>
              <a:t>Training and development</a:t>
            </a:r>
            <a:endParaRPr lang="en-GB" b="0" dirty="0"/>
          </a:p>
        </p:txBody>
      </p:sp>
      <p:sp>
        <p:nvSpPr>
          <p:cNvPr id="3" name="Content Placeholder 2">
            <a:extLst>
              <a:ext uri="{FF2B5EF4-FFF2-40B4-BE49-F238E27FC236}">
                <a16:creationId xmlns:a16="http://schemas.microsoft.com/office/drawing/2014/main" id="{9C961350-136C-47E3-BC2A-C6B3B9B1E782}"/>
              </a:ext>
            </a:extLst>
          </p:cNvPr>
          <p:cNvSpPr>
            <a:spLocks noGrp="1"/>
          </p:cNvSpPr>
          <p:nvPr>
            <p:ph sz="quarter" idx="10"/>
          </p:nvPr>
        </p:nvSpPr>
        <p:spPr>
          <a:xfrm>
            <a:off x="457200" y="1512000"/>
            <a:ext cx="8229600" cy="1241032"/>
          </a:xfrm>
        </p:spPr>
        <p:txBody>
          <a:bodyPr/>
          <a:lstStyle/>
          <a:p>
            <a:r>
              <a:rPr lang="en-US" sz="1800" dirty="0"/>
              <a:t>A key management task is ensuring staff have access to </a:t>
            </a:r>
            <a:r>
              <a:rPr lang="en-US" sz="1800" b="1" dirty="0"/>
              <a:t>training and development</a:t>
            </a:r>
            <a:r>
              <a:rPr lang="en-US" sz="1800" dirty="0"/>
              <a:t> opportunities to further their career. </a:t>
            </a:r>
            <a:r>
              <a:rPr lang="en-US" sz="1800" i="0" dirty="0">
                <a:effectLst/>
              </a:rPr>
              <a:t>Training</a:t>
            </a:r>
            <a:r>
              <a:rPr lang="en-US" sz="1800" b="0" i="0" dirty="0">
                <a:effectLst/>
              </a:rPr>
              <a:t> is any educational activity within an organisation which is designed to improve the job performance of staff. </a:t>
            </a:r>
            <a:r>
              <a:rPr lang="en-US" sz="1800" dirty="0"/>
              <a:t>The type of training varies according to need.</a:t>
            </a:r>
          </a:p>
          <a:p>
            <a:pPr marL="342900" indent="-342900">
              <a:buFont typeface="Arial" panose="020B0604020202020204" pitchFamily="34" charset="0"/>
              <a:buChar char="•"/>
            </a:pPr>
            <a:endParaRPr lang="en-US" dirty="0"/>
          </a:p>
          <a:p>
            <a:endParaRPr lang="en-GB" dirty="0"/>
          </a:p>
        </p:txBody>
      </p:sp>
      <p:sp>
        <p:nvSpPr>
          <p:cNvPr id="4" name="TextBox 3">
            <a:extLst>
              <a:ext uri="{FF2B5EF4-FFF2-40B4-BE49-F238E27FC236}">
                <a16:creationId xmlns:a16="http://schemas.microsoft.com/office/drawing/2014/main" id="{207999F2-118F-4559-A102-7F08AC6BA047}"/>
              </a:ext>
            </a:extLst>
          </p:cNvPr>
          <p:cNvSpPr txBox="1"/>
          <p:nvPr/>
        </p:nvSpPr>
        <p:spPr>
          <a:xfrm>
            <a:off x="457200" y="2964425"/>
            <a:ext cx="5039031" cy="3003386"/>
          </a:xfrm>
          <a:prstGeom prst="rect">
            <a:avLst/>
          </a:prstGeom>
          <a:noFill/>
        </p:spPr>
        <p:txBody>
          <a:bodyPr wrap="square" rtlCol="0">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US" sz="1800" dirty="0"/>
              <a:t>Informal on-the-job training (eg, shadowing experienced colleagues).</a:t>
            </a:r>
          </a:p>
          <a:p>
            <a:pPr marL="216000" indent="-216000">
              <a:lnSpc>
                <a:spcPts val="2400"/>
              </a:lnSpc>
              <a:spcBef>
                <a:spcPts val="500"/>
              </a:spcBef>
              <a:spcAft>
                <a:spcPts val="500"/>
              </a:spcAft>
              <a:buClr>
                <a:srgbClr val="0077E3"/>
              </a:buClr>
              <a:buFont typeface="Arial" panose="020B0604020202020204" pitchFamily="34" charset="0"/>
              <a:buChar char="•"/>
            </a:pPr>
            <a:r>
              <a:rPr lang="en-US" sz="1800" dirty="0"/>
              <a:t>Training sessions where skilled team members share knowledge.</a:t>
            </a:r>
          </a:p>
          <a:p>
            <a:pPr marL="216000" indent="-216000">
              <a:lnSpc>
                <a:spcPts val="2400"/>
              </a:lnSpc>
              <a:spcBef>
                <a:spcPts val="500"/>
              </a:spcBef>
              <a:spcAft>
                <a:spcPts val="500"/>
              </a:spcAft>
              <a:buClr>
                <a:srgbClr val="0077E3"/>
              </a:buClr>
              <a:buFont typeface="Arial" panose="020B0604020202020204" pitchFamily="34" charset="0"/>
              <a:buChar char="•"/>
            </a:pPr>
            <a:r>
              <a:rPr lang="en-US" sz="1800" dirty="0"/>
              <a:t>Training courses run by professional trainers.</a:t>
            </a:r>
          </a:p>
          <a:p>
            <a:pPr marL="216000" indent="-216000">
              <a:lnSpc>
                <a:spcPts val="2400"/>
              </a:lnSpc>
              <a:spcBef>
                <a:spcPts val="500"/>
              </a:spcBef>
              <a:spcAft>
                <a:spcPts val="500"/>
              </a:spcAft>
              <a:buClr>
                <a:srgbClr val="0077E3"/>
              </a:buClr>
              <a:buFont typeface="Arial" panose="020B0604020202020204" pitchFamily="34" charset="0"/>
              <a:buChar char="•"/>
            </a:pPr>
            <a:r>
              <a:rPr lang="en-US" sz="1800" dirty="0"/>
              <a:t>Sponsorship to complete professional qualifications or gain industry accreditation. </a:t>
            </a:r>
          </a:p>
          <a:p>
            <a:endParaRPr lang="en-GB" dirty="0"/>
          </a:p>
        </p:txBody>
      </p:sp>
      <p:pic>
        <p:nvPicPr>
          <p:cNvPr id="6" name="Picture 5" descr="A picture containing person, indoor, floor, standing&#10;&#10;Description automatically generated">
            <a:extLst>
              <a:ext uri="{FF2B5EF4-FFF2-40B4-BE49-F238E27FC236}">
                <a16:creationId xmlns:a16="http://schemas.microsoft.com/office/drawing/2014/main" id="{7926898C-01B7-1F6B-D2C9-AAE3CAD68240}"/>
              </a:ext>
            </a:extLst>
          </p:cNvPr>
          <p:cNvPicPr>
            <a:picLocks noChangeAspect="1"/>
          </p:cNvPicPr>
          <p:nvPr/>
        </p:nvPicPr>
        <p:blipFill>
          <a:blip r:embed="rId2"/>
          <a:stretch>
            <a:fillRect/>
          </a:stretch>
        </p:blipFill>
        <p:spPr>
          <a:xfrm>
            <a:off x="5949872" y="2964425"/>
            <a:ext cx="2736928" cy="1828268"/>
          </a:xfrm>
          <a:prstGeom prst="rect">
            <a:avLst/>
          </a:prstGeom>
        </p:spPr>
      </p:pic>
    </p:spTree>
    <p:extLst>
      <p:ext uri="{BB962C8B-B14F-4D97-AF65-F5344CB8AC3E}">
        <p14:creationId xmlns:p14="http://schemas.microsoft.com/office/powerpoint/2010/main" val="18619271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0EA02-9BA8-448D-85C2-713785415AF4}"/>
              </a:ext>
            </a:extLst>
          </p:cNvPr>
          <p:cNvSpPr>
            <a:spLocks noGrp="1"/>
          </p:cNvSpPr>
          <p:nvPr>
            <p:ph type="title"/>
          </p:nvPr>
        </p:nvSpPr>
        <p:spPr/>
        <p:txBody>
          <a:bodyPr/>
          <a:lstStyle/>
          <a:p>
            <a:r>
              <a:rPr lang="en-US" dirty="0"/>
              <a:t>Why is training important?</a:t>
            </a:r>
            <a:endParaRPr lang="en-GB" dirty="0"/>
          </a:p>
        </p:txBody>
      </p:sp>
      <p:sp>
        <p:nvSpPr>
          <p:cNvPr id="3" name="Content Placeholder 2">
            <a:extLst>
              <a:ext uri="{FF2B5EF4-FFF2-40B4-BE49-F238E27FC236}">
                <a16:creationId xmlns:a16="http://schemas.microsoft.com/office/drawing/2014/main" id="{68AAD317-627B-407F-A76C-0FB1F70AA2A8}"/>
              </a:ext>
            </a:extLst>
          </p:cNvPr>
          <p:cNvSpPr>
            <a:spLocks noGrp="1"/>
          </p:cNvSpPr>
          <p:nvPr>
            <p:ph sz="quarter" idx="10"/>
          </p:nvPr>
        </p:nvSpPr>
        <p:spPr/>
        <p:txBody>
          <a:bodyPr/>
          <a:lstStyle/>
          <a:p>
            <a:pPr marL="216000" indent="-216000">
              <a:spcBef>
                <a:spcPts val="500"/>
              </a:spcBef>
              <a:spcAft>
                <a:spcPts val="500"/>
              </a:spcAft>
              <a:buClr>
                <a:srgbClr val="0077E3"/>
              </a:buClr>
              <a:buFont typeface="Arial" panose="020B0604020202020204" pitchFamily="34" charset="0"/>
              <a:buChar char="•"/>
            </a:pPr>
            <a:r>
              <a:rPr lang="en-US" sz="1800" dirty="0"/>
              <a:t>Improves employee safety (eg, health and safety training). </a:t>
            </a:r>
          </a:p>
          <a:p>
            <a:pPr marL="216000" indent="-216000">
              <a:spcBef>
                <a:spcPts val="500"/>
              </a:spcBef>
              <a:spcAft>
                <a:spcPts val="500"/>
              </a:spcAft>
              <a:buClr>
                <a:srgbClr val="0077E3"/>
              </a:buClr>
              <a:buFont typeface="Arial" panose="020B0604020202020204" pitchFamily="34" charset="0"/>
              <a:buChar char="•"/>
            </a:pPr>
            <a:r>
              <a:rPr lang="en-US" sz="1800" dirty="0"/>
              <a:t>Ensures compliance with the law (eg, anti-bribery training).</a:t>
            </a:r>
          </a:p>
          <a:p>
            <a:pPr marL="216000" indent="-216000">
              <a:spcBef>
                <a:spcPts val="500"/>
              </a:spcBef>
              <a:spcAft>
                <a:spcPts val="500"/>
              </a:spcAft>
              <a:buClr>
                <a:srgbClr val="0077E3"/>
              </a:buClr>
              <a:buFont typeface="Arial" panose="020B0604020202020204" pitchFamily="34" charset="0"/>
              <a:buChar char="•"/>
            </a:pPr>
            <a:r>
              <a:rPr lang="en-US" sz="1800" dirty="0"/>
              <a:t>Educates new employees and apprentices to attain key competences.</a:t>
            </a:r>
          </a:p>
          <a:p>
            <a:pPr marL="216000" indent="-216000">
              <a:spcBef>
                <a:spcPts val="500"/>
              </a:spcBef>
              <a:spcAft>
                <a:spcPts val="500"/>
              </a:spcAft>
              <a:buClr>
                <a:srgbClr val="0077E3"/>
              </a:buClr>
              <a:buFont typeface="Arial" panose="020B0604020202020204" pitchFamily="34" charset="0"/>
              <a:buChar char="•"/>
            </a:pPr>
            <a:r>
              <a:rPr lang="en-US" sz="1800" dirty="0"/>
              <a:t>Develops existing staff, increasing their skill level and value to the business in the longer term; trains future managers and leaders.</a:t>
            </a:r>
          </a:p>
          <a:p>
            <a:pPr marL="216000" indent="-216000">
              <a:spcBef>
                <a:spcPts val="500"/>
              </a:spcBef>
              <a:spcAft>
                <a:spcPts val="500"/>
              </a:spcAft>
              <a:buClr>
                <a:srgbClr val="0077E3"/>
              </a:buClr>
              <a:buFont typeface="Arial" panose="020B0604020202020204" pitchFamily="34" charset="0"/>
              <a:buChar char="•"/>
            </a:pPr>
            <a:r>
              <a:rPr lang="en-US" sz="1800" dirty="0"/>
              <a:t>Keeps the business current and competitive, open to new innovations and ways of working, and skilled in new technologies.</a:t>
            </a:r>
          </a:p>
          <a:p>
            <a:pPr marL="216000" indent="-216000">
              <a:spcBef>
                <a:spcPts val="500"/>
              </a:spcBef>
              <a:spcAft>
                <a:spcPts val="500"/>
              </a:spcAft>
              <a:buClr>
                <a:srgbClr val="0077E3"/>
              </a:buClr>
              <a:buFont typeface="Arial" panose="020B0604020202020204" pitchFamily="34" charset="0"/>
              <a:buChar char="•"/>
            </a:pPr>
            <a:r>
              <a:rPr lang="en-US" sz="1800" dirty="0"/>
              <a:t>Motivates staff, ensuring they feel valued; attracts new staff to the business.</a:t>
            </a:r>
          </a:p>
          <a:p>
            <a:pPr marL="216000" indent="-216000">
              <a:spcBef>
                <a:spcPts val="500"/>
              </a:spcBef>
              <a:spcAft>
                <a:spcPts val="500"/>
              </a:spcAft>
              <a:buClr>
                <a:srgbClr val="0077E3"/>
              </a:buClr>
              <a:buFont typeface="Arial" panose="020B0604020202020204" pitchFamily="34" charset="0"/>
              <a:buChar char="•"/>
            </a:pPr>
            <a:r>
              <a:rPr lang="en-US" sz="1800" dirty="0"/>
              <a:t>Improves staff retention because team members are less likely to leave, seeking new opportunities</a:t>
            </a:r>
          </a:p>
          <a:p>
            <a:endParaRPr lang="en-GB" dirty="0"/>
          </a:p>
        </p:txBody>
      </p:sp>
    </p:spTree>
    <p:extLst>
      <p:ext uri="{BB962C8B-B14F-4D97-AF65-F5344CB8AC3E}">
        <p14:creationId xmlns:p14="http://schemas.microsoft.com/office/powerpoint/2010/main" val="31407866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1" fontAlgn="base" hangingPunct="1"/>
            <a:r>
              <a:rPr lang="en-GB" sz="2400" b="1" baseline="0" dirty="0">
                <a:solidFill>
                  <a:srgbClr val="0077E3"/>
                </a:solidFill>
                <a:effectLst/>
                <a:latin typeface="+mj-lt"/>
                <a:ea typeface="ＭＳ Ｐゴシック" charset="-128"/>
                <a:cs typeface="ＭＳ Ｐゴシック" charset="-128"/>
              </a:rPr>
              <a:t>Your turn: training</a:t>
            </a:r>
            <a:endParaRPr lang="en-GB" dirty="0"/>
          </a:p>
        </p:txBody>
      </p:sp>
      <p:sp>
        <p:nvSpPr>
          <p:cNvPr id="3" name="Content Placeholder 2"/>
          <p:cNvSpPr>
            <a:spLocks noGrp="1"/>
          </p:cNvSpPr>
          <p:nvPr>
            <p:ph sz="quarter" idx="10"/>
          </p:nvPr>
        </p:nvSpPr>
        <p:spPr>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As new projects arrive at Everley Engineering, the CEO realises that the existing staff are not adequately qualified to do the work.</a:t>
            </a:r>
          </a:p>
          <a:p>
            <a:pPr>
              <a:lnSpc>
                <a:spcPct val="100000"/>
              </a:lnSpc>
            </a:pPr>
            <a:r>
              <a:rPr lang="en-GB" dirty="0"/>
              <a:t>The company has several choices:</a:t>
            </a:r>
          </a:p>
          <a:p>
            <a:pPr marL="558800" lvl="1" indent="-342900">
              <a:lnSpc>
                <a:spcPct val="100000"/>
              </a:lnSpc>
              <a:buFont typeface="Arial" panose="020B0604020202020204" pitchFamily="34" charset="0"/>
              <a:buChar char="•"/>
            </a:pPr>
            <a:r>
              <a:rPr lang="en-GB" dirty="0"/>
              <a:t>sack all the staff and employ new people</a:t>
            </a:r>
          </a:p>
          <a:p>
            <a:pPr marL="558800" lvl="1" indent="-342900">
              <a:lnSpc>
                <a:spcPct val="100000"/>
              </a:lnSpc>
              <a:buFont typeface="Arial" panose="020B0604020202020204" pitchFamily="34" charset="0"/>
              <a:buChar char="•"/>
            </a:pPr>
            <a:r>
              <a:rPr lang="en-GB" dirty="0"/>
              <a:t>take on short-term, skilled contract staff</a:t>
            </a:r>
          </a:p>
          <a:p>
            <a:pPr marL="558800" lvl="1" indent="-342900">
              <a:lnSpc>
                <a:spcPct val="100000"/>
              </a:lnSpc>
              <a:buFont typeface="Arial" panose="020B0604020202020204" pitchFamily="34" charset="0"/>
              <a:buChar char="•"/>
            </a:pPr>
            <a:r>
              <a:rPr lang="en-GB" dirty="0"/>
              <a:t>train the existing staff to give them the new skills they need.</a:t>
            </a:r>
          </a:p>
          <a:p>
            <a:pPr>
              <a:lnSpc>
                <a:spcPct val="100000"/>
              </a:lnSpc>
            </a:pPr>
            <a:r>
              <a:rPr lang="en-GB" dirty="0"/>
              <a:t> What pathway would you take?</a:t>
            </a:r>
          </a:p>
        </p:txBody>
      </p:sp>
      <p:pic>
        <p:nvPicPr>
          <p:cNvPr id="6" name="Picture 5" descr="A picture containing text, clipart&#10;&#10;Description automatically generated">
            <a:extLst>
              <a:ext uri="{FF2B5EF4-FFF2-40B4-BE49-F238E27FC236}">
                <a16:creationId xmlns:a16="http://schemas.microsoft.com/office/drawing/2014/main" id="{DD8ACD4D-D2CE-CF0C-839D-452970577FAB}"/>
              </a:ext>
            </a:extLst>
          </p:cNvPr>
          <p:cNvPicPr>
            <a:picLocks noChangeAspect="1"/>
          </p:cNvPicPr>
          <p:nvPr/>
        </p:nvPicPr>
        <p:blipFill>
          <a:blip r:embed="rId2"/>
          <a:stretch>
            <a:fillRect/>
          </a:stretch>
        </p:blipFill>
        <p:spPr>
          <a:xfrm>
            <a:off x="5987845" y="4150626"/>
            <a:ext cx="2698955" cy="1518162"/>
          </a:xfrm>
          <a:prstGeom prst="rect">
            <a:avLst/>
          </a:prstGeom>
        </p:spPr>
      </p:pic>
    </p:spTree>
    <p:extLst>
      <p:ext uri="{BB962C8B-B14F-4D97-AF65-F5344CB8AC3E}">
        <p14:creationId xmlns:p14="http://schemas.microsoft.com/office/powerpoint/2010/main" val="32263578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1" fontAlgn="base" hangingPunct="1"/>
            <a:r>
              <a:rPr lang="en-GB" sz="2400" b="1" baseline="0" dirty="0">
                <a:solidFill>
                  <a:srgbClr val="0077E3"/>
                </a:solidFill>
                <a:effectLst/>
                <a:latin typeface="+mj-lt"/>
                <a:ea typeface="ＭＳ Ｐゴシック" charset="-128"/>
                <a:cs typeface="ＭＳ Ｐゴシック" charset="-128"/>
              </a:rPr>
              <a:t>Which pathway?</a:t>
            </a:r>
            <a:endParaRPr lang="en-GB" dirty="0"/>
          </a:p>
        </p:txBody>
      </p:sp>
      <p:sp>
        <p:nvSpPr>
          <p:cNvPr id="3" name="Content Placeholder 2"/>
          <p:cNvSpPr>
            <a:spLocks noGrp="1"/>
          </p:cNvSpPr>
          <p:nvPr>
            <p:ph sz="quarter" idx="10"/>
          </p:nvPr>
        </p:nvSpPr>
        <p:spPr>
          <a:xfrm>
            <a:off x="457200" y="1512000"/>
            <a:ext cx="8019288" cy="4248000"/>
          </a:xfrm>
          <a:noFill/>
          <a:ln w="9525">
            <a:noFill/>
            <a:miter lim="800000"/>
            <a:headEnd/>
            <a:tailEnd/>
          </a:ln>
        </p:spPr>
        <p:txBody>
          <a:bodyPr vert="horz" wrap="square" lIns="0" tIns="0" rIns="0" bIns="0" numCol="1" anchor="t" anchorCtr="0" compatLnSpc="1">
            <a:prstTxWarp prst="textNoShape">
              <a:avLst/>
            </a:prstTxWarp>
          </a:bodyPr>
          <a:lstStyle/>
          <a:p>
            <a:pPr marL="558800" lvl="1" indent="-342900">
              <a:lnSpc>
                <a:spcPct val="100000"/>
              </a:lnSpc>
              <a:buFont typeface="Arial" panose="020B0604020202020204" pitchFamily="34" charset="0"/>
              <a:buChar char="•"/>
            </a:pPr>
            <a:r>
              <a:rPr lang="en-GB" sz="1800" b="1" dirty="0"/>
              <a:t>Sack all the staff and employ new people.</a:t>
            </a:r>
          </a:p>
          <a:p>
            <a:pPr marL="558800" lvl="1" indent="-342900">
              <a:lnSpc>
                <a:spcPct val="100000"/>
              </a:lnSpc>
              <a:buFont typeface="Wingdings" panose="05000000000000000000" pitchFamily="2" charset="2"/>
              <a:buChar char="Ø"/>
            </a:pPr>
            <a:r>
              <a:rPr lang="en-GB" sz="1800" dirty="0"/>
              <a:t>This will take time and may mean the company is sued by its staff. HR staff should always be consulted to ensure decisions about redundancies are ethical and legal. Existing knowledge and skills are also lost. </a:t>
            </a:r>
          </a:p>
          <a:p>
            <a:pPr marL="558800" lvl="1" indent="-342900">
              <a:lnSpc>
                <a:spcPct val="100000"/>
              </a:lnSpc>
              <a:buFont typeface="Arial" panose="020B0604020202020204" pitchFamily="34" charset="0"/>
              <a:buChar char="•"/>
            </a:pPr>
            <a:r>
              <a:rPr lang="en-GB" sz="1800" b="1" dirty="0"/>
              <a:t>Take on short-term skilled contract staff.</a:t>
            </a:r>
          </a:p>
          <a:p>
            <a:pPr marL="558800" lvl="1" indent="-342900">
              <a:lnSpc>
                <a:spcPct val="100000"/>
              </a:lnSpc>
              <a:buFont typeface="Wingdings" panose="05000000000000000000" pitchFamily="2" charset="2"/>
              <a:buChar char="Ø"/>
            </a:pPr>
            <a:r>
              <a:rPr lang="en-GB" sz="1800" dirty="0"/>
              <a:t>This is often done if the skills are required in the short term, but are unlikely to be needed again.</a:t>
            </a:r>
          </a:p>
          <a:p>
            <a:pPr marL="558800" lvl="1" indent="-342900">
              <a:lnSpc>
                <a:spcPct val="100000"/>
              </a:lnSpc>
              <a:buFont typeface="Arial" panose="020B0604020202020204" pitchFamily="34" charset="0"/>
              <a:buChar char="•"/>
            </a:pPr>
            <a:r>
              <a:rPr lang="en-GB" sz="1800" b="1" dirty="0"/>
              <a:t>Train the existing staff to give them the new skills they need.</a:t>
            </a:r>
          </a:p>
          <a:p>
            <a:pPr marL="558800" lvl="1" indent="-342900">
              <a:lnSpc>
                <a:spcPct val="100000"/>
              </a:lnSpc>
              <a:buFont typeface="Wingdings" panose="05000000000000000000" pitchFamily="2" charset="2"/>
              <a:buChar char="Ø"/>
            </a:pPr>
            <a:r>
              <a:rPr lang="en-GB" sz="1800" dirty="0"/>
              <a:t>Good for the long term but can be expensive. However, training can often be the most cost-effective solution as it keeps valuable staff from leaving, because they feel appreciated. The company also benefits from the increased knowledge in the long run.</a:t>
            </a:r>
          </a:p>
          <a:p>
            <a:pPr marL="558800" lvl="1" indent="-342900">
              <a:lnSpc>
                <a:spcPct val="100000"/>
              </a:lnSpc>
              <a:buFont typeface="Wingdings" panose="05000000000000000000" pitchFamily="2" charset="2"/>
              <a:buChar char="Ø"/>
            </a:pPr>
            <a:endParaRPr lang="en-GB" sz="2400" dirty="0"/>
          </a:p>
          <a:p>
            <a:pPr marL="558800" lvl="1" indent="-342900">
              <a:lnSpc>
                <a:spcPct val="100000"/>
              </a:lnSpc>
              <a:buFont typeface="Arial" panose="020B0604020202020204" pitchFamily="34" charset="0"/>
              <a:buChar char="•"/>
            </a:pPr>
            <a:endParaRPr lang="en-GB" sz="2400" dirty="0"/>
          </a:p>
          <a:p>
            <a:pPr>
              <a:lnSpc>
                <a:spcPct val="100000"/>
              </a:lnSpc>
            </a:pPr>
            <a:endParaRPr lang="en-GB" sz="2400" dirty="0"/>
          </a:p>
        </p:txBody>
      </p:sp>
    </p:spTree>
    <p:extLst>
      <p:ext uri="{BB962C8B-B14F-4D97-AF65-F5344CB8AC3E}">
        <p14:creationId xmlns:p14="http://schemas.microsoft.com/office/powerpoint/2010/main" val="26235166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526026"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BEBD603A-D5F9-37DD-96CF-E30A7ADF5F59}"/>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3372220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67F07-0CC4-49C1-99F9-13F3E03DD843}"/>
              </a:ext>
            </a:extLst>
          </p:cNvPr>
          <p:cNvSpPr>
            <a:spLocks noGrp="1"/>
          </p:cNvSpPr>
          <p:nvPr>
            <p:ph type="title"/>
          </p:nvPr>
        </p:nvSpPr>
        <p:spPr/>
        <p:txBody>
          <a:bodyPr/>
          <a:lstStyle/>
          <a:p>
            <a:r>
              <a:rPr lang="en-US" dirty="0"/>
              <a:t>What is management?</a:t>
            </a:r>
            <a:endParaRPr lang="en-GB" dirty="0"/>
          </a:p>
        </p:txBody>
      </p:sp>
      <p:sp>
        <p:nvSpPr>
          <p:cNvPr id="3" name="Content Placeholder 2">
            <a:extLst>
              <a:ext uri="{FF2B5EF4-FFF2-40B4-BE49-F238E27FC236}">
                <a16:creationId xmlns:a16="http://schemas.microsoft.com/office/drawing/2014/main" id="{FB07F7D6-3852-4087-8E56-797BB193ADE4}"/>
              </a:ext>
            </a:extLst>
          </p:cNvPr>
          <p:cNvSpPr>
            <a:spLocks noGrp="1"/>
          </p:cNvSpPr>
          <p:nvPr>
            <p:ph sz="quarter" idx="10"/>
          </p:nvPr>
        </p:nvSpPr>
        <p:spPr>
          <a:xfrm>
            <a:off x="457200" y="1512000"/>
            <a:ext cx="8140262" cy="4248000"/>
          </a:xfrm>
        </p:spPr>
        <p:txBody>
          <a:bodyPr/>
          <a:lstStyle/>
          <a:p>
            <a:r>
              <a:rPr lang="en-US" b="1" dirty="0"/>
              <a:t>Management </a:t>
            </a:r>
            <a:r>
              <a:rPr lang="en-US" dirty="0"/>
              <a:t>can be described as the task of planning, leading, organising and controlling people and resources to achieve business goals effectively and efficiently.</a:t>
            </a:r>
          </a:p>
          <a:p>
            <a:r>
              <a:rPr lang="en-US" dirty="0"/>
              <a:t>All businesses of all sizes and types need effective management to focus on and deliver their </a:t>
            </a:r>
            <a:r>
              <a:rPr lang="en-US" b="1" dirty="0"/>
              <a:t>business</a:t>
            </a:r>
            <a:r>
              <a:rPr lang="en-US" dirty="0"/>
              <a:t> </a:t>
            </a:r>
            <a:r>
              <a:rPr lang="en-US" b="1" dirty="0"/>
              <a:t>goals</a:t>
            </a:r>
            <a:r>
              <a:rPr lang="en-US" dirty="0"/>
              <a:t>.</a:t>
            </a:r>
          </a:p>
          <a:p>
            <a:r>
              <a:rPr lang="en-US" dirty="0"/>
              <a:t>Goals</a:t>
            </a:r>
            <a:r>
              <a:rPr lang="en-US" b="1" dirty="0"/>
              <a:t> </a:t>
            </a:r>
            <a:r>
              <a:rPr lang="en-US" dirty="0"/>
              <a:t>may include financial aims (eg, delivering a profit), but may also refer to other commercial aims (eg, becoming the no. 1 lift maintenance company in the UK), or environmental aims (eg, being a zero-waste engineering company).  </a:t>
            </a:r>
          </a:p>
          <a:p>
            <a:r>
              <a:rPr lang="en-US" dirty="0"/>
              <a:t>Effective management should mean engineering companies operate professionally and profitably.</a:t>
            </a:r>
          </a:p>
          <a:p>
            <a:endParaRPr lang="en-US" dirty="0"/>
          </a:p>
          <a:p>
            <a:endParaRPr lang="en-GB" dirty="0"/>
          </a:p>
        </p:txBody>
      </p:sp>
    </p:spTree>
    <p:extLst>
      <p:ext uri="{BB962C8B-B14F-4D97-AF65-F5344CB8AC3E}">
        <p14:creationId xmlns:p14="http://schemas.microsoft.com/office/powerpoint/2010/main" val="28089946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Business models</a:t>
            </a:r>
          </a:p>
        </p:txBody>
      </p:sp>
      <p:sp>
        <p:nvSpPr>
          <p:cNvPr id="3" name="Content Placeholder 2"/>
          <p:cNvSpPr>
            <a:spLocks noGrp="1"/>
          </p:cNvSpPr>
          <p:nvPr>
            <p:ph sz="quarter" idx="10"/>
          </p:nvPr>
        </p:nvSpPr>
        <p:spPr>
          <a:xfrm>
            <a:off x="457200" y="1512000"/>
            <a:ext cx="8129752" cy="4248000"/>
          </a:xfrm>
        </p:spPr>
        <p:txBody>
          <a:bodyPr/>
          <a:lstStyle/>
          <a:p>
            <a:pPr>
              <a:lnSpc>
                <a:spcPct val="100000"/>
              </a:lnSpc>
              <a:buClr>
                <a:srgbClr val="0077E3"/>
              </a:buClr>
            </a:pPr>
            <a:r>
              <a:rPr lang="en-GB" dirty="0"/>
              <a:t>Management of a company usually grows from small beginnings. For example, there may be one person whose business grows until they can afford to take on more staff. Up to a certain point, the owner can control all the work in the company.</a:t>
            </a:r>
          </a:p>
          <a:p>
            <a:pPr>
              <a:lnSpc>
                <a:spcPct val="100000"/>
              </a:lnSpc>
              <a:buClr>
                <a:srgbClr val="0077E3"/>
              </a:buClr>
            </a:pPr>
            <a:r>
              <a:rPr lang="en-GB" dirty="0"/>
              <a:t>When the company becomes too big for one person to control it needs to be ‘restructured’ and other layers of management are put in to help.</a:t>
            </a:r>
          </a:p>
          <a:p>
            <a:pPr>
              <a:lnSpc>
                <a:spcPct val="100000"/>
              </a:lnSpc>
              <a:buClr>
                <a:srgbClr val="0077E3"/>
              </a:buClr>
            </a:pPr>
            <a:r>
              <a:rPr lang="en-GB" dirty="0"/>
              <a:t>There is increasing flexibility in management structures and different people can be given responsibilities for different projects at different times.</a:t>
            </a:r>
          </a:p>
          <a:p>
            <a:pPr>
              <a:lnSpc>
                <a:spcPct val="100000"/>
              </a:lnSpc>
              <a:buClr>
                <a:srgbClr val="0077E3"/>
              </a:buClr>
            </a:pPr>
            <a:r>
              <a:rPr lang="en-GB" dirty="0"/>
              <a:t>Let’s look at some management structures you may encounter in engineering companies.</a:t>
            </a:r>
          </a:p>
        </p:txBody>
      </p:sp>
    </p:spTree>
    <p:extLst>
      <p:ext uri="{BB962C8B-B14F-4D97-AF65-F5344CB8AC3E}">
        <p14:creationId xmlns:p14="http://schemas.microsoft.com/office/powerpoint/2010/main" val="22531341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Start-up company</a:t>
            </a:r>
          </a:p>
        </p:txBody>
      </p:sp>
      <p:sp>
        <p:nvSpPr>
          <p:cNvPr id="4" name="Flowchart: Process 3"/>
          <p:cNvSpPr/>
          <p:nvPr/>
        </p:nvSpPr>
        <p:spPr>
          <a:xfrm>
            <a:off x="465189" y="2477506"/>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Owner</a:t>
            </a:r>
          </a:p>
        </p:txBody>
      </p:sp>
      <p:sp>
        <p:nvSpPr>
          <p:cNvPr id="5" name="Flowchart: Process 4"/>
          <p:cNvSpPr/>
          <p:nvPr/>
        </p:nvSpPr>
        <p:spPr>
          <a:xfrm>
            <a:off x="5707380" y="209169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Owner</a:t>
            </a:r>
          </a:p>
        </p:txBody>
      </p:sp>
      <p:sp>
        <p:nvSpPr>
          <p:cNvPr id="6" name="Flowchart: Process 5"/>
          <p:cNvSpPr/>
          <p:nvPr/>
        </p:nvSpPr>
        <p:spPr>
          <a:xfrm>
            <a:off x="4533900" y="341757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sp>
        <p:nvSpPr>
          <p:cNvPr id="7" name="Flowchart: Process 6"/>
          <p:cNvSpPr/>
          <p:nvPr/>
        </p:nvSpPr>
        <p:spPr>
          <a:xfrm>
            <a:off x="6972300" y="341757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cxnSp>
        <p:nvCxnSpPr>
          <p:cNvPr id="9" name="Straight Arrow Connector 8"/>
          <p:cNvCxnSpPr>
            <a:stCxn id="5" idx="2"/>
            <a:endCxn id="6" idx="0"/>
          </p:cNvCxnSpPr>
          <p:nvPr/>
        </p:nvCxnSpPr>
        <p:spPr>
          <a:xfrm flipH="1">
            <a:off x="5471160" y="2910840"/>
            <a:ext cx="1173480" cy="50673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a:endCxn id="7" idx="0"/>
          </p:cNvCxnSpPr>
          <p:nvPr/>
        </p:nvCxnSpPr>
        <p:spPr>
          <a:xfrm>
            <a:off x="6797040" y="2910840"/>
            <a:ext cx="1112520" cy="50673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 name="Right Arrow 14"/>
          <p:cNvSpPr/>
          <p:nvPr/>
        </p:nvSpPr>
        <p:spPr>
          <a:xfrm>
            <a:off x="3272053" y="2644409"/>
            <a:ext cx="1112520" cy="44958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65189" y="3827145"/>
            <a:ext cx="2084070" cy="2084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ontent Placeholder 9">
            <a:extLst>
              <a:ext uri="{FF2B5EF4-FFF2-40B4-BE49-F238E27FC236}">
                <a16:creationId xmlns:a16="http://schemas.microsoft.com/office/drawing/2014/main" id="{5CC5AE44-C118-49DA-A6E1-AF887B0C40C5}"/>
              </a:ext>
            </a:extLst>
          </p:cNvPr>
          <p:cNvSpPr>
            <a:spLocks noGrp="1"/>
          </p:cNvSpPr>
          <p:nvPr>
            <p:ph sz="quarter" idx="10"/>
          </p:nvPr>
        </p:nvSpPr>
        <p:spPr>
          <a:xfrm>
            <a:off x="457200" y="1512000"/>
            <a:ext cx="8229600" cy="697738"/>
          </a:xfrm>
        </p:spPr>
        <p:txBody>
          <a:bodyPr/>
          <a:lstStyle/>
          <a:p>
            <a:r>
              <a:rPr lang="en-US" sz="1800" dirty="0"/>
              <a:t>At the beginning, it can be manageable for an owner to run a business and manage their staff without help.</a:t>
            </a:r>
          </a:p>
          <a:p>
            <a:endParaRPr lang="en-GB" dirty="0"/>
          </a:p>
        </p:txBody>
      </p:sp>
      <p:sp>
        <p:nvSpPr>
          <p:cNvPr id="11" name="TextBox 10">
            <a:extLst>
              <a:ext uri="{FF2B5EF4-FFF2-40B4-BE49-F238E27FC236}">
                <a16:creationId xmlns:a16="http://schemas.microsoft.com/office/drawing/2014/main" id="{599520BE-5626-4FE9-930F-45316FFBD135}"/>
              </a:ext>
            </a:extLst>
          </p:cNvPr>
          <p:cNvSpPr txBox="1"/>
          <p:nvPr/>
        </p:nvSpPr>
        <p:spPr>
          <a:xfrm>
            <a:off x="2914115" y="4755597"/>
            <a:ext cx="5764696" cy="1508105"/>
          </a:xfrm>
          <a:prstGeom prst="rect">
            <a:avLst/>
          </a:prstGeom>
          <a:noFill/>
        </p:spPr>
        <p:txBody>
          <a:bodyPr wrap="square" rtlCol="0">
            <a:spAutoFit/>
          </a:bodyPr>
          <a:lstStyle/>
          <a:p>
            <a:r>
              <a:rPr lang="en-GB" sz="1800" kern="0" dirty="0"/>
              <a:t>Gradually, as more staff are recruited, the owner may spend more time telling others what to do, leaving less time to plan and direct the other activities of the business. </a:t>
            </a:r>
          </a:p>
          <a:p>
            <a:endParaRPr lang="en-GB" dirty="0"/>
          </a:p>
        </p:txBody>
      </p:sp>
    </p:spTree>
    <p:extLst>
      <p:ext uri="{BB962C8B-B14F-4D97-AF65-F5344CB8AC3E}">
        <p14:creationId xmlns:p14="http://schemas.microsoft.com/office/powerpoint/2010/main" val="11041871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Arrow Connector 19"/>
          <p:cNvCxnSpPr>
            <a:cxnSpLocks/>
          </p:cNvCxnSpPr>
          <p:nvPr/>
        </p:nvCxnSpPr>
        <p:spPr>
          <a:xfrm flipH="1">
            <a:off x="5478780" y="2877410"/>
            <a:ext cx="1226820" cy="1579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a:cxnSpLocks/>
          </p:cNvCxnSpPr>
          <p:nvPr/>
        </p:nvCxnSpPr>
        <p:spPr>
          <a:xfrm>
            <a:off x="7109460" y="2940797"/>
            <a:ext cx="1112520" cy="147447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GB" dirty="0"/>
              <a:t>A growing business</a:t>
            </a:r>
          </a:p>
        </p:txBody>
      </p:sp>
      <p:sp>
        <p:nvSpPr>
          <p:cNvPr id="5" name="Flowchart: Process 4"/>
          <p:cNvSpPr/>
          <p:nvPr/>
        </p:nvSpPr>
        <p:spPr>
          <a:xfrm>
            <a:off x="1444574" y="208026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Owner</a:t>
            </a:r>
          </a:p>
        </p:txBody>
      </p:sp>
      <p:sp>
        <p:nvSpPr>
          <p:cNvPr id="6" name="Flowchart: Process 5"/>
          <p:cNvSpPr/>
          <p:nvPr/>
        </p:nvSpPr>
        <p:spPr>
          <a:xfrm>
            <a:off x="489585" y="340614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sp>
        <p:nvSpPr>
          <p:cNvPr id="7" name="Flowchart: Process 6"/>
          <p:cNvSpPr/>
          <p:nvPr/>
        </p:nvSpPr>
        <p:spPr>
          <a:xfrm>
            <a:off x="2547201" y="340614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cxnSp>
        <p:nvCxnSpPr>
          <p:cNvPr id="9" name="Straight Arrow Connector 8"/>
          <p:cNvCxnSpPr>
            <a:stCxn id="5" idx="2"/>
            <a:endCxn id="6" idx="0"/>
          </p:cNvCxnSpPr>
          <p:nvPr/>
        </p:nvCxnSpPr>
        <p:spPr>
          <a:xfrm flipH="1">
            <a:off x="1426845" y="2899410"/>
            <a:ext cx="954989" cy="50673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a:cxnSpLocks/>
          </p:cNvCxnSpPr>
          <p:nvPr/>
        </p:nvCxnSpPr>
        <p:spPr>
          <a:xfrm>
            <a:off x="2427769" y="2899410"/>
            <a:ext cx="1112520" cy="50673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 name="Right Arrow 14"/>
          <p:cNvSpPr/>
          <p:nvPr/>
        </p:nvSpPr>
        <p:spPr>
          <a:xfrm>
            <a:off x="4114800" y="2554605"/>
            <a:ext cx="1112520" cy="44958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Flowchart: Process 10"/>
          <p:cNvSpPr/>
          <p:nvPr/>
        </p:nvSpPr>
        <p:spPr>
          <a:xfrm>
            <a:off x="5905500" y="208026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Owner</a:t>
            </a:r>
          </a:p>
        </p:txBody>
      </p:sp>
      <p:sp>
        <p:nvSpPr>
          <p:cNvPr id="13" name="Flowchart: Process 12"/>
          <p:cNvSpPr/>
          <p:nvPr/>
        </p:nvSpPr>
        <p:spPr>
          <a:xfrm>
            <a:off x="4831080" y="3371788"/>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sp>
        <p:nvSpPr>
          <p:cNvPr id="14" name="Flowchart: Process 13"/>
          <p:cNvSpPr/>
          <p:nvPr/>
        </p:nvSpPr>
        <p:spPr>
          <a:xfrm>
            <a:off x="6903720" y="3371788"/>
            <a:ext cx="185928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cxnSp>
        <p:nvCxnSpPr>
          <p:cNvPr id="16" name="Straight Arrow Connector 15"/>
          <p:cNvCxnSpPr>
            <a:cxnSpLocks/>
          </p:cNvCxnSpPr>
          <p:nvPr/>
        </p:nvCxnSpPr>
        <p:spPr>
          <a:xfrm flipH="1">
            <a:off x="5387340" y="2899410"/>
            <a:ext cx="1074420" cy="47237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cxnSpLocks/>
          </p:cNvCxnSpPr>
          <p:nvPr/>
        </p:nvCxnSpPr>
        <p:spPr>
          <a:xfrm>
            <a:off x="7387590" y="2923867"/>
            <a:ext cx="1104900" cy="50673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8" name="Flowchart: Process 17"/>
          <p:cNvSpPr/>
          <p:nvPr/>
        </p:nvSpPr>
        <p:spPr>
          <a:xfrm>
            <a:off x="4831080" y="4478655"/>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sp>
        <p:nvSpPr>
          <p:cNvPr id="19" name="Flowchart: Process 18"/>
          <p:cNvSpPr/>
          <p:nvPr/>
        </p:nvSpPr>
        <p:spPr>
          <a:xfrm>
            <a:off x="6924368" y="4449464"/>
            <a:ext cx="185928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sp>
        <p:nvSpPr>
          <p:cNvPr id="22" name="Content Placeholder 2"/>
          <p:cNvSpPr txBox="1">
            <a:spLocks/>
          </p:cNvSpPr>
          <p:nvPr/>
        </p:nvSpPr>
        <p:spPr bwMode="auto">
          <a:xfrm>
            <a:off x="489585" y="4326317"/>
            <a:ext cx="4082416" cy="117729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1800" kern="0" dirty="0"/>
              <a:t>The owner may become so busy dealing with staff, they are unable to manage other business priorities, or lack time for what they really want to do.</a:t>
            </a:r>
          </a:p>
        </p:txBody>
      </p:sp>
    </p:spTree>
    <p:extLst>
      <p:ext uri="{BB962C8B-B14F-4D97-AF65-F5344CB8AC3E}">
        <p14:creationId xmlns:p14="http://schemas.microsoft.com/office/powerpoint/2010/main" val="3501093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 medium-sized business</a:t>
            </a:r>
          </a:p>
        </p:txBody>
      </p:sp>
      <p:sp>
        <p:nvSpPr>
          <p:cNvPr id="11" name="Flowchart: Process 10"/>
          <p:cNvSpPr/>
          <p:nvPr/>
        </p:nvSpPr>
        <p:spPr>
          <a:xfrm>
            <a:off x="3583305" y="1694496"/>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Owner</a:t>
            </a:r>
          </a:p>
        </p:txBody>
      </p:sp>
      <p:sp>
        <p:nvSpPr>
          <p:cNvPr id="13" name="Flowchart: Process 12"/>
          <p:cNvSpPr/>
          <p:nvPr/>
        </p:nvSpPr>
        <p:spPr>
          <a:xfrm>
            <a:off x="1545908" y="3149034"/>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sp>
        <p:nvSpPr>
          <p:cNvPr id="14" name="Flowchart: Process 13"/>
          <p:cNvSpPr/>
          <p:nvPr/>
        </p:nvSpPr>
        <p:spPr>
          <a:xfrm>
            <a:off x="6660832" y="496062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cxnSp>
        <p:nvCxnSpPr>
          <p:cNvPr id="16" name="Straight Arrow Connector 15"/>
          <p:cNvCxnSpPr>
            <a:stCxn id="11" idx="2"/>
            <a:endCxn id="13" idx="0"/>
          </p:cNvCxnSpPr>
          <p:nvPr/>
        </p:nvCxnSpPr>
        <p:spPr>
          <a:xfrm flipH="1">
            <a:off x="2483168" y="2513646"/>
            <a:ext cx="2037397" cy="6353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stCxn id="19" idx="2"/>
            <a:endCxn id="14" idx="0"/>
          </p:cNvCxnSpPr>
          <p:nvPr/>
        </p:nvCxnSpPr>
        <p:spPr>
          <a:xfrm>
            <a:off x="6546533" y="3930490"/>
            <a:ext cx="1051559" cy="103013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8" name="Flowchart: Process 17"/>
          <p:cNvSpPr/>
          <p:nvPr/>
        </p:nvSpPr>
        <p:spPr>
          <a:xfrm>
            <a:off x="4589145" y="494919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sp>
        <p:nvSpPr>
          <p:cNvPr id="19" name="Flowchart: Process 18"/>
          <p:cNvSpPr/>
          <p:nvPr/>
        </p:nvSpPr>
        <p:spPr>
          <a:xfrm>
            <a:off x="5609273" y="311134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cxnSp>
        <p:nvCxnSpPr>
          <p:cNvPr id="21" name="Straight Arrow Connector 20"/>
          <p:cNvCxnSpPr>
            <a:stCxn id="11" idx="2"/>
            <a:endCxn id="19" idx="0"/>
          </p:cNvCxnSpPr>
          <p:nvPr/>
        </p:nvCxnSpPr>
        <p:spPr>
          <a:xfrm>
            <a:off x="4520565" y="2513646"/>
            <a:ext cx="2025968" cy="5976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2" name="Content Placeholder 2"/>
          <p:cNvSpPr txBox="1">
            <a:spLocks/>
          </p:cNvSpPr>
          <p:nvPr/>
        </p:nvSpPr>
        <p:spPr bwMode="auto">
          <a:xfrm>
            <a:off x="476547" y="1518778"/>
            <a:ext cx="2992459" cy="180921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1800" kern="0" dirty="0"/>
              <a:t>The company is ‘restructured’. Each department has its own head, who communicates with the owner.</a:t>
            </a:r>
          </a:p>
        </p:txBody>
      </p:sp>
      <p:cxnSp>
        <p:nvCxnSpPr>
          <p:cNvPr id="24" name="Straight Arrow Connector 23"/>
          <p:cNvCxnSpPr>
            <a:stCxn id="19" idx="2"/>
            <a:endCxn id="18" idx="0"/>
          </p:cNvCxnSpPr>
          <p:nvPr/>
        </p:nvCxnSpPr>
        <p:spPr>
          <a:xfrm flipH="1">
            <a:off x="5526405" y="3930490"/>
            <a:ext cx="1020128" cy="10187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6" name="Flowchart: Process 35"/>
          <p:cNvSpPr/>
          <p:nvPr/>
        </p:nvSpPr>
        <p:spPr>
          <a:xfrm>
            <a:off x="2511989" y="4934687"/>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cxnSp>
        <p:nvCxnSpPr>
          <p:cNvPr id="37" name="Straight Arrow Connector 36"/>
          <p:cNvCxnSpPr>
            <a:stCxn id="13" idx="2"/>
            <a:endCxn id="36" idx="0"/>
          </p:cNvCxnSpPr>
          <p:nvPr/>
        </p:nvCxnSpPr>
        <p:spPr>
          <a:xfrm>
            <a:off x="2483168" y="3968184"/>
            <a:ext cx="966081" cy="96650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8" name="Flowchart: Process 37"/>
          <p:cNvSpPr/>
          <p:nvPr/>
        </p:nvSpPr>
        <p:spPr>
          <a:xfrm>
            <a:off x="457200" y="4939849"/>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cxnSp>
        <p:nvCxnSpPr>
          <p:cNvPr id="39" name="Straight Arrow Connector 38"/>
          <p:cNvCxnSpPr>
            <a:stCxn id="13" idx="2"/>
            <a:endCxn id="38" idx="0"/>
          </p:cNvCxnSpPr>
          <p:nvPr/>
        </p:nvCxnSpPr>
        <p:spPr>
          <a:xfrm flipH="1">
            <a:off x="1394460" y="3968184"/>
            <a:ext cx="1088708" cy="97166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4098"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741795" y="1516134"/>
            <a:ext cx="1792690" cy="1369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80314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Larger companies</a:t>
            </a:r>
          </a:p>
        </p:txBody>
      </p:sp>
      <p:sp>
        <p:nvSpPr>
          <p:cNvPr id="11" name="Flowchart: Process 10"/>
          <p:cNvSpPr/>
          <p:nvPr/>
        </p:nvSpPr>
        <p:spPr>
          <a:xfrm>
            <a:off x="5955030" y="145542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solidFill>
                  <a:schemeClr val="tx1"/>
                </a:solidFill>
              </a:rPr>
              <a:t>CEO</a:t>
            </a:r>
          </a:p>
        </p:txBody>
      </p:sp>
      <p:sp>
        <p:nvSpPr>
          <p:cNvPr id="13" name="Flowchart: Process 12"/>
          <p:cNvSpPr/>
          <p:nvPr/>
        </p:nvSpPr>
        <p:spPr>
          <a:xfrm>
            <a:off x="2526029" y="3077491"/>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solidFill>
                  <a:schemeClr val="tx1"/>
                </a:solidFill>
              </a:rPr>
              <a:t>Finance director</a:t>
            </a:r>
          </a:p>
        </p:txBody>
      </p:sp>
      <p:sp>
        <p:nvSpPr>
          <p:cNvPr id="14" name="Flowchart: Process 13"/>
          <p:cNvSpPr/>
          <p:nvPr/>
        </p:nvSpPr>
        <p:spPr>
          <a:xfrm>
            <a:off x="4674870" y="4850129"/>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solidFill>
                  <a:schemeClr val="tx1"/>
                </a:solidFill>
              </a:rPr>
              <a:t>Manufacturing department</a:t>
            </a:r>
          </a:p>
        </p:txBody>
      </p:sp>
      <p:cxnSp>
        <p:nvCxnSpPr>
          <p:cNvPr id="16" name="Straight Arrow Connector 15"/>
          <p:cNvCxnSpPr>
            <a:stCxn id="11" idx="2"/>
            <a:endCxn id="13" idx="0"/>
          </p:cNvCxnSpPr>
          <p:nvPr/>
        </p:nvCxnSpPr>
        <p:spPr>
          <a:xfrm flipH="1">
            <a:off x="3463289" y="2274570"/>
            <a:ext cx="3429001" cy="80292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stCxn id="19" idx="2"/>
            <a:endCxn id="14" idx="0"/>
          </p:cNvCxnSpPr>
          <p:nvPr/>
        </p:nvCxnSpPr>
        <p:spPr>
          <a:xfrm>
            <a:off x="5612130" y="3895724"/>
            <a:ext cx="0" cy="95440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Flowchart: Process 18"/>
          <p:cNvSpPr/>
          <p:nvPr/>
        </p:nvSpPr>
        <p:spPr>
          <a:xfrm>
            <a:off x="4674870" y="3076574"/>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solidFill>
                  <a:schemeClr val="tx1"/>
                </a:solidFill>
              </a:rPr>
              <a:t>Manufacturing director</a:t>
            </a:r>
          </a:p>
        </p:txBody>
      </p:sp>
      <p:cxnSp>
        <p:nvCxnSpPr>
          <p:cNvPr id="21" name="Straight Arrow Connector 20"/>
          <p:cNvCxnSpPr>
            <a:stCxn id="11" idx="2"/>
            <a:endCxn id="19" idx="0"/>
          </p:cNvCxnSpPr>
          <p:nvPr/>
        </p:nvCxnSpPr>
        <p:spPr>
          <a:xfrm flipH="1">
            <a:off x="5612130" y="2274570"/>
            <a:ext cx="1280160" cy="80200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2" name="Content Placeholder 2"/>
          <p:cNvSpPr txBox="1">
            <a:spLocks/>
          </p:cNvSpPr>
          <p:nvPr/>
        </p:nvSpPr>
        <p:spPr bwMode="auto">
          <a:xfrm>
            <a:off x="457200" y="1488757"/>
            <a:ext cx="5294670" cy="123539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1800" kern="0" dirty="0"/>
              <a:t>Eventually, the company might expand enough to need a board of directors and a CEO (chief executive officer).</a:t>
            </a:r>
            <a:r>
              <a:rPr lang="en-GB" kern="0" dirty="0"/>
              <a:t> </a:t>
            </a:r>
          </a:p>
        </p:txBody>
      </p:sp>
      <p:sp>
        <p:nvSpPr>
          <p:cNvPr id="20" name="Flowchart: Process 19"/>
          <p:cNvSpPr/>
          <p:nvPr/>
        </p:nvSpPr>
        <p:spPr>
          <a:xfrm>
            <a:off x="2526029" y="4883061"/>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solidFill>
                  <a:schemeClr val="tx1"/>
                </a:solidFill>
              </a:rPr>
              <a:t>Accounts and payroll</a:t>
            </a:r>
          </a:p>
        </p:txBody>
      </p:sp>
      <p:cxnSp>
        <p:nvCxnSpPr>
          <p:cNvPr id="23" name="Straight Arrow Connector 22"/>
          <p:cNvCxnSpPr>
            <a:cxnSpLocks/>
          </p:cNvCxnSpPr>
          <p:nvPr/>
        </p:nvCxnSpPr>
        <p:spPr>
          <a:xfrm>
            <a:off x="3460710" y="3917228"/>
            <a:ext cx="0" cy="9658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5" name="Flowchart: Process 24"/>
          <p:cNvSpPr/>
          <p:nvPr/>
        </p:nvSpPr>
        <p:spPr>
          <a:xfrm>
            <a:off x="457200" y="4883061"/>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solidFill>
                  <a:schemeClr val="tx1"/>
                </a:solidFill>
              </a:rPr>
              <a:t>Sales department</a:t>
            </a:r>
          </a:p>
        </p:txBody>
      </p:sp>
      <p:cxnSp>
        <p:nvCxnSpPr>
          <p:cNvPr id="26" name="Straight Arrow Connector 25"/>
          <p:cNvCxnSpPr>
            <a:stCxn id="27" idx="2"/>
            <a:endCxn id="25" idx="0"/>
          </p:cNvCxnSpPr>
          <p:nvPr/>
        </p:nvCxnSpPr>
        <p:spPr>
          <a:xfrm>
            <a:off x="1394460" y="3895724"/>
            <a:ext cx="0" cy="98733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7" name="Flowchart: Process 26"/>
          <p:cNvSpPr/>
          <p:nvPr/>
        </p:nvSpPr>
        <p:spPr>
          <a:xfrm>
            <a:off x="457200" y="3076574"/>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solidFill>
                  <a:schemeClr val="tx1"/>
                </a:solidFill>
              </a:rPr>
              <a:t>Sales director</a:t>
            </a:r>
          </a:p>
        </p:txBody>
      </p:sp>
      <p:cxnSp>
        <p:nvCxnSpPr>
          <p:cNvPr id="28" name="Straight Arrow Connector 27"/>
          <p:cNvCxnSpPr>
            <a:stCxn id="11" idx="2"/>
            <a:endCxn id="27" idx="0"/>
          </p:cNvCxnSpPr>
          <p:nvPr/>
        </p:nvCxnSpPr>
        <p:spPr>
          <a:xfrm flipH="1">
            <a:off x="1394460" y="2274570"/>
            <a:ext cx="5497830" cy="80200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4" name="Flowchart: Process 33"/>
          <p:cNvSpPr/>
          <p:nvPr/>
        </p:nvSpPr>
        <p:spPr>
          <a:xfrm>
            <a:off x="6752917" y="4850129"/>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solidFill>
                  <a:schemeClr val="tx1"/>
                </a:solidFill>
              </a:rPr>
              <a:t>R&amp;D department</a:t>
            </a:r>
          </a:p>
        </p:txBody>
      </p:sp>
      <p:cxnSp>
        <p:nvCxnSpPr>
          <p:cNvPr id="35" name="Straight Arrow Connector 34"/>
          <p:cNvCxnSpPr>
            <a:stCxn id="36" idx="2"/>
            <a:endCxn id="34" idx="0"/>
          </p:cNvCxnSpPr>
          <p:nvPr/>
        </p:nvCxnSpPr>
        <p:spPr>
          <a:xfrm>
            <a:off x="7680959" y="3895724"/>
            <a:ext cx="9218" cy="95440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6" name="Flowchart: Process 35"/>
          <p:cNvSpPr/>
          <p:nvPr/>
        </p:nvSpPr>
        <p:spPr>
          <a:xfrm>
            <a:off x="6743699" y="3076574"/>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solidFill>
                  <a:schemeClr val="tx1"/>
                </a:solidFill>
              </a:rPr>
              <a:t>Research and development (R&amp;D) director</a:t>
            </a:r>
          </a:p>
        </p:txBody>
      </p:sp>
      <p:cxnSp>
        <p:nvCxnSpPr>
          <p:cNvPr id="37" name="Straight Arrow Connector 36"/>
          <p:cNvCxnSpPr>
            <a:stCxn id="11" idx="2"/>
            <a:endCxn id="36" idx="0"/>
          </p:cNvCxnSpPr>
          <p:nvPr/>
        </p:nvCxnSpPr>
        <p:spPr>
          <a:xfrm>
            <a:off x="6892290" y="2274570"/>
            <a:ext cx="788669" cy="80200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677736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311B6-4A24-4BA2-B197-B96266FC3455}"/>
              </a:ext>
            </a:extLst>
          </p:cNvPr>
          <p:cNvSpPr>
            <a:spLocks noGrp="1"/>
          </p:cNvSpPr>
          <p:nvPr>
            <p:ph type="title"/>
          </p:nvPr>
        </p:nvSpPr>
        <p:spPr/>
        <p:txBody>
          <a:bodyPr/>
          <a:lstStyle/>
          <a:p>
            <a:r>
              <a:rPr lang="en-US" dirty="0"/>
              <a:t>Agile management</a:t>
            </a:r>
            <a:endParaRPr lang="en-GB" dirty="0"/>
          </a:p>
        </p:txBody>
      </p:sp>
      <p:sp>
        <p:nvSpPr>
          <p:cNvPr id="3" name="Content Placeholder 2">
            <a:extLst>
              <a:ext uri="{FF2B5EF4-FFF2-40B4-BE49-F238E27FC236}">
                <a16:creationId xmlns:a16="http://schemas.microsoft.com/office/drawing/2014/main" id="{51EF3A27-F4EB-454C-AE8F-C5FFA3655DDB}"/>
              </a:ext>
            </a:extLst>
          </p:cNvPr>
          <p:cNvSpPr>
            <a:spLocks noGrp="1"/>
          </p:cNvSpPr>
          <p:nvPr>
            <p:ph sz="quarter" idx="10"/>
          </p:nvPr>
        </p:nvSpPr>
        <p:spPr>
          <a:xfrm>
            <a:off x="457200" y="1512000"/>
            <a:ext cx="8024648" cy="4436516"/>
          </a:xfrm>
        </p:spPr>
        <p:txBody>
          <a:bodyPr/>
          <a:lstStyle/>
          <a:p>
            <a:r>
              <a:rPr lang="en-US" sz="1800" dirty="0"/>
              <a:t>The term </a:t>
            </a:r>
            <a:r>
              <a:rPr lang="en-US" sz="1800" b="1" dirty="0"/>
              <a:t>agile</a:t>
            </a:r>
            <a:r>
              <a:rPr lang="en-US" sz="1800" dirty="0"/>
              <a:t> originated in software project management. It describes a flexible alternative to traditional management, and has the following characteristics.</a:t>
            </a:r>
          </a:p>
          <a:p>
            <a:pPr marL="216000" indent="-216000">
              <a:spcBef>
                <a:spcPts val="500"/>
              </a:spcBef>
              <a:spcAft>
                <a:spcPts val="500"/>
              </a:spcAft>
              <a:buClr>
                <a:srgbClr val="0077E3"/>
              </a:buClr>
              <a:buFont typeface="Arial" panose="020B0604020202020204" pitchFamily="34" charset="0"/>
              <a:buChar char="•"/>
            </a:pPr>
            <a:r>
              <a:rPr lang="en-GB" sz="1800" dirty="0"/>
              <a:t>Project teams work flexibly in a flat structure, with fewer managers in the hierarchy. Team members communicate regularly and work together to solve problems.</a:t>
            </a:r>
          </a:p>
          <a:p>
            <a:pPr marL="216000" indent="-216000">
              <a:spcBef>
                <a:spcPts val="500"/>
              </a:spcBef>
              <a:spcAft>
                <a:spcPts val="500"/>
              </a:spcAft>
              <a:buClr>
                <a:srgbClr val="0077E3"/>
              </a:buClr>
              <a:buFont typeface="Arial" panose="020B0604020202020204" pitchFamily="34" charset="0"/>
              <a:buChar char="•"/>
            </a:pPr>
            <a:r>
              <a:rPr lang="en-GB" sz="1800" dirty="0"/>
              <a:t>Customers collaborate throughout to ensure the project can be developed and adjusted to suit their requirements.</a:t>
            </a:r>
          </a:p>
          <a:p>
            <a:pPr marL="216000" indent="-216000">
              <a:spcBef>
                <a:spcPts val="500"/>
              </a:spcBef>
              <a:spcAft>
                <a:spcPts val="500"/>
              </a:spcAft>
              <a:buClr>
                <a:srgbClr val="0077E3"/>
              </a:buClr>
              <a:buFont typeface="Arial" panose="020B0604020202020204" pitchFamily="34" charset="0"/>
              <a:buChar char="•"/>
            </a:pPr>
            <a:r>
              <a:rPr lang="en-US" sz="1800" b="0" i="0" dirty="0">
                <a:solidFill>
                  <a:srgbClr val="000000"/>
                </a:solidFill>
                <a:effectLst/>
              </a:rPr>
              <a:t>The work process responds to change rather than blindly following a plan. It is an </a:t>
            </a:r>
            <a:r>
              <a:rPr lang="en-US" sz="1800" b="1" i="0" dirty="0">
                <a:solidFill>
                  <a:srgbClr val="000000"/>
                </a:solidFill>
                <a:effectLst/>
              </a:rPr>
              <a:t>iterative</a:t>
            </a:r>
            <a:r>
              <a:rPr lang="en-US" sz="1800" b="0" i="0" dirty="0">
                <a:solidFill>
                  <a:srgbClr val="000000"/>
                </a:solidFill>
                <a:effectLst/>
              </a:rPr>
              <a:t> process (ie products or projects evolve over time).</a:t>
            </a:r>
          </a:p>
          <a:p>
            <a:pPr marL="216000" indent="-216000">
              <a:spcBef>
                <a:spcPts val="500"/>
              </a:spcBef>
              <a:spcAft>
                <a:spcPts val="500"/>
              </a:spcAft>
              <a:buClr>
                <a:srgbClr val="0077E3"/>
              </a:buClr>
              <a:buFont typeface="Arial" panose="020B0604020202020204" pitchFamily="34" charset="0"/>
              <a:buChar char="•"/>
            </a:pPr>
            <a:r>
              <a:rPr lang="en-US" sz="1800" dirty="0">
                <a:solidFill>
                  <a:srgbClr val="000000"/>
                </a:solidFill>
              </a:rPr>
              <a:t>Projects are broken down into short ‘sprints’ of work with milestones. Regular meetings allow for adjustments and problem-solving.</a:t>
            </a:r>
            <a:endParaRPr lang="en-US" sz="1800" b="0" i="0" dirty="0">
              <a:solidFill>
                <a:srgbClr val="000000"/>
              </a:solidFill>
              <a:effectLst/>
            </a:endParaRP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32013174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http://purl.org/dc/terms/"/>
    <ds:schemaRef ds:uri="http://purl.org/dc/elements/1.1/"/>
    <ds:schemaRef ds:uri="http://schemas.openxmlformats.org/package/2006/metadata/core-properties"/>
    <ds:schemaRef ds:uri="http://schemas.microsoft.com/office/2006/documentManagement/types"/>
    <ds:schemaRef ds:uri="http://www.w3.org/XML/1998/namespace"/>
    <ds:schemaRef ds:uri="http://purl.org/dc/dcmitype/"/>
    <ds:schemaRef ds:uri="http://schemas.microsoft.com/office/2006/metadata/properties"/>
    <ds:schemaRef ds:uri="http://schemas.microsoft.com/office/infopath/2007/PartnerControls"/>
    <ds:schemaRef ds:uri="b461a341-6040-4841-94a8-bc3e8908b04d"/>
  </ds:schemaRefs>
</ds:datastoreItem>
</file>

<file path=docProps/app.xml><?xml version="1.0" encoding="utf-8"?>
<Properties xmlns="http://schemas.openxmlformats.org/officeDocument/2006/extended-properties" xmlns:vt="http://schemas.openxmlformats.org/officeDocument/2006/docPropsVTypes">
  <Template/>
  <TotalTime>203</TotalTime>
  <Words>2060</Words>
  <Application>Microsoft Office PowerPoint</Application>
  <PresentationFormat>On-screen Show (4:3)</PresentationFormat>
  <Paragraphs>209</Paragraphs>
  <Slides>26</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ＭＳ Ｐゴシック</vt:lpstr>
      <vt:lpstr>Arial</vt:lpstr>
      <vt:lpstr>Calibri</vt:lpstr>
      <vt:lpstr>Lucida Grande</vt:lpstr>
      <vt:lpstr>Times New Roman</vt:lpstr>
      <vt:lpstr>Wingdings</vt:lpstr>
      <vt:lpstr>Default Design</vt:lpstr>
      <vt:lpstr>PowerPoint Presentation</vt:lpstr>
      <vt:lpstr>Objectives </vt:lpstr>
      <vt:lpstr>What is management?</vt:lpstr>
      <vt:lpstr>Business models</vt:lpstr>
      <vt:lpstr>Start-up company</vt:lpstr>
      <vt:lpstr>A growing business</vt:lpstr>
      <vt:lpstr>A medium-sized business</vt:lpstr>
      <vt:lpstr>Larger companies</vt:lpstr>
      <vt:lpstr>Agile management</vt:lpstr>
      <vt:lpstr>Agile vs traditional business models</vt:lpstr>
      <vt:lpstr>Your turn: flexible job roles</vt:lpstr>
      <vt:lpstr>Your turn: flexible job roles</vt:lpstr>
      <vt:lpstr>Four key management activities</vt:lpstr>
      <vt:lpstr>Planning</vt:lpstr>
      <vt:lpstr>Gantt charts</vt:lpstr>
      <vt:lpstr>What does a Gantt chart tell you?</vt:lpstr>
      <vt:lpstr>Resource allocation</vt:lpstr>
      <vt:lpstr>Resource types</vt:lpstr>
      <vt:lpstr>Staffing</vt:lpstr>
      <vt:lpstr>Permanent vs contract staff</vt:lpstr>
      <vt:lpstr>Remote working </vt:lpstr>
      <vt:lpstr>Training and development</vt:lpstr>
      <vt:lpstr>Why is training important?</vt:lpstr>
      <vt:lpstr>Your turn: training</vt:lpstr>
      <vt:lpstr>Which pathway?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36</cp:revision>
  <dcterms:created xsi:type="dcterms:W3CDTF">2013-05-28T00:38:54Z</dcterms:created>
  <dcterms:modified xsi:type="dcterms:W3CDTF">2025-11-12T10:33:43Z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