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268" r:id="rId6"/>
    <p:sldId id="257" r:id="rId7"/>
    <p:sldId id="258" r:id="rId8"/>
    <p:sldId id="265" r:id="rId9"/>
    <p:sldId id="266" r:id="rId10"/>
    <p:sldId id="260" r:id="rId11"/>
    <p:sldId id="261" r:id="rId12"/>
    <p:sldId id="262" r:id="rId13"/>
    <p:sldId id="263" r:id="rId14"/>
    <p:sldId id="264"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907745-4AEA-43F0-A930-D61699DDCB2F}" v="6" dt="2022-06-30T09:46:13.2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Fiona Freel" userId="3a7a7974-e831-4583-92ac-603bf88d4539" providerId="ADAL" clId="{43907745-4AEA-43F0-A930-D61699DDCB2F}"/>
    <pc:docChg chg="undo custSel modSld modMainMaster">
      <pc:chgData name="Fiona Freel" userId="3a7a7974-e831-4583-92ac-603bf88d4539" providerId="ADAL" clId="{43907745-4AEA-43F0-A930-D61699DDCB2F}" dt="2022-06-30T09:46:13.229" v="5"/>
      <pc:docMkLst>
        <pc:docMk/>
      </pc:docMkLst>
      <pc:sldChg chg="addSp delSp modSp mod">
        <pc:chgData name="Fiona Freel" userId="3a7a7974-e831-4583-92ac-603bf88d4539" providerId="ADAL" clId="{43907745-4AEA-43F0-A930-D61699DDCB2F}" dt="2022-06-30T09:46:13.229" v="5"/>
        <pc:sldMkLst>
          <pc:docMk/>
          <pc:sldMk cId="3372220006" sldId="264"/>
        </pc:sldMkLst>
        <pc:spChg chg="add del">
          <ac:chgData name="Fiona Freel" userId="3a7a7974-e831-4583-92ac-603bf88d4539" providerId="ADAL" clId="{43907745-4AEA-43F0-A930-D61699DDCB2F}" dt="2022-06-30T09:46:02.094" v="4" actId="22"/>
          <ac:spMkLst>
            <pc:docMk/>
            <pc:sldMk cId="3372220006" sldId="264"/>
            <ac:spMk id="4" creationId="{224767D2-BB8B-65C6-B1CF-68321B097EDB}"/>
          </ac:spMkLst>
        </pc:spChg>
        <pc:spChg chg="add mod">
          <ac:chgData name="Fiona Freel" userId="3a7a7974-e831-4583-92ac-603bf88d4539" providerId="ADAL" clId="{43907745-4AEA-43F0-A930-D61699DDCB2F}" dt="2022-06-30T09:46:13.229" v="5"/>
          <ac:spMkLst>
            <pc:docMk/>
            <pc:sldMk cId="3372220006" sldId="264"/>
            <ac:spMk id="5" creationId="{31BD274B-66D9-D71E-422B-D05206075ED5}"/>
          </ac:spMkLst>
        </pc:spChg>
      </pc:sldChg>
      <pc:sldMasterChg chg="modSp mod">
        <pc:chgData name="Fiona Freel" userId="3a7a7974-e831-4583-92ac-603bf88d4539" providerId="ADAL" clId="{43907745-4AEA-43F0-A930-D61699DDCB2F}" dt="2022-06-30T09:45:50.006" v="2" actId="20577"/>
        <pc:sldMasterMkLst>
          <pc:docMk/>
          <pc:sldMasterMk cId="0" sldId="2147483651"/>
        </pc:sldMasterMkLst>
        <pc:spChg chg="mod">
          <ac:chgData name="Fiona Freel" userId="3a7a7974-e831-4583-92ac-603bf88d4539" providerId="ADAL" clId="{43907745-4AEA-43F0-A930-D61699DDCB2F}" dt="2022-06-30T09:45:50.006" v="2" actId="20577"/>
          <ac:spMkLst>
            <pc:docMk/>
            <pc:sldMasterMk cId="0" sldId="2147483651"/>
            <ac:spMk id="11" creationId="{96F0CD5D-B4A7-4421-AC1D-7F2293649C0F}"/>
          </ac:spMkLst>
        </pc:spChg>
        <pc:picChg chg="mod">
          <ac:chgData name="Fiona Freel" userId="3a7a7974-e831-4583-92ac-603bf88d4539" providerId="ADAL" clId="{43907745-4AEA-43F0-A930-D61699DDCB2F}" dt="2022-06-29T14:18:47.653" v="1" actId="14826"/>
          <ac:picMkLst>
            <pc:docMk/>
            <pc:sldMasterMk cId="0" sldId="2147483651"/>
            <ac:picMk id="13" creationId="{54C8F537-6DBE-534E-B9F5-B8C14A123E71}"/>
          </ac:picMkLst>
        </pc:pic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CAB5FF3C-56C4-4984-91F3-CD1DD0395E10}"/>
    <pc:docChg chg="custSel addSld delSld modSld">
      <pc:chgData name="Caroline Prodger" userId="e4ef2e75-b60b-401b-8ebe-291bdcf405f4" providerId="ADAL" clId="{CAB5FF3C-56C4-4984-91F3-CD1DD0395E10}" dt="2022-04-01T16:04:18.021" v="2068" actId="20577"/>
      <pc:docMkLst>
        <pc:docMk/>
      </pc:docMkLst>
      <pc:sldChg chg="modSp mod">
        <pc:chgData name="Caroline Prodger" userId="e4ef2e75-b60b-401b-8ebe-291bdcf405f4" providerId="ADAL" clId="{CAB5FF3C-56C4-4984-91F3-CD1DD0395E10}" dt="2022-04-01T14:57:29.495" v="21" actId="1076"/>
        <pc:sldMkLst>
          <pc:docMk/>
          <pc:sldMk cId="4022091065" sldId="256"/>
        </pc:sldMkLst>
        <pc:spChg chg="mod">
          <ac:chgData name="Caroline Prodger" userId="e4ef2e75-b60b-401b-8ebe-291bdcf405f4" providerId="ADAL" clId="{CAB5FF3C-56C4-4984-91F3-CD1DD0395E10}" dt="2022-04-01T14:57:22.763" v="20" actId="14100"/>
          <ac:spMkLst>
            <pc:docMk/>
            <pc:sldMk cId="4022091065" sldId="256"/>
            <ac:spMk id="3" creationId="{00000000-0000-0000-0000-000000000000}"/>
          </ac:spMkLst>
        </pc:spChg>
        <pc:spChg chg="mod">
          <ac:chgData name="Caroline Prodger" userId="e4ef2e75-b60b-401b-8ebe-291bdcf405f4" providerId="ADAL" clId="{CAB5FF3C-56C4-4984-91F3-CD1DD0395E10}" dt="2022-04-01T14:57:29.495" v="21" actId="1076"/>
          <ac:spMkLst>
            <pc:docMk/>
            <pc:sldMk cId="4022091065" sldId="256"/>
            <ac:spMk id="18434" creationId="{00000000-0000-0000-0000-000000000000}"/>
          </ac:spMkLst>
        </pc:spChg>
      </pc:sldChg>
      <pc:sldChg chg="modSp mod addCm">
        <pc:chgData name="Caroline Prodger" userId="e4ef2e75-b60b-401b-8ebe-291bdcf405f4" providerId="ADAL" clId="{CAB5FF3C-56C4-4984-91F3-CD1DD0395E10}" dt="2022-04-01T15:29:16.840" v="1405"/>
        <pc:sldMkLst>
          <pc:docMk/>
          <pc:sldMk cId="1905797002" sldId="257"/>
        </pc:sldMkLst>
        <pc:spChg chg="mod">
          <ac:chgData name="Caroline Prodger" userId="e4ef2e75-b60b-401b-8ebe-291bdcf405f4" providerId="ADAL" clId="{CAB5FF3C-56C4-4984-91F3-CD1DD0395E10}" dt="2022-04-01T15:00:33.882" v="49" actId="20577"/>
          <ac:spMkLst>
            <pc:docMk/>
            <pc:sldMk cId="1905797002" sldId="257"/>
            <ac:spMk id="2" creationId="{00000000-0000-0000-0000-000000000000}"/>
          </ac:spMkLst>
        </pc:spChg>
        <pc:spChg chg="mod">
          <ac:chgData name="Caroline Prodger" userId="e4ef2e75-b60b-401b-8ebe-291bdcf405f4" providerId="ADAL" clId="{CAB5FF3C-56C4-4984-91F3-CD1DD0395E10}" dt="2022-04-01T15:05:10.634" v="234" actId="20577"/>
          <ac:spMkLst>
            <pc:docMk/>
            <pc:sldMk cId="1905797002" sldId="257"/>
            <ac:spMk id="3" creationId="{00000000-0000-0000-0000-000000000000}"/>
          </ac:spMkLst>
        </pc:spChg>
      </pc:sldChg>
      <pc:sldChg chg="delSp mod">
        <pc:chgData name="Caroline Prodger" userId="e4ef2e75-b60b-401b-8ebe-291bdcf405f4" providerId="ADAL" clId="{CAB5FF3C-56C4-4984-91F3-CD1DD0395E10}" dt="2022-04-01T15:05:32.090" v="235" actId="478"/>
        <pc:sldMkLst>
          <pc:docMk/>
          <pc:sldMk cId="2138026942" sldId="258"/>
        </pc:sldMkLst>
        <pc:spChg chg="del">
          <ac:chgData name="Caroline Prodger" userId="e4ef2e75-b60b-401b-8ebe-291bdcf405f4" providerId="ADAL" clId="{CAB5FF3C-56C4-4984-91F3-CD1DD0395E10}" dt="2022-04-01T15:05:32.090" v="235" actId="478"/>
          <ac:spMkLst>
            <pc:docMk/>
            <pc:sldMk cId="2138026942" sldId="258"/>
            <ac:spMk id="6" creationId="{00000000-0000-0000-0000-000000000000}"/>
          </ac:spMkLst>
        </pc:spChg>
      </pc:sldChg>
      <pc:sldChg chg="del">
        <pc:chgData name="Caroline Prodger" userId="e4ef2e75-b60b-401b-8ebe-291bdcf405f4" providerId="ADAL" clId="{CAB5FF3C-56C4-4984-91F3-CD1DD0395E10}" dt="2022-04-01T15:33:33.500" v="1474" actId="2696"/>
        <pc:sldMkLst>
          <pc:docMk/>
          <pc:sldMk cId="207515652" sldId="259"/>
        </pc:sldMkLst>
      </pc:sldChg>
      <pc:sldChg chg="addSp delSp modSp mod">
        <pc:chgData name="Caroline Prodger" userId="e4ef2e75-b60b-401b-8ebe-291bdcf405f4" providerId="ADAL" clId="{CAB5FF3C-56C4-4984-91F3-CD1DD0395E10}" dt="2022-04-01T15:37:24.257" v="1521" actId="20577"/>
        <pc:sldMkLst>
          <pc:docMk/>
          <pc:sldMk cId="1675714418" sldId="260"/>
        </pc:sldMkLst>
        <pc:spChg chg="mod">
          <ac:chgData name="Caroline Prodger" userId="e4ef2e75-b60b-401b-8ebe-291bdcf405f4" providerId="ADAL" clId="{CAB5FF3C-56C4-4984-91F3-CD1DD0395E10}" dt="2022-04-01T15:37:24.257" v="1521" actId="20577"/>
          <ac:spMkLst>
            <pc:docMk/>
            <pc:sldMk cId="1675714418" sldId="260"/>
            <ac:spMk id="2" creationId="{00000000-0000-0000-0000-000000000000}"/>
          </ac:spMkLst>
        </pc:spChg>
        <pc:spChg chg="mod">
          <ac:chgData name="Caroline Prodger" userId="e4ef2e75-b60b-401b-8ebe-291bdcf405f4" providerId="ADAL" clId="{CAB5FF3C-56C4-4984-91F3-CD1DD0395E10}" dt="2022-04-01T15:37:15.772" v="1519" actId="20577"/>
          <ac:spMkLst>
            <pc:docMk/>
            <pc:sldMk cId="1675714418" sldId="260"/>
            <ac:spMk id="3" creationId="{00000000-0000-0000-0000-000000000000}"/>
          </ac:spMkLst>
        </pc:spChg>
        <pc:picChg chg="add mod">
          <ac:chgData name="Caroline Prodger" userId="e4ef2e75-b60b-401b-8ebe-291bdcf405f4" providerId="ADAL" clId="{CAB5FF3C-56C4-4984-91F3-CD1DD0395E10}" dt="2022-04-01T15:37:08.647" v="1515" actId="1076"/>
          <ac:picMkLst>
            <pc:docMk/>
            <pc:sldMk cId="1675714418" sldId="260"/>
            <ac:picMk id="5" creationId="{7747AD1A-24FC-411C-9C0E-7CBD403519D0}"/>
          </ac:picMkLst>
        </pc:picChg>
        <pc:picChg chg="del">
          <ac:chgData name="Caroline Prodger" userId="e4ef2e75-b60b-401b-8ebe-291bdcf405f4" providerId="ADAL" clId="{CAB5FF3C-56C4-4984-91F3-CD1DD0395E10}" dt="2022-04-01T15:35:51.808" v="1486" actId="478"/>
          <ac:picMkLst>
            <pc:docMk/>
            <pc:sldMk cId="1675714418" sldId="260"/>
            <ac:picMk id="2050" creationId="{00000000-0000-0000-0000-000000000000}"/>
          </ac:picMkLst>
        </pc:picChg>
      </pc:sldChg>
      <pc:sldChg chg="modSp mod">
        <pc:chgData name="Caroline Prodger" userId="e4ef2e75-b60b-401b-8ebe-291bdcf405f4" providerId="ADAL" clId="{CAB5FF3C-56C4-4984-91F3-CD1DD0395E10}" dt="2022-04-01T15:55:50.116" v="1833" actId="20577"/>
        <pc:sldMkLst>
          <pc:docMk/>
          <pc:sldMk cId="4080974609" sldId="261"/>
        </pc:sldMkLst>
        <pc:spChg chg="mod">
          <ac:chgData name="Caroline Prodger" userId="e4ef2e75-b60b-401b-8ebe-291bdcf405f4" providerId="ADAL" clId="{CAB5FF3C-56C4-4984-91F3-CD1DD0395E10}" dt="2022-04-01T15:39:40.465" v="1532" actId="20577"/>
          <ac:spMkLst>
            <pc:docMk/>
            <pc:sldMk cId="4080974609" sldId="261"/>
            <ac:spMk id="2" creationId="{00000000-0000-0000-0000-000000000000}"/>
          </ac:spMkLst>
        </pc:spChg>
        <pc:spChg chg="mod">
          <ac:chgData name="Caroline Prodger" userId="e4ef2e75-b60b-401b-8ebe-291bdcf405f4" providerId="ADAL" clId="{CAB5FF3C-56C4-4984-91F3-CD1DD0395E10}" dt="2022-04-01T15:55:50.116" v="1833" actId="20577"/>
          <ac:spMkLst>
            <pc:docMk/>
            <pc:sldMk cId="4080974609" sldId="261"/>
            <ac:spMk id="3" creationId="{00000000-0000-0000-0000-000000000000}"/>
          </ac:spMkLst>
        </pc:spChg>
      </pc:sldChg>
      <pc:sldChg chg="modSp mod">
        <pc:chgData name="Caroline Prodger" userId="e4ef2e75-b60b-401b-8ebe-291bdcf405f4" providerId="ADAL" clId="{CAB5FF3C-56C4-4984-91F3-CD1DD0395E10}" dt="2022-04-01T15:41:59.814" v="1580" actId="20577"/>
        <pc:sldMkLst>
          <pc:docMk/>
          <pc:sldMk cId="429371800" sldId="262"/>
        </pc:sldMkLst>
        <pc:spChg chg="mod">
          <ac:chgData name="Caroline Prodger" userId="e4ef2e75-b60b-401b-8ebe-291bdcf405f4" providerId="ADAL" clId="{CAB5FF3C-56C4-4984-91F3-CD1DD0395E10}" dt="2022-04-01T15:40:11.215" v="1543" actId="20577"/>
          <ac:spMkLst>
            <pc:docMk/>
            <pc:sldMk cId="429371800" sldId="262"/>
            <ac:spMk id="2" creationId="{00000000-0000-0000-0000-000000000000}"/>
          </ac:spMkLst>
        </pc:spChg>
        <pc:spChg chg="mod">
          <ac:chgData name="Caroline Prodger" userId="e4ef2e75-b60b-401b-8ebe-291bdcf405f4" providerId="ADAL" clId="{CAB5FF3C-56C4-4984-91F3-CD1DD0395E10}" dt="2022-04-01T15:41:59.814" v="1580" actId="20577"/>
          <ac:spMkLst>
            <pc:docMk/>
            <pc:sldMk cId="429371800" sldId="262"/>
            <ac:spMk id="3" creationId="{00000000-0000-0000-0000-000000000000}"/>
          </ac:spMkLst>
        </pc:spChg>
      </pc:sldChg>
      <pc:sldChg chg="addSp modSp mod">
        <pc:chgData name="Caroline Prodger" userId="e4ef2e75-b60b-401b-8ebe-291bdcf405f4" providerId="ADAL" clId="{CAB5FF3C-56C4-4984-91F3-CD1DD0395E10}" dt="2022-04-01T15:54:47.586" v="1824" actId="1076"/>
        <pc:sldMkLst>
          <pc:docMk/>
          <pc:sldMk cId="3710160628" sldId="263"/>
        </pc:sldMkLst>
        <pc:spChg chg="mod">
          <ac:chgData name="Caroline Prodger" userId="e4ef2e75-b60b-401b-8ebe-291bdcf405f4" providerId="ADAL" clId="{CAB5FF3C-56C4-4984-91F3-CD1DD0395E10}" dt="2022-04-01T15:54:32.217" v="1821" actId="20577"/>
          <ac:spMkLst>
            <pc:docMk/>
            <pc:sldMk cId="3710160628" sldId="263"/>
            <ac:spMk id="3" creationId="{00000000-0000-0000-0000-000000000000}"/>
          </ac:spMkLst>
        </pc:spChg>
        <pc:picChg chg="add mod modCrop">
          <ac:chgData name="Caroline Prodger" userId="e4ef2e75-b60b-401b-8ebe-291bdcf405f4" providerId="ADAL" clId="{CAB5FF3C-56C4-4984-91F3-CD1DD0395E10}" dt="2022-04-01T15:54:45.409" v="1823" actId="1076"/>
          <ac:picMkLst>
            <pc:docMk/>
            <pc:sldMk cId="3710160628" sldId="263"/>
            <ac:picMk id="5" creationId="{8D7F02EE-3044-493F-B5C8-637B8FE96C50}"/>
          </ac:picMkLst>
        </pc:picChg>
        <pc:picChg chg="add mod modCrop">
          <ac:chgData name="Caroline Prodger" userId="e4ef2e75-b60b-401b-8ebe-291bdcf405f4" providerId="ADAL" clId="{CAB5FF3C-56C4-4984-91F3-CD1DD0395E10}" dt="2022-04-01T15:54:47.586" v="1824" actId="1076"/>
          <ac:picMkLst>
            <pc:docMk/>
            <pc:sldMk cId="3710160628" sldId="263"/>
            <ac:picMk id="7" creationId="{D1D08B72-4F80-4A92-AB27-E2EF87B4CE44}"/>
          </ac:picMkLst>
        </pc:picChg>
        <pc:picChg chg="mod">
          <ac:chgData name="Caroline Prodger" userId="e4ef2e75-b60b-401b-8ebe-291bdcf405f4" providerId="ADAL" clId="{CAB5FF3C-56C4-4984-91F3-CD1DD0395E10}" dt="2022-04-01T15:54:42.243" v="1822" actId="1076"/>
          <ac:picMkLst>
            <pc:docMk/>
            <pc:sldMk cId="3710160628" sldId="263"/>
            <ac:picMk id="3074" creationId="{00000000-0000-0000-0000-000000000000}"/>
          </ac:picMkLst>
        </pc:picChg>
      </pc:sldChg>
      <pc:sldChg chg="delSp mod">
        <pc:chgData name="Caroline Prodger" userId="e4ef2e75-b60b-401b-8ebe-291bdcf405f4" providerId="ADAL" clId="{CAB5FF3C-56C4-4984-91F3-CD1DD0395E10}" dt="2022-04-01T15:56:34.424" v="1834" actId="21"/>
        <pc:sldMkLst>
          <pc:docMk/>
          <pc:sldMk cId="3372220006" sldId="264"/>
        </pc:sldMkLst>
        <pc:spChg chg="del">
          <ac:chgData name="Caroline Prodger" userId="e4ef2e75-b60b-401b-8ebe-291bdcf405f4" providerId="ADAL" clId="{CAB5FF3C-56C4-4984-91F3-CD1DD0395E10}" dt="2022-04-01T15:56:34.424" v="1834" actId="21"/>
          <ac:spMkLst>
            <pc:docMk/>
            <pc:sldMk cId="3372220006" sldId="264"/>
            <ac:spMk id="3" creationId="{00000000-0000-0000-0000-000000000000}"/>
          </ac:spMkLst>
        </pc:spChg>
      </pc:sldChg>
      <pc:sldChg chg="addSp delSp modSp new mod addCm">
        <pc:chgData name="Caroline Prodger" userId="e4ef2e75-b60b-401b-8ebe-291bdcf405f4" providerId="ADAL" clId="{CAB5FF3C-56C4-4984-91F3-CD1DD0395E10}" dt="2022-04-01T15:30:06.559" v="1406"/>
        <pc:sldMkLst>
          <pc:docMk/>
          <pc:sldMk cId="1943406093" sldId="265"/>
        </pc:sldMkLst>
        <pc:spChg chg="mod">
          <ac:chgData name="Caroline Prodger" userId="e4ef2e75-b60b-401b-8ebe-291bdcf405f4" providerId="ADAL" clId="{CAB5FF3C-56C4-4984-91F3-CD1DD0395E10}" dt="2022-04-01T15:08:34.075" v="319" actId="20577"/>
          <ac:spMkLst>
            <pc:docMk/>
            <pc:sldMk cId="1943406093" sldId="265"/>
            <ac:spMk id="2" creationId="{957B536D-044E-4AE1-82BB-CBA1A3B4360F}"/>
          </ac:spMkLst>
        </pc:spChg>
        <pc:spChg chg="del">
          <ac:chgData name="Caroline Prodger" userId="e4ef2e75-b60b-401b-8ebe-291bdcf405f4" providerId="ADAL" clId="{CAB5FF3C-56C4-4984-91F3-CD1DD0395E10}" dt="2022-04-01T15:07:06.841" v="261" actId="1032"/>
          <ac:spMkLst>
            <pc:docMk/>
            <pc:sldMk cId="1943406093" sldId="265"/>
            <ac:spMk id="3" creationId="{D6D02E13-AB8B-4AE3-A188-CE14ED3F445E}"/>
          </ac:spMkLst>
        </pc:spChg>
        <pc:graphicFrameChg chg="add mod modGraphic">
          <ac:chgData name="Caroline Prodger" userId="e4ef2e75-b60b-401b-8ebe-291bdcf405f4" providerId="ADAL" clId="{CAB5FF3C-56C4-4984-91F3-CD1DD0395E10}" dt="2022-04-01T15:12:34.604" v="379" actId="20577"/>
          <ac:graphicFrameMkLst>
            <pc:docMk/>
            <pc:sldMk cId="1943406093" sldId="265"/>
            <ac:graphicFrameMk id="4" creationId="{AB814084-F9C1-4A6B-B7A5-3DB80E7AECEF}"/>
          </ac:graphicFrameMkLst>
        </pc:graphicFrameChg>
      </pc:sldChg>
      <pc:sldChg chg="modSp new mod addCm">
        <pc:chgData name="Caroline Prodger" userId="e4ef2e75-b60b-401b-8ebe-291bdcf405f4" providerId="ADAL" clId="{CAB5FF3C-56C4-4984-91F3-CD1DD0395E10}" dt="2022-04-01T15:33:01.402" v="1473" actId="20577"/>
        <pc:sldMkLst>
          <pc:docMk/>
          <pc:sldMk cId="3422364613" sldId="266"/>
        </pc:sldMkLst>
        <pc:spChg chg="mod">
          <ac:chgData name="Caroline Prodger" userId="e4ef2e75-b60b-401b-8ebe-291bdcf405f4" providerId="ADAL" clId="{CAB5FF3C-56C4-4984-91F3-CD1DD0395E10}" dt="2022-04-01T15:14:43.613" v="435" actId="20577"/>
          <ac:spMkLst>
            <pc:docMk/>
            <pc:sldMk cId="3422364613" sldId="266"/>
            <ac:spMk id="2" creationId="{902CB88C-E3AB-4595-B489-0FE69AD3A05F}"/>
          </ac:spMkLst>
        </pc:spChg>
        <pc:spChg chg="mod">
          <ac:chgData name="Caroline Prodger" userId="e4ef2e75-b60b-401b-8ebe-291bdcf405f4" providerId="ADAL" clId="{CAB5FF3C-56C4-4984-91F3-CD1DD0395E10}" dt="2022-04-01T15:33:01.402" v="1473" actId="20577"/>
          <ac:spMkLst>
            <pc:docMk/>
            <pc:sldMk cId="3422364613" sldId="266"/>
            <ac:spMk id="3" creationId="{E7F7051A-7A57-4246-9EE3-E54672E70A4F}"/>
          </ac:spMkLst>
        </pc:spChg>
      </pc:sldChg>
      <pc:sldChg chg="modSp add mod">
        <pc:chgData name="Caroline Prodger" userId="e4ef2e75-b60b-401b-8ebe-291bdcf405f4" providerId="ADAL" clId="{CAB5FF3C-56C4-4984-91F3-CD1DD0395E10}" dt="2022-04-01T16:04:18.021" v="2068" actId="20577"/>
        <pc:sldMkLst>
          <pc:docMk/>
          <pc:sldMk cId="3979467952" sldId="267"/>
        </pc:sldMkLst>
        <pc:spChg chg="mod">
          <ac:chgData name="Caroline Prodger" userId="e4ef2e75-b60b-401b-8ebe-291bdcf405f4" providerId="ADAL" clId="{CAB5FF3C-56C4-4984-91F3-CD1DD0395E10}" dt="2022-04-01T16:04:18.021" v="2068" actId="20577"/>
          <ac:spMkLst>
            <pc:docMk/>
            <pc:sldMk cId="3979467952" sldId="267"/>
            <ac:spMk id="3" creationId="{00000000-0000-0000-0000-000000000000}"/>
          </ac:spMkLst>
        </pc:spChg>
        <pc:spChg chg="mod">
          <ac:chgData name="Caroline Prodger" userId="e4ef2e75-b60b-401b-8ebe-291bdcf405f4" providerId="ADAL" clId="{CAB5FF3C-56C4-4984-91F3-CD1DD0395E10}" dt="2022-04-01T15:57:17.111" v="1853" actId="20577"/>
          <ac:spMkLst>
            <pc:docMk/>
            <pc:sldMk cId="3979467952" sldId="267"/>
            <ac:spMk id="7" creationId="{31030EE6-850E-4195-BCDD-2AEA2B45C026}"/>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9E72F944-D3B6-4E31-8E02-1C468D1BF76C}"/>
    <pc:docChg chg="modSld">
      <pc:chgData name="Caroline Prodger" userId="e4ef2e75-b60b-401b-8ebe-291bdcf405f4" providerId="ADAL" clId="{9E72F944-D3B6-4E31-8E02-1C468D1BF76C}" dt="2022-06-29T12:22:28.320" v="2" actId="1076"/>
      <pc:docMkLst>
        <pc:docMk/>
      </pc:docMkLst>
      <pc:sldChg chg="modSp mod">
        <pc:chgData name="Caroline Prodger" userId="e4ef2e75-b60b-401b-8ebe-291bdcf405f4" providerId="ADAL" clId="{9E72F944-D3B6-4E31-8E02-1C468D1BF76C}" dt="2022-06-29T12:22:17.675" v="1" actId="14100"/>
        <pc:sldMkLst>
          <pc:docMk/>
          <pc:sldMk cId="4080974609" sldId="261"/>
        </pc:sldMkLst>
        <pc:spChg chg="mod">
          <ac:chgData name="Caroline Prodger" userId="e4ef2e75-b60b-401b-8ebe-291bdcf405f4" providerId="ADAL" clId="{9E72F944-D3B6-4E31-8E02-1C468D1BF76C}" dt="2022-06-29T12:22:17.675" v="1" actId="14100"/>
          <ac:spMkLst>
            <pc:docMk/>
            <pc:sldMk cId="4080974609" sldId="261"/>
            <ac:spMk id="3" creationId="{00000000-0000-0000-0000-000000000000}"/>
          </ac:spMkLst>
        </pc:spChg>
        <pc:grpChg chg="mod">
          <ac:chgData name="Caroline Prodger" userId="e4ef2e75-b60b-401b-8ebe-291bdcf405f4" providerId="ADAL" clId="{9E72F944-D3B6-4E31-8E02-1C468D1BF76C}" dt="2022-06-29T12:22:12.701" v="0" actId="1076"/>
          <ac:grpSpMkLst>
            <pc:docMk/>
            <pc:sldMk cId="4080974609" sldId="261"/>
            <ac:grpSpMk id="11" creationId="{00000000-0000-0000-0000-000000000000}"/>
          </ac:grpSpMkLst>
        </pc:grpChg>
      </pc:sldChg>
      <pc:sldChg chg="modSp mod">
        <pc:chgData name="Caroline Prodger" userId="e4ef2e75-b60b-401b-8ebe-291bdcf405f4" providerId="ADAL" clId="{9E72F944-D3B6-4E31-8E02-1C468D1BF76C}" dt="2022-06-29T12:22:28.320" v="2" actId="1076"/>
        <pc:sldMkLst>
          <pc:docMk/>
          <pc:sldMk cId="429371800" sldId="262"/>
        </pc:sldMkLst>
        <pc:grpChg chg="mod">
          <ac:chgData name="Caroline Prodger" userId="e4ef2e75-b60b-401b-8ebe-291bdcf405f4" providerId="ADAL" clId="{9E72F944-D3B6-4E31-8E02-1C468D1BF76C}" dt="2022-06-29T12:22:28.320" v="2" actId="1076"/>
          <ac:grpSpMkLst>
            <pc:docMk/>
            <pc:sldMk cId="429371800" sldId="262"/>
            <ac:grpSpMk id="10" creationId="{00000000-0000-0000-0000-000000000000}"/>
          </ac:grpSpMkLst>
        </pc:gr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3979467952" sldId="267"/>
        </pc:sldMkLst>
        <pc:spChg chg="add">
          <ac:chgData name="Charlie Evans" userId="S::charlie.evans@cityandguilds.com::9964b21c-b77c-4334-8083-162c4eec6535" providerId="AD" clId="Web-{4530202E-F0E7-4F7B-BCEE-F889F18E9F90}" dt="2022-01-26T15:55:42.529" v="0"/>
          <ac:spMkLst>
            <pc:docMk/>
            <pc:sldMk cId="3979467952"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3979467952" sldId="267"/>
            <ac:spMk id="3" creationId="{105F374A-B56D-4CA5-81D4-9FC175BEBB7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Caroline Prodger" userId="e4ef2e75-b60b-401b-8ebe-291bdcf405f4" providerId="ADAL" clId="{3BFCEC8E-5DD3-4AC5-ACCF-9959866404C5}"/>
    <pc:docChg chg="custSel modSld">
      <pc:chgData name="Caroline Prodger" userId="e4ef2e75-b60b-401b-8ebe-291bdcf405f4" providerId="ADAL" clId="{3BFCEC8E-5DD3-4AC5-ACCF-9959866404C5}" dt="2022-05-23T13:21:01.818" v="208" actId="14100"/>
      <pc:docMkLst>
        <pc:docMk/>
      </pc:docMkLst>
      <pc:sldChg chg="delCm">
        <pc:chgData name="Caroline Prodger" userId="e4ef2e75-b60b-401b-8ebe-291bdcf405f4" providerId="ADAL" clId="{3BFCEC8E-5DD3-4AC5-ACCF-9959866404C5}" dt="2022-05-23T13:10:38.244" v="0"/>
        <pc:sldMkLst>
          <pc:docMk/>
          <pc:sldMk cId="1905797002" sldId="257"/>
        </pc:sldMkLst>
      </pc:sldChg>
      <pc:sldChg chg="addSp delSp modSp mod">
        <pc:chgData name="Caroline Prodger" userId="e4ef2e75-b60b-401b-8ebe-291bdcf405f4" providerId="ADAL" clId="{3BFCEC8E-5DD3-4AC5-ACCF-9959866404C5}" dt="2022-05-23T13:13:14.925" v="11" actId="1076"/>
        <pc:sldMkLst>
          <pc:docMk/>
          <pc:sldMk cId="1675714418" sldId="260"/>
        </pc:sldMkLst>
        <pc:picChg chg="del">
          <ac:chgData name="Caroline Prodger" userId="e4ef2e75-b60b-401b-8ebe-291bdcf405f4" providerId="ADAL" clId="{3BFCEC8E-5DD3-4AC5-ACCF-9959866404C5}" dt="2022-05-23T13:12:35.224" v="3" actId="478"/>
          <ac:picMkLst>
            <pc:docMk/>
            <pc:sldMk cId="1675714418" sldId="260"/>
            <ac:picMk id="5" creationId="{7747AD1A-24FC-411C-9C0E-7CBD403519D0}"/>
          </ac:picMkLst>
        </pc:picChg>
        <pc:picChg chg="add mod">
          <ac:chgData name="Caroline Prodger" userId="e4ef2e75-b60b-401b-8ebe-291bdcf405f4" providerId="ADAL" clId="{3BFCEC8E-5DD3-4AC5-ACCF-9959866404C5}" dt="2022-05-23T13:13:14.925" v="11" actId="1076"/>
          <ac:picMkLst>
            <pc:docMk/>
            <pc:sldMk cId="1675714418" sldId="260"/>
            <ac:picMk id="6" creationId="{3024A46F-37F1-94B1-89C0-B0715B3202FC}"/>
          </ac:picMkLst>
        </pc:picChg>
      </pc:sldChg>
      <pc:sldChg chg="modNotesTx">
        <pc:chgData name="Caroline Prodger" userId="e4ef2e75-b60b-401b-8ebe-291bdcf405f4" providerId="ADAL" clId="{3BFCEC8E-5DD3-4AC5-ACCF-9959866404C5}" dt="2022-05-23T13:13:33.003" v="12" actId="20577"/>
        <pc:sldMkLst>
          <pc:docMk/>
          <pc:sldMk cId="4080974609" sldId="261"/>
        </pc:sldMkLst>
      </pc:sldChg>
      <pc:sldChg chg="modSp mod modNotesTx">
        <pc:chgData name="Caroline Prodger" userId="e4ef2e75-b60b-401b-8ebe-291bdcf405f4" providerId="ADAL" clId="{3BFCEC8E-5DD3-4AC5-ACCF-9959866404C5}" dt="2022-05-23T13:16:23.272" v="178" actId="20577"/>
        <pc:sldMkLst>
          <pc:docMk/>
          <pc:sldMk cId="429371800" sldId="262"/>
        </pc:sldMkLst>
        <pc:spChg chg="mod">
          <ac:chgData name="Caroline Prodger" userId="e4ef2e75-b60b-401b-8ebe-291bdcf405f4" providerId="ADAL" clId="{3BFCEC8E-5DD3-4AC5-ACCF-9959866404C5}" dt="2022-05-23T13:16:23.272" v="178" actId="20577"/>
          <ac:spMkLst>
            <pc:docMk/>
            <pc:sldMk cId="429371800" sldId="262"/>
            <ac:spMk id="3" creationId="{00000000-0000-0000-0000-000000000000}"/>
          </ac:spMkLst>
        </pc:spChg>
      </pc:sldChg>
      <pc:sldChg chg="addSp delSp modSp mod">
        <pc:chgData name="Caroline Prodger" userId="e4ef2e75-b60b-401b-8ebe-291bdcf405f4" providerId="ADAL" clId="{3BFCEC8E-5DD3-4AC5-ACCF-9959866404C5}" dt="2022-05-23T13:20:30.280" v="202" actId="1076"/>
        <pc:sldMkLst>
          <pc:docMk/>
          <pc:sldMk cId="3710160628" sldId="263"/>
        </pc:sldMkLst>
        <pc:spChg chg="mod">
          <ac:chgData name="Caroline Prodger" userId="e4ef2e75-b60b-401b-8ebe-291bdcf405f4" providerId="ADAL" clId="{3BFCEC8E-5DD3-4AC5-ACCF-9959866404C5}" dt="2022-05-23T13:18:59.275" v="183" actId="14100"/>
          <ac:spMkLst>
            <pc:docMk/>
            <pc:sldMk cId="3710160628" sldId="263"/>
            <ac:spMk id="3" creationId="{00000000-0000-0000-0000-000000000000}"/>
          </ac:spMkLst>
        </pc:spChg>
        <pc:spChg chg="add mod">
          <ac:chgData name="Caroline Prodger" userId="e4ef2e75-b60b-401b-8ebe-291bdcf405f4" providerId="ADAL" clId="{3BFCEC8E-5DD3-4AC5-ACCF-9959866404C5}" dt="2022-05-23T13:20:06.618" v="197" actId="21"/>
          <ac:spMkLst>
            <pc:docMk/>
            <pc:sldMk cId="3710160628" sldId="263"/>
            <ac:spMk id="8" creationId="{B48D5A8C-AB29-77BD-B7F6-E1C1559A73A2}"/>
          </ac:spMkLst>
        </pc:spChg>
        <pc:spChg chg="add mod">
          <ac:chgData name="Caroline Prodger" userId="e4ef2e75-b60b-401b-8ebe-291bdcf405f4" providerId="ADAL" clId="{3BFCEC8E-5DD3-4AC5-ACCF-9959866404C5}" dt="2022-05-23T13:20:30.280" v="202" actId="1076"/>
          <ac:spMkLst>
            <pc:docMk/>
            <pc:sldMk cId="3710160628" sldId="263"/>
            <ac:spMk id="12" creationId="{A2872869-AC99-8225-E8B9-350D7E633FBF}"/>
          </ac:spMkLst>
        </pc:spChg>
        <pc:picChg chg="del">
          <ac:chgData name="Caroline Prodger" userId="e4ef2e75-b60b-401b-8ebe-291bdcf405f4" providerId="ADAL" clId="{3BFCEC8E-5DD3-4AC5-ACCF-9959866404C5}" dt="2022-05-23T13:18:44.421" v="180" actId="478"/>
          <ac:picMkLst>
            <pc:docMk/>
            <pc:sldMk cId="3710160628" sldId="263"/>
            <ac:picMk id="5" creationId="{8D7F02EE-3044-493F-B5C8-637B8FE96C50}"/>
          </ac:picMkLst>
        </pc:picChg>
        <pc:picChg chg="del">
          <ac:chgData name="Caroline Prodger" userId="e4ef2e75-b60b-401b-8ebe-291bdcf405f4" providerId="ADAL" clId="{3BFCEC8E-5DD3-4AC5-ACCF-9959866404C5}" dt="2022-05-23T13:18:41.651" v="179" actId="478"/>
          <ac:picMkLst>
            <pc:docMk/>
            <pc:sldMk cId="3710160628" sldId="263"/>
            <ac:picMk id="7" creationId="{D1D08B72-4F80-4A92-AB27-E2EF87B4CE44}"/>
          </ac:picMkLst>
        </pc:picChg>
        <pc:picChg chg="add mod">
          <ac:chgData name="Caroline Prodger" userId="e4ef2e75-b60b-401b-8ebe-291bdcf405f4" providerId="ADAL" clId="{3BFCEC8E-5DD3-4AC5-ACCF-9959866404C5}" dt="2022-05-23T13:20:02.671" v="196" actId="1076"/>
          <ac:picMkLst>
            <pc:docMk/>
            <pc:sldMk cId="3710160628" sldId="263"/>
            <ac:picMk id="9" creationId="{D4A4BDBF-5E5F-F91B-2CB8-98A48237DD18}"/>
          </ac:picMkLst>
        </pc:picChg>
        <pc:picChg chg="mod">
          <ac:chgData name="Caroline Prodger" userId="e4ef2e75-b60b-401b-8ebe-291bdcf405f4" providerId="ADAL" clId="{3BFCEC8E-5DD3-4AC5-ACCF-9959866404C5}" dt="2022-05-23T13:20:20.819" v="200" actId="1076"/>
          <ac:picMkLst>
            <pc:docMk/>
            <pc:sldMk cId="3710160628" sldId="263"/>
            <ac:picMk id="3074" creationId="{00000000-0000-0000-0000-000000000000}"/>
          </ac:picMkLst>
        </pc:picChg>
      </pc:sldChg>
      <pc:sldChg chg="delCm">
        <pc:chgData name="Caroline Prodger" userId="e4ef2e75-b60b-401b-8ebe-291bdcf405f4" providerId="ADAL" clId="{3BFCEC8E-5DD3-4AC5-ACCF-9959866404C5}" dt="2022-05-23T13:11:16.139" v="1"/>
        <pc:sldMkLst>
          <pc:docMk/>
          <pc:sldMk cId="1943406093" sldId="265"/>
        </pc:sldMkLst>
      </pc:sldChg>
      <pc:sldChg chg="delCm">
        <pc:chgData name="Caroline Prodger" userId="e4ef2e75-b60b-401b-8ebe-291bdcf405f4" providerId="ADAL" clId="{3BFCEC8E-5DD3-4AC5-ACCF-9959866404C5}" dt="2022-05-23T13:11:32.534" v="2"/>
        <pc:sldMkLst>
          <pc:docMk/>
          <pc:sldMk cId="3422364613" sldId="266"/>
        </pc:sldMkLst>
      </pc:sldChg>
      <pc:sldChg chg="addSp delSp modSp mod">
        <pc:chgData name="Caroline Prodger" userId="e4ef2e75-b60b-401b-8ebe-291bdcf405f4" providerId="ADAL" clId="{3BFCEC8E-5DD3-4AC5-ACCF-9959866404C5}" dt="2022-05-23T13:21:01.818" v="208" actId="14100"/>
        <pc:sldMkLst>
          <pc:docMk/>
          <pc:sldMk cId="3979467952" sldId="267"/>
        </pc:sldMkLst>
        <pc:picChg chg="add mod">
          <ac:chgData name="Caroline Prodger" userId="e4ef2e75-b60b-401b-8ebe-291bdcf405f4" providerId="ADAL" clId="{3BFCEC8E-5DD3-4AC5-ACCF-9959866404C5}" dt="2022-05-23T13:21:01.818" v="208" actId="14100"/>
          <ac:picMkLst>
            <pc:docMk/>
            <pc:sldMk cId="3979467952" sldId="267"/>
            <ac:picMk id="4" creationId="{6E9CE823-32B6-CF33-45BB-52347DEF925B}"/>
          </ac:picMkLst>
        </pc:picChg>
        <pc:picChg chg="del">
          <ac:chgData name="Caroline Prodger" userId="e4ef2e75-b60b-401b-8ebe-291bdcf405f4" providerId="ADAL" clId="{3BFCEC8E-5DD3-4AC5-ACCF-9959866404C5}" dt="2022-05-23T13:20:41.379" v="203" actId="478"/>
          <ac:picMkLst>
            <pc:docMk/>
            <pc:sldMk cId="3979467952" sldId="267"/>
            <ac:picMk id="9" creationId="{456F9A1C-EF99-4FF8-AE7D-9005F64C261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1470A4-F0EC-429F-AF31-9812220F6F25}"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GB"/>
        </a:p>
      </dgm:t>
    </dgm:pt>
    <dgm:pt modelId="{4D5C6ECF-AE1B-405D-8560-2A6656514122}">
      <dgm:prSet phldrT="[Text]"/>
      <dgm:spPr>
        <a:solidFill>
          <a:schemeClr val="accent2"/>
        </a:solidFill>
      </dgm:spPr>
      <dgm:t>
        <a:bodyPr/>
        <a:lstStyle/>
        <a:p>
          <a:r>
            <a:rPr lang="en-GB"/>
            <a:t>Competitive advantage</a:t>
          </a:r>
        </a:p>
      </dgm:t>
    </dgm:pt>
    <dgm:pt modelId="{6CBD4577-F5FD-48A3-8713-5DD057A43A24}" type="parTrans" cxnId="{E7AB00A2-647C-4AFB-A083-3E1DEC6A91C1}">
      <dgm:prSet/>
      <dgm:spPr/>
      <dgm:t>
        <a:bodyPr/>
        <a:lstStyle/>
        <a:p>
          <a:endParaRPr lang="en-GB"/>
        </a:p>
      </dgm:t>
    </dgm:pt>
    <dgm:pt modelId="{2A2483BE-85AE-406B-8E96-5140895668ED}" type="sibTrans" cxnId="{E7AB00A2-647C-4AFB-A083-3E1DEC6A91C1}">
      <dgm:prSet/>
      <dgm:spPr/>
      <dgm:t>
        <a:bodyPr/>
        <a:lstStyle/>
        <a:p>
          <a:endParaRPr lang="en-GB"/>
        </a:p>
      </dgm:t>
    </dgm:pt>
    <dgm:pt modelId="{CF6249E7-8DF3-40C0-A434-8C6F19A57F7E}">
      <dgm:prSet phldrT="[Text]"/>
      <dgm:spPr>
        <a:solidFill>
          <a:schemeClr val="accent1">
            <a:lumMod val="50000"/>
          </a:schemeClr>
        </a:solidFill>
      </dgm:spPr>
      <dgm:t>
        <a:bodyPr/>
        <a:lstStyle/>
        <a:p>
          <a:r>
            <a:rPr lang="en-GB"/>
            <a:t>Product features</a:t>
          </a:r>
        </a:p>
      </dgm:t>
    </dgm:pt>
    <dgm:pt modelId="{E1C86350-0108-423A-AB07-3C6E9787E460}" type="parTrans" cxnId="{5F48AE6F-69B2-4C01-B366-204701855A73}">
      <dgm:prSet/>
      <dgm:spPr/>
      <dgm:t>
        <a:bodyPr/>
        <a:lstStyle/>
        <a:p>
          <a:endParaRPr lang="en-GB"/>
        </a:p>
      </dgm:t>
    </dgm:pt>
    <dgm:pt modelId="{BBD97B6D-CD56-4296-BE30-C786199EBD37}" type="sibTrans" cxnId="{5F48AE6F-69B2-4C01-B366-204701855A73}">
      <dgm:prSet/>
      <dgm:spPr/>
      <dgm:t>
        <a:bodyPr/>
        <a:lstStyle/>
        <a:p>
          <a:endParaRPr lang="en-GB"/>
        </a:p>
      </dgm:t>
    </dgm:pt>
    <dgm:pt modelId="{22EC56E7-95C6-4C58-9D43-42D15CA246CD}">
      <dgm:prSet phldrT="[Text]"/>
      <dgm:spPr>
        <a:solidFill>
          <a:schemeClr val="accent1">
            <a:lumMod val="50000"/>
          </a:schemeClr>
        </a:solidFill>
      </dgm:spPr>
      <dgm:t>
        <a:bodyPr/>
        <a:lstStyle/>
        <a:p>
          <a:r>
            <a:rPr lang="en-GB"/>
            <a:t>Price</a:t>
          </a:r>
        </a:p>
      </dgm:t>
    </dgm:pt>
    <dgm:pt modelId="{F683D3B7-E1B4-4DE1-B16F-594AAF8FB4A4}" type="parTrans" cxnId="{A6AB11B4-4F96-4373-9A81-9452341B906A}">
      <dgm:prSet/>
      <dgm:spPr/>
      <dgm:t>
        <a:bodyPr/>
        <a:lstStyle/>
        <a:p>
          <a:endParaRPr lang="en-GB"/>
        </a:p>
      </dgm:t>
    </dgm:pt>
    <dgm:pt modelId="{21105B8B-0163-4D86-B870-09C42EA4725A}" type="sibTrans" cxnId="{A6AB11B4-4F96-4373-9A81-9452341B906A}">
      <dgm:prSet/>
      <dgm:spPr/>
      <dgm:t>
        <a:bodyPr/>
        <a:lstStyle/>
        <a:p>
          <a:endParaRPr lang="en-GB"/>
        </a:p>
      </dgm:t>
    </dgm:pt>
    <dgm:pt modelId="{A14A0A8A-227F-4406-B7C7-2A0BAF51F427}">
      <dgm:prSet phldrT="[Text]"/>
      <dgm:spPr>
        <a:solidFill>
          <a:schemeClr val="accent1">
            <a:lumMod val="50000"/>
          </a:schemeClr>
        </a:solidFill>
      </dgm:spPr>
      <dgm:t>
        <a:bodyPr/>
        <a:lstStyle/>
        <a:p>
          <a:r>
            <a:rPr lang="en-GB"/>
            <a:t>Service </a:t>
          </a:r>
        </a:p>
      </dgm:t>
    </dgm:pt>
    <dgm:pt modelId="{4794E110-FDAD-4485-BD8B-097E5C8D3B22}" type="parTrans" cxnId="{F16B1B55-39EF-40BE-B0D9-747CAE60D02C}">
      <dgm:prSet/>
      <dgm:spPr/>
      <dgm:t>
        <a:bodyPr/>
        <a:lstStyle/>
        <a:p>
          <a:endParaRPr lang="en-GB"/>
        </a:p>
      </dgm:t>
    </dgm:pt>
    <dgm:pt modelId="{119F4D69-336A-459E-B22C-1518A038B7BD}" type="sibTrans" cxnId="{F16B1B55-39EF-40BE-B0D9-747CAE60D02C}">
      <dgm:prSet/>
      <dgm:spPr/>
      <dgm:t>
        <a:bodyPr/>
        <a:lstStyle/>
        <a:p>
          <a:endParaRPr lang="en-GB"/>
        </a:p>
      </dgm:t>
    </dgm:pt>
    <dgm:pt modelId="{AC86B6D0-74AB-4468-B48B-A5B08628DC91}">
      <dgm:prSet phldrT="[Text]"/>
      <dgm:spPr>
        <a:solidFill>
          <a:schemeClr val="accent1">
            <a:lumMod val="50000"/>
          </a:schemeClr>
        </a:solidFill>
      </dgm:spPr>
      <dgm:t>
        <a:bodyPr/>
        <a:lstStyle/>
        <a:p>
          <a:r>
            <a:rPr lang="en-GB"/>
            <a:t>Convenience</a:t>
          </a:r>
        </a:p>
      </dgm:t>
    </dgm:pt>
    <dgm:pt modelId="{A884E4A3-B7EC-4798-B666-6F326022196D}" type="parTrans" cxnId="{827A15DF-DA09-42D7-9273-FA5FDF9CA642}">
      <dgm:prSet/>
      <dgm:spPr/>
      <dgm:t>
        <a:bodyPr/>
        <a:lstStyle/>
        <a:p>
          <a:endParaRPr lang="en-GB"/>
        </a:p>
      </dgm:t>
    </dgm:pt>
    <dgm:pt modelId="{D4678BFD-5068-48B9-8D2B-CC8E03EF9C5D}" type="sibTrans" cxnId="{827A15DF-DA09-42D7-9273-FA5FDF9CA642}">
      <dgm:prSet/>
      <dgm:spPr/>
      <dgm:t>
        <a:bodyPr/>
        <a:lstStyle/>
        <a:p>
          <a:endParaRPr lang="en-GB"/>
        </a:p>
      </dgm:t>
    </dgm:pt>
    <dgm:pt modelId="{01AD75B8-C4DC-4BD7-AAEE-FC961EDF69C6}">
      <dgm:prSet phldrT="[Text]"/>
      <dgm:spPr>
        <a:solidFill>
          <a:schemeClr val="accent1">
            <a:lumMod val="50000"/>
          </a:schemeClr>
        </a:solidFill>
      </dgm:spPr>
      <dgm:t>
        <a:bodyPr/>
        <a:lstStyle/>
        <a:p>
          <a:r>
            <a:rPr lang="en-GB"/>
            <a:t>Customisation</a:t>
          </a:r>
        </a:p>
      </dgm:t>
    </dgm:pt>
    <dgm:pt modelId="{A03A031E-0779-4C1B-80FD-4BC4B43AF14E}" type="parTrans" cxnId="{983EA0FA-E0F8-4B2A-A1DF-D72D254B67F6}">
      <dgm:prSet/>
      <dgm:spPr/>
      <dgm:t>
        <a:bodyPr/>
        <a:lstStyle/>
        <a:p>
          <a:endParaRPr lang="en-GB"/>
        </a:p>
      </dgm:t>
    </dgm:pt>
    <dgm:pt modelId="{CB30DE73-5708-4C16-BC83-30BBCE550F61}" type="sibTrans" cxnId="{983EA0FA-E0F8-4B2A-A1DF-D72D254B67F6}">
      <dgm:prSet/>
      <dgm:spPr/>
      <dgm:t>
        <a:bodyPr/>
        <a:lstStyle/>
        <a:p>
          <a:endParaRPr lang="en-GB"/>
        </a:p>
      </dgm:t>
    </dgm:pt>
    <dgm:pt modelId="{CC70D7E1-24A5-4C7D-8370-AE343BBAD06B}" type="pres">
      <dgm:prSet presAssocID="{931470A4-F0EC-429F-AF31-9812220F6F25}" presName="cycle" presStyleCnt="0">
        <dgm:presLayoutVars>
          <dgm:chMax val="1"/>
          <dgm:dir/>
          <dgm:animLvl val="ctr"/>
          <dgm:resizeHandles val="exact"/>
        </dgm:presLayoutVars>
      </dgm:prSet>
      <dgm:spPr/>
    </dgm:pt>
    <dgm:pt modelId="{3CF3BABA-BBC1-4F19-8D44-C5BB5C29B9C5}" type="pres">
      <dgm:prSet presAssocID="{4D5C6ECF-AE1B-405D-8560-2A6656514122}" presName="centerShape" presStyleLbl="node0" presStyleIdx="0" presStyleCnt="1" custScaleX="104790" custScaleY="101000"/>
      <dgm:spPr/>
    </dgm:pt>
    <dgm:pt modelId="{A21EB27E-7A80-4EFB-B88C-A03DA9E535F5}" type="pres">
      <dgm:prSet presAssocID="{E1C86350-0108-423A-AB07-3C6E9787E460}" presName="parTrans" presStyleLbl="bgSibTrans2D1" presStyleIdx="0" presStyleCnt="5"/>
      <dgm:spPr/>
    </dgm:pt>
    <dgm:pt modelId="{180FEDD7-8CA1-418C-97FE-A9D8A18BD8DA}" type="pres">
      <dgm:prSet presAssocID="{CF6249E7-8DF3-40C0-A434-8C6F19A57F7E}" presName="node" presStyleLbl="node1" presStyleIdx="0" presStyleCnt="5" custScaleX="74237" custScaleY="77350">
        <dgm:presLayoutVars>
          <dgm:bulletEnabled val="1"/>
        </dgm:presLayoutVars>
      </dgm:prSet>
      <dgm:spPr/>
    </dgm:pt>
    <dgm:pt modelId="{B57F5483-79AB-44C3-97DC-D9E806438736}" type="pres">
      <dgm:prSet presAssocID="{A884E4A3-B7EC-4798-B666-6F326022196D}" presName="parTrans" presStyleLbl="bgSibTrans2D1" presStyleIdx="1" presStyleCnt="5"/>
      <dgm:spPr/>
    </dgm:pt>
    <dgm:pt modelId="{4653EFD1-C517-4526-8631-CD8D8F4FAE5F}" type="pres">
      <dgm:prSet presAssocID="{AC86B6D0-74AB-4468-B48B-A5B08628DC91}" presName="node" presStyleLbl="node1" presStyleIdx="1" presStyleCnt="5" custScaleX="74237" custScaleY="77350">
        <dgm:presLayoutVars>
          <dgm:bulletEnabled val="1"/>
        </dgm:presLayoutVars>
      </dgm:prSet>
      <dgm:spPr/>
    </dgm:pt>
    <dgm:pt modelId="{21CCEF08-B822-4281-B905-3D754A600E14}" type="pres">
      <dgm:prSet presAssocID="{F683D3B7-E1B4-4DE1-B16F-594AAF8FB4A4}" presName="parTrans" presStyleLbl="bgSibTrans2D1" presStyleIdx="2" presStyleCnt="5"/>
      <dgm:spPr/>
    </dgm:pt>
    <dgm:pt modelId="{D1292328-591B-49A0-B7DB-00AB9B42312E}" type="pres">
      <dgm:prSet presAssocID="{22EC56E7-95C6-4C58-9D43-42D15CA246CD}" presName="node" presStyleLbl="node1" presStyleIdx="2" presStyleCnt="5" custScaleX="78516" custScaleY="78494">
        <dgm:presLayoutVars>
          <dgm:bulletEnabled val="1"/>
        </dgm:presLayoutVars>
      </dgm:prSet>
      <dgm:spPr/>
    </dgm:pt>
    <dgm:pt modelId="{3A3C2C99-F319-4A39-99BA-5321E42F00F2}" type="pres">
      <dgm:prSet presAssocID="{A03A031E-0779-4C1B-80FD-4BC4B43AF14E}" presName="parTrans" presStyleLbl="bgSibTrans2D1" presStyleIdx="3" presStyleCnt="5"/>
      <dgm:spPr/>
    </dgm:pt>
    <dgm:pt modelId="{B76B5C76-59D0-45F6-AFD1-8CA5E585A4EC}" type="pres">
      <dgm:prSet presAssocID="{01AD75B8-C4DC-4BD7-AAEE-FC961EDF69C6}" presName="node" presStyleLbl="node1" presStyleIdx="3" presStyleCnt="5" custScaleX="74237" custScaleY="77350">
        <dgm:presLayoutVars>
          <dgm:bulletEnabled val="1"/>
        </dgm:presLayoutVars>
      </dgm:prSet>
      <dgm:spPr/>
    </dgm:pt>
    <dgm:pt modelId="{14C28985-A7F9-466C-87E4-EA14D436C75C}" type="pres">
      <dgm:prSet presAssocID="{4794E110-FDAD-4485-BD8B-097E5C8D3B22}" presName="parTrans" presStyleLbl="bgSibTrans2D1" presStyleIdx="4" presStyleCnt="5"/>
      <dgm:spPr/>
    </dgm:pt>
    <dgm:pt modelId="{DF055B3F-3156-4617-A01D-6FBCC910F05C}" type="pres">
      <dgm:prSet presAssocID="{A14A0A8A-227F-4406-B7C7-2A0BAF51F427}" presName="node" presStyleLbl="node1" presStyleIdx="4" presStyleCnt="5" custScaleX="80135" custScaleY="65355">
        <dgm:presLayoutVars>
          <dgm:bulletEnabled val="1"/>
        </dgm:presLayoutVars>
      </dgm:prSet>
      <dgm:spPr/>
    </dgm:pt>
  </dgm:ptLst>
  <dgm:cxnLst>
    <dgm:cxn modelId="{973A2108-7C4D-4AFC-82E9-8163B71B16AE}" type="presOf" srcId="{931470A4-F0EC-429F-AF31-9812220F6F25}" destId="{CC70D7E1-24A5-4C7D-8370-AE343BBAD06B}" srcOrd="0" destOrd="0" presId="urn:microsoft.com/office/officeart/2005/8/layout/radial4"/>
    <dgm:cxn modelId="{BD32461A-33AA-45A4-B32D-C58D6D734756}" type="presOf" srcId="{01AD75B8-C4DC-4BD7-AAEE-FC961EDF69C6}" destId="{B76B5C76-59D0-45F6-AFD1-8CA5E585A4EC}" srcOrd="0" destOrd="0" presId="urn:microsoft.com/office/officeart/2005/8/layout/radial4"/>
    <dgm:cxn modelId="{C1620123-8EF0-461F-BA7E-AC2F3C88CDEA}" type="presOf" srcId="{AC86B6D0-74AB-4468-B48B-A5B08628DC91}" destId="{4653EFD1-C517-4526-8631-CD8D8F4FAE5F}" srcOrd="0" destOrd="0" presId="urn:microsoft.com/office/officeart/2005/8/layout/radial4"/>
    <dgm:cxn modelId="{645C022E-FC9A-4AFE-A984-7AF4EF29F519}" type="presOf" srcId="{A14A0A8A-227F-4406-B7C7-2A0BAF51F427}" destId="{DF055B3F-3156-4617-A01D-6FBCC910F05C}" srcOrd="0" destOrd="0" presId="urn:microsoft.com/office/officeart/2005/8/layout/radial4"/>
    <dgm:cxn modelId="{F33BA948-8844-4F5C-879B-847849F67EB6}" type="presOf" srcId="{CF6249E7-8DF3-40C0-A434-8C6F19A57F7E}" destId="{180FEDD7-8CA1-418C-97FE-A9D8A18BD8DA}" srcOrd="0" destOrd="0" presId="urn:microsoft.com/office/officeart/2005/8/layout/radial4"/>
    <dgm:cxn modelId="{5F48AE6F-69B2-4C01-B366-204701855A73}" srcId="{4D5C6ECF-AE1B-405D-8560-2A6656514122}" destId="{CF6249E7-8DF3-40C0-A434-8C6F19A57F7E}" srcOrd="0" destOrd="0" parTransId="{E1C86350-0108-423A-AB07-3C6E9787E460}" sibTransId="{BBD97B6D-CD56-4296-BE30-C786199EBD37}"/>
    <dgm:cxn modelId="{C453FA54-5172-4689-B2C9-981BF457F940}" type="presOf" srcId="{4D5C6ECF-AE1B-405D-8560-2A6656514122}" destId="{3CF3BABA-BBC1-4F19-8D44-C5BB5C29B9C5}" srcOrd="0" destOrd="0" presId="urn:microsoft.com/office/officeart/2005/8/layout/radial4"/>
    <dgm:cxn modelId="{F16B1B55-39EF-40BE-B0D9-747CAE60D02C}" srcId="{4D5C6ECF-AE1B-405D-8560-2A6656514122}" destId="{A14A0A8A-227F-4406-B7C7-2A0BAF51F427}" srcOrd="4" destOrd="0" parTransId="{4794E110-FDAD-4485-BD8B-097E5C8D3B22}" sibTransId="{119F4D69-336A-459E-B22C-1518A038B7BD}"/>
    <dgm:cxn modelId="{E7AB00A2-647C-4AFB-A083-3E1DEC6A91C1}" srcId="{931470A4-F0EC-429F-AF31-9812220F6F25}" destId="{4D5C6ECF-AE1B-405D-8560-2A6656514122}" srcOrd="0" destOrd="0" parTransId="{6CBD4577-F5FD-48A3-8713-5DD057A43A24}" sibTransId="{2A2483BE-85AE-406B-8E96-5140895668ED}"/>
    <dgm:cxn modelId="{23D90DAB-7EF9-4B2D-882C-A0BCCDB3311F}" type="presOf" srcId="{E1C86350-0108-423A-AB07-3C6E9787E460}" destId="{A21EB27E-7A80-4EFB-B88C-A03DA9E535F5}" srcOrd="0" destOrd="0" presId="urn:microsoft.com/office/officeart/2005/8/layout/radial4"/>
    <dgm:cxn modelId="{F23489AF-E78B-4FD2-84E4-A4756FCF953C}" type="presOf" srcId="{4794E110-FDAD-4485-BD8B-097E5C8D3B22}" destId="{14C28985-A7F9-466C-87E4-EA14D436C75C}" srcOrd="0" destOrd="0" presId="urn:microsoft.com/office/officeart/2005/8/layout/radial4"/>
    <dgm:cxn modelId="{A6AB11B4-4F96-4373-9A81-9452341B906A}" srcId="{4D5C6ECF-AE1B-405D-8560-2A6656514122}" destId="{22EC56E7-95C6-4C58-9D43-42D15CA246CD}" srcOrd="2" destOrd="0" parTransId="{F683D3B7-E1B4-4DE1-B16F-594AAF8FB4A4}" sibTransId="{21105B8B-0163-4D86-B870-09C42EA4725A}"/>
    <dgm:cxn modelId="{D967FABE-9EF3-4721-9A04-04AB848E9152}" type="presOf" srcId="{A884E4A3-B7EC-4798-B666-6F326022196D}" destId="{B57F5483-79AB-44C3-97DC-D9E806438736}" srcOrd="0" destOrd="0" presId="urn:microsoft.com/office/officeart/2005/8/layout/radial4"/>
    <dgm:cxn modelId="{CB6D7FC8-27EC-4E5A-9348-67E0B909FDD5}" type="presOf" srcId="{22EC56E7-95C6-4C58-9D43-42D15CA246CD}" destId="{D1292328-591B-49A0-B7DB-00AB9B42312E}" srcOrd="0" destOrd="0" presId="urn:microsoft.com/office/officeart/2005/8/layout/radial4"/>
    <dgm:cxn modelId="{827A15DF-DA09-42D7-9273-FA5FDF9CA642}" srcId="{4D5C6ECF-AE1B-405D-8560-2A6656514122}" destId="{AC86B6D0-74AB-4468-B48B-A5B08628DC91}" srcOrd="1" destOrd="0" parTransId="{A884E4A3-B7EC-4798-B666-6F326022196D}" sibTransId="{D4678BFD-5068-48B9-8D2B-CC8E03EF9C5D}"/>
    <dgm:cxn modelId="{D7F3C6E0-CAB8-4F8E-8278-070B41A39088}" type="presOf" srcId="{A03A031E-0779-4C1B-80FD-4BC4B43AF14E}" destId="{3A3C2C99-F319-4A39-99BA-5321E42F00F2}" srcOrd="0" destOrd="0" presId="urn:microsoft.com/office/officeart/2005/8/layout/radial4"/>
    <dgm:cxn modelId="{C1ED66F9-8EC9-4D83-BCB0-2B37D73597FA}" type="presOf" srcId="{F683D3B7-E1B4-4DE1-B16F-594AAF8FB4A4}" destId="{21CCEF08-B822-4281-B905-3D754A600E14}" srcOrd="0" destOrd="0" presId="urn:microsoft.com/office/officeart/2005/8/layout/radial4"/>
    <dgm:cxn modelId="{983EA0FA-E0F8-4B2A-A1DF-D72D254B67F6}" srcId="{4D5C6ECF-AE1B-405D-8560-2A6656514122}" destId="{01AD75B8-C4DC-4BD7-AAEE-FC961EDF69C6}" srcOrd="3" destOrd="0" parTransId="{A03A031E-0779-4C1B-80FD-4BC4B43AF14E}" sibTransId="{CB30DE73-5708-4C16-BC83-30BBCE550F61}"/>
    <dgm:cxn modelId="{4C18E046-20DE-423F-8F21-D45395AC60F3}" type="presParOf" srcId="{CC70D7E1-24A5-4C7D-8370-AE343BBAD06B}" destId="{3CF3BABA-BBC1-4F19-8D44-C5BB5C29B9C5}" srcOrd="0" destOrd="0" presId="urn:microsoft.com/office/officeart/2005/8/layout/radial4"/>
    <dgm:cxn modelId="{E8DD20A2-84E3-430E-8F80-CAFCC6CCE5D0}" type="presParOf" srcId="{CC70D7E1-24A5-4C7D-8370-AE343BBAD06B}" destId="{A21EB27E-7A80-4EFB-B88C-A03DA9E535F5}" srcOrd="1" destOrd="0" presId="urn:microsoft.com/office/officeart/2005/8/layout/radial4"/>
    <dgm:cxn modelId="{DC859261-5EF3-492A-AED6-1D7DE81FBF40}" type="presParOf" srcId="{CC70D7E1-24A5-4C7D-8370-AE343BBAD06B}" destId="{180FEDD7-8CA1-418C-97FE-A9D8A18BD8DA}" srcOrd="2" destOrd="0" presId="urn:microsoft.com/office/officeart/2005/8/layout/radial4"/>
    <dgm:cxn modelId="{93C3922B-342F-449C-BE14-BF30ED4381B2}" type="presParOf" srcId="{CC70D7E1-24A5-4C7D-8370-AE343BBAD06B}" destId="{B57F5483-79AB-44C3-97DC-D9E806438736}" srcOrd="3" destOrd="0" presId="urn:microsoft.com/office/officeart/2005/8/layout/radial4"/>
    <dgm:cxn modelId="{6E4A0AF4-7ABC-4867-BD90-3DA21312BDAF}" type="presParOf" srcId="{CC70D7E1-24A5-4C7D-8370-AE343BBAD06B}" destId="{4653EFD1-C517-4526-8631-CD8D8F4FAE5F}" srcOrd="4" destOrd="0" presId="urn:microsoft.com/office/officeart/2005/8/layout/radial4"/>
    <dgm:cxn modelId="{D0D8D01A-455D-423C-A123-83EA993DF38E}" type="presParOf" srcId="{CC70D7E1-24A5-4C7D-8370-AE343BBAD06B}" destId="{21CCEF08-B822-4281-B905-3D754A600E14}" srcOrd="5" destOrd="0" presId="urn:microsoft.com/office/officeart/2005/8/layout/radial4"/>
    <dgm:cxn modelId="{64EDCCCA-F503-47C7-B408-0A9F2980A873}" type="presParOf" srcId="{CC70D7E1-24A5-4C7D-8370-AE343BBAD06B}" destId="{D1292328-591B-49A0-B7DB-00AB9B42312E}" srcOrd="6" destOrd="0" presId="urn:microsoft.com/office/officeart/2005/8/layout/radial4"/>
    <dgm:cxn modelId="{7F5C6203-0A7C-400C-846C-65F4DD84AE1D}" type="presParOf" srcId="{CC70D7E1-24A5-4C7D-8370-AE343BBAD06B}" destId="{3A3C2C99-F319-4A39-99BA-5321E42F00F2}" srcOrd="7" destOrd="0" presId="urn:microsoft.com/office/officeart/2005/8/layout/radial4"/>
    <dgm:cxn modelId="{A857790F-6D25-47A5-BEEB-A3DAE9AC214D}" type="presParOf" srcId="{CC70D7E1-24A5-4C7D-8370-AE343BBAD06B}" destId="{B76B5C76-59D0-45F6-AFD1-8CA5E585A4EC}" srcOrd="8" destOrd="0" presId="urn:microsoft.com/office/officeart/2005/8/layout/radial4"/>
    <dgm:cxn modelId="{389FA803-C34F-423D-BF9A-98DF01BB4B1A}" type="presParOf" srcId="{CC70D7E1-24A5-4C7D-8370-AE343BBAD06B}" destId="{14C28985-A7F9-466C-87E4-EA14D436C75C}" srcOrd="9" destOrd="0" presId="urn:microsoft.com/office/officeart/2005/8/layout/radial4"/>
    <dgm:cxn modelId="{A2CEB724-45FC-42B2-9379-D0A988DF6CA6}" type="presParOf" srcId="{CC70D7E1-24A5-4C7D-8370-AE343BBAD06B}" destId="{DF055B3F-3156-4617-A01D-6FBCC910F05C}"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F3BABA-BBC1-4F19-8D44-C5BB5C29B9C5}">
      <dsp:nvSpPr>
        <dsp:cNvPr id="0" name=""/>
        <dsp:cNvSpPr/>
      </dsp:nvSpPr>
      <dsp:spPr>
        <a:xfrm>
          <a:off x="2824293" y="1804557"/>
          <a:ext cx="1454311" cy="1401712"/>
        </a:xfrm>
        <a:prstGeom prst="ellips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GB" sz="1500" kern="1200"/>
            <a:t>Competitive advantage</a:t>
          </a:r>
        </a:p>
      </dsp:txBody>
      <dsp:txXfrm>
        <a:off x="3037272" y="2009833"/>
        <a:ext cx="1028353" cy="991160"/>
      </dsp:txXfrm>
    </dsp:sp>
    <dsp:sp modelId="{A21EB27E-7A80-4EFB-B88C-A03DA9E535F5}">
      <dsp:nvSpPr>
        <dsp:cNvPr id="0" name=""/>
        <dsp:cNvSpPr/>
      </dsp:nvSpPr>
      <dsp:spPr>
        <a:xfrm rot="10800000">
          <a:off x="1513649" y="2307647"/>
          <a:ext cx="1238558" cy="39553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0FEDD7-8CA1-418C-97FE-A9D8A18BD8DA}">
      <dsp:nvSpPr>
        <dsp:cNvPr id="0" name=""/>
        <dsp:cNvSpPr/>
      </dsp:nvSpPr>
      <dsp:spPr>
        <a:xfrm>
          <a:off x="1024263" y="2097488"/>
          <a:ext cx="978772" cy="815852"/>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n-GB" sz="1100" kern="1200"/>
            <a:t>Product features</a:t>
          </a:r>
        </a:p>
      </dsp:txBody>
      <dsp:txXfrm>
        <a:off x="1048158" y="2121383"/>
        <a:ext cx="930982" cy="768062"/>
      </dsp:txXfrm>
    </dsp:sp>
    <dsp:sp modelId="{B57F5483-79AB-44C3-97DC-D9E806438736}">
      <dsp:nvSpPr>
        <dsp:cNvPr id="0" name=""/>
        <dsp:cNvSpPr/>
      </dsp:nvSpPr>
      <dsp:spPr>
        <a:xfrm rot="13500000">
          <a:off x="1927254" y="1309117"/>
          <a:ext cx="1251328" cy="39553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653EFD1-C517-4526-8631-CD8D8F4FAE5F}">
      <dsp:nvSpPr>
        <dsp:cNvPr id="0" name=""/>
        <dsp:cNvSpPr/>
      </dsp:nvSpPr>
      <dsp:spPr>
        <a:xfrm>
          <a:off x="1621120" y="656546"/>
          <a:ext cx="978772" cy="815852"/>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n-GB" sz="1100" kern="1200"/>
            <a:t>Convenience</a:t>
          </a:r>
        </a:p>
      </dsp:txBody>
      <dsp:txXfrm>
        <a:off x="1645015" y="680441"/>
        <a:ext cx="930982" cy="768062"/>
      </dsp:txXfrm>
    </dsp:sp>
    <dsp:sp modelId="{21CCEF08-B822-4281-B905-3D754A600E14}">
      <dsp:nvSpPr>
        <dsp:cNvPr id="0" name=""/>
        <dsp:cNvSpPr/>
      </dsp:nvSpPr>
      <dsp:spPr>
        <a:xfrm rot="16200000">
          <a:off x="2919743" y="901553"/>
          <a:ext cx="1263411" cy="39553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1292328-591B-49A0-B7DB-00AB9B42312E}">
      <dsp:nvSpPr>
        <dsp:cNvPr id="0" name=""/>
        <dsp:cNvSpPr/>
      </dsp:nvSpPr>
      <dsp:spPr>
        <a:xfrm>
          <a:off x="3033854" y="53655"/>
          <a:ext cx="1035188" cy="827918"/>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n-GB" sz="1100" kern="1200"/>
            <a:t>Price</a:t>
          </a:r>
        </a:p>
      </dsp:txBody>
      <dsp:txXfrm>
        <a:off x="3058103" y="77904"/>
        <a:ext cx="986690" cy="779420"/>
      </dsp:txXfrm>
    </dsp:sp>
    <dsp:sp modelId="{3A3C2C99-F319-4A39-99BA-5321E42F00F2}">
      <dsp:nvSpPr>
        <dsp:cNvPr id="0" name=""/>
        <dsp:cNvSpPr/>
      </dsp:nvSpPr>
      <dsp:spPr>
        <a:xfrm rot="18900000">
          <a:off x="3924315" y="1309117"/>
          <a:ext cx="1251328" cy="39553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76B5C76-59D0-45F6-AFD1-8CA5E585A4EC}">
      <dsp:nvSpPr>
        <dsp:cNvPr id="0" name=""/>
        <dsp:cNvSpPr/>
      </dsp:nvSpPr>
      <dsp:spPr>
        <a:xfrm>
          <a:off x="4503004" y="656546"/>
          <a:ext cx="978772" cy="815852"/>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n-GB" sz="1100" kern="1200"/>
            <a:t>Customisation</a:t>
          </a:r>
        </a:p>
      </dsp:txBody>
      <dsp:txXfrm>
        <a:off x="4526899" y="680441"/>
        <a:ext cx="930982" cy="768062"/>
      </dsp:txXfrm>
    </dsp:sp>
    <dsp:sp modelId="{14C28985-A7F9-466C-87E4-EA14D436C75C}">
      <dsp:nvSpPr>
        <dsp:cNvPr id="0" name=""/>
        <dsp:cNvSpPr/>
      </dsp:nvSpPr>
      <dsp:spPr>
        <a:xfrm>
          <a:off x="4350690" y="2307647"/>
          <a:ext cx="1238558" cy="39553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F055B3F-3156-4617-A01D-6FBCC910F05C}">
      <dsp:nvSpPr>
        <dsp:cNvPr id="0" name=""/>
        <dsp:cNvSpPr/>
      </dsp:nvSpPr>
      <dsp:spPr>
        <a:xfrm>
          <a:off x="5060981" y="2160747"/>
          <a:ext cx="1056534" cy="689334"/>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n-GB" sz="1100" kern="1200"/>
            <a:t>Service </a:t>
          </a:r>
        </a:p>
      </dsp:txBody>
      <dsp:txXfrm>
        <a:off x="5081171" y="2180937"/>
        <a:ext cx="1016154" cy="648954"/>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652151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806316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Supply and Demand</a:t>
            </a:r>
          </a:p>
          <a:p>
            <a:r>
              <a:rPr lang="en-GB" sz="1600"/>
              <a:t>There are two important words here</a:t>
            </a:r>
          </a:p>
          <a:p>
            <a:pPr lvl="3"/>
            <a:r>
              <a:rPr lang="en-GB" u="sng"/>
              <a:t>Supply</a:t>
            </a:r>
            <a:r>
              <a:rPr lang="en-GB"/>
              <a:t> – how much of a certain product is available to be sold</a:t>
            </a:r>
          </a:p>
          <a:p>
            <a:pPr marL="0" lvl="3" indent="0">
              <a:buNone/>
            </a:pPr>
            <a:r>
              <a:rPr lang="en-GB"/>
              <a:t>And</a:t>
            </a:r>
          </a:p>
          <a:p>
            <a:pPr lvl="3"/>
            <a:r>
              <a:rPr lang="en-GB" u="sng"/>
              <a:t>Demand</a:t>
            </a:r>
            <a:r>
              <a:rPr lang="en-GB"/>
              <a:t> – how much of a product is wanted by the customers and can be sold.</a:t>
            </a:r>
          </a:p>
          <a:p>
            <a:pPr marL="0" lvl="3" indent="0">
              <a:buNone/>
            </a:pPr>
            <a:r>
              <a:rPr lang="en-GB"/>
              <a:t>They have to balance and it is important for a company to get this balance right.</a:t>
            </a:r>
          </a:p>
          <a:p>
            <a:pPr lvl="3"/>
            <a:endParaRPr lang="en-GB" sz="2000"/>
          </a:p>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70822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259297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198923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Supply and Demand</a:t>
            </a:r>
          </a:p>
          <a:p>
            <a:pPr lvl="1"/>
            <a:r>
              <a:rPr lang="en-GB"/>
              <a:t>Balancing these two things can be very difficult. </a:t>
            </a:r>
          </a:p>
          <a:p>
            <a:pPr lvl="1"/>
            <a:r>
              <a:rPr lang="en-GB"/>
              <a:t>A fad or craze can make it even more complicated.</a:t>
            </a:r>
          </a:p>
          <a:p>
            <a:pPr lvl="1"/>
            <a:r>
              <a:rPr lang="en-GB"/>
              <a:t>Discuss some recent crazes that might have caused problems for companies. – Fidget Spinners etc</a:t>
            </a:r>
          </a:p>
          <a:p>
            <a:pPr lvl="1">
              <a:defRPr/>
            </a:pPr>
            <a:r>
              <a:rPr lang="en-GB"/>
              <a:t>Did the pandemic cause any issues with Supply and Demand? – PPE supply</a:t>
            </a:r>
          </a:p>
          <a:p>
            <a:pPr>
              <a:lnSpc>
                <a:spcPct val="100000"/>
              </a:lnSpc>
            </a:pPr>
            <a:endParaRPr lang="en-GB" sz="1200"/>
          </a:p>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604974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a:ea typeface="Arial" pitchFamily="-105" charset="0"/>
                <a:cs typeface="Arial" pitchFamily="-105" charset="0"/>
              </a:rPr>
              <a:t> of 11</a:t>
            </a:r>
          </a:p>
          <a:p>
            <a:br>
              <a:rPr lang="en-US" sz="1100">
                <a:ea typeface="Arial" pitchFamily="-105" charset="0"/>
                <a:cs typeface="Arial" pitchFamily="-105" charset="0"/>
              </a:rPr>
            </a:br>
            <a:endParaRPr lang="en-US" sz="1100">
              <a:ea typeface="Arial" pitchFamily="-105" charset="0"/>
              <a:cs typeface="Arial" pitchFamily="-105" charset="0"/>
            </a:endParaRPr>
          </a:p>
          <a:p>
            <a:br>
              <a:rPr lang="en-US" sz="1100">
                <a:ea typeface="Arial" pitchFamily="-105" charset="0"/>
                <a:cs typeface="Arial" pitchFamily="-105" charset="0"/>
              </a:rPr>
            </a:br>
            <a:endParaRPr lang="en-US" sz="1100">
              <a:ea typeface="Arial" pitchFamily="-105" charset="0"/>
              <a:cs typeface="Arial" pitchFamily="-105" charset="0"/>
            </a:endParaRPr>
          </a:p>
          <a:p>
            <a:endParaRPr lang="en-US" sz="1200">
              <a:latin typeface="Times New Roman" pitchFamily="-105" charset="0"/>
            </a:endParaRPr>
          </a:p>
          <a:p>
            <a:endParaRPr lang="en-US" sz="120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757261"/>
            <a:ext cx="8229600" cy="4248000"/>
          </a:xfrm>
        </p:spPr>
        <p:txBody>
          <a:bodyPr/>
          <a:lstStyle/>
          <a:p>
            <a:pPr marL="0" indent="0" algn="ctr" eaLnBrk="1" hangingPunct="1">
              <a:lnSpc>
                <a:spcPct val="100000"/>
              </a:lnSpc>
            </a:pPr>
            <a:endParaRPr sz="6000">
              <a:solidFill>
                <a:srgbClr val="E30613"/>
              </a:solidFill>
              <a:ea typeface="ＭＳ Ｐゴシック" pitchFamily="-105" charset="-128"/>
              <a:cs typeface="ＭＳ Ｐゴシック" pitchFamily="-105" charset="-128"/>
            </a:endParaRPr>
          </a:p>
          <a:p>
            <a:pPr eaLnBrk="1" hangingPunct="1">
              <a:lnSpc>
                <a:spcPct val="100000"/>
              </a:lnSpc>
            </a:pPr>
            <a:r>
              <a:rPr lang="en-GB" sz="2400" b="1">
                <a:solidFill>
                  <a:srgbClr val="0077E3"/>
                </a:solidFill>
                <a:ea typeface="ＭＳ Ｐゴシック" pitchFamily="-105" charset="-128"/>
                <a:cs typeface="ＭＳ Ｐゴシック" pitchFamily="-105" charset="-128"/>
              </a:rPr>
              <a:t>PowerPoint 4: Competition</a:t>
            </a:r>
            <a:br>
              <a:rPr lang="en-GB" sz="6000">
                <a:solidFill>
                  <a:srgbClr val="0077E3"/>
                </a:solidFill>
                <a:ea typeface="ＭＳ Ｐゴシック" pitchFamily="-105" charset="-128"/>
                <a:cs typeface="ＭＳ Ｐゴシック" pitchFamily="-105" charset="-128"/>
              </a:rPr>
            </a:br>
            <a:endParaRPr sz="6000">
              <a:solidFill>
                <a:srgbClr val="0077E3"/>
              </a:solidFill>
              <a:ea typeface="ＭＳ Ｐゴシック" pitchFamily="-105" charset="-128"/>
              <a:cs typeface="ＭＳ Ｐゴシック" pitchFamily="-105" charset="-128"/>
            </a:endParaRPr>
          </a:p>
        </p:txBody>
      </p:sp>
      <p:sp>
        <p:nvSpPr>
          <p:cNvPr id="3" name="TextBox 9"/>
          <p:cNvSpPr txBox="1">
            <a:spLocks noChangeArrowheads="1"/>
          </p:cNvSpPr>
          <p:nvPr/>
        </p:nvSpPr>
        <p:spPr bwMode="auto">
          <a:xfrm>
            <a:off x="457200" y="1402013"/>
            <a:ext cx="8001000" cy="1067848"/>
          </a:xfrm>
          <a:prstGeom prst="rect">
            <a:avLst/>
          </a:prstGeom>
          <a:noFill/>
          <a:ln w="9525">
            <a:noFill/>
            <a:miter lim="800000"/>
            <a:headEnd/>
            <a:tailEnd/>
          </a:ln>
        </p:spPr>
        <p:txBody>
          <a:bodyPr wrap="square" lIns="0" tIns="0" rIns="0" bIns="0">
            <a:prstTxWarp prst="textNoShape">
              <a:avLst/>
            </a:prstTxWarp>
            <a:noAutofit/>
          </a:bodyPr>
          <a:lstStyle/>
          <a:p>
            <a:r>
              <a:rPr lang="en-GB" sz="2400" b="1"/>
              <a:t>13. Business, commercial and financial awareness</a:t>
            </a:r>
          </a:p>
          <a:p>
            <a:endParaRPr lang="en-GB" sz="2400" b="1"/>
          </a:p>
          <a:p>
            <a:r>
              <a:rPr lang="en-GB" sz="2400" b="1"/>
              <a:t>13.1 Principles of commercial operations and markets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Balancing demand and supply</a:t>
            </a:r>
          </a:p>
        </p:txBody>
      </p:sp>
      <p:sp>
        <p:nvSpPr>
          <p:cNvPr id="3" name="Content Placeholder 2"/>
          <p:cNvSpPr>
            <a:spLocks noGrp="1"/>
          </p:cNvSpPr>
          <p:nvPr>
            <p:ph sz="quarter" idx="10"/>
          </p:nvPr>
        </p:nvSpPr>
        <p:spPr>
          <a:xfrm>
            <a:off x="457200" y="1512000"/>
            <a:ext cx="8229600" cy="1259679"/>
          </a:xfrm>
        </p:spPr>
        <p:txBody>
          <a:bodyPr/>
          <a:lstStyle/>
          <a:p>
            <a:pPr>
              <a:lnSpc>
                <a:spcPct val="100000"/>
              </a:lnSpc>
            </a:pPr>
            <a:r>
              <a:rPr lang="en-GB"/>
              <a:t>Balancing supply and demand can be challenging. Demand can be difficult to predict because it is affected by many factors in the business environment. Unpredictable world events may seriously affect supply, resulting in shortages and price increases.  </a:t>
            </a:r>
          </a:p>
          <a:p>
            <a:pPr>
              <a:lnSpc>
                <a:spcPct val="100000"/>
              </a:lnSpc>
            </a:pPr>
            <a:endParaRPr lang="en-GB" sz="2800"/>
          </a:p>
        </p:txBody>
      </p:sp>
      <p:pic>
        <p:nvPicPr>
          <p:cNvPr id="9" name="Picture 8" descr="A picture containing text, indoor&#10;&#10;Description automatically generated">
            <a:extLst>
              <a:ext uri="{FF2B5EF4-FFF2-40B4-BE49-F238E27FC236}">
                <a16:creationId xmlns:a16="http://schemas.microsoft.com/office/drawing/2014/main" id="{D4A4BDBF-5E5F-F91B-2CB8-98A48237DD18}"/>
              </a:ext>
            </a:extLst>
          </p:cNvPr>
          <p:cNvPicPr>
            <a:picLocks noChangeAspect="1"/>
          </p:cNvPicPr>
          <p:nvPr/>
        </p:nvPicPr>
        <p:blipFill>
          <a:blip r:embed="rId3"/>
          <a:stretch>
            <a:fillRect/>
          </a:stretch>
        </p:blipFill>
        <p:spPr>
          <a:xfrm>
            <a:off x="2666168" y="2991252"/>
            <a:ext cx="3811664" cy="2858748"/>
          </a:xfrm>
          <a:prstGeom prst="rect">
            <a:avLst/>
          </a:prstGeom>
        </p:spPr>
      </p:pic>
    </p:spTree>
    <p:extLst>
      <p:ext uri="{BB962C8B-B14F-4D97-AF65-F5344CB8AC3E}">
        <p14:creationId xmlns:p14="http://schemas.microsoft.com/office/powerpoint/2010/main" val="3710160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a:solidFill>
                  <a:srgbClr val="0077E3"/>
                </a:solidFill>
                <a:ea typeface="ＭＳ Ｐゴシック" pitchFamily="-105" charset="-128"/>
                <a:cs typeface="ＭＳ Ｐゴシック" pitchFamily="-105" charset="-128"/>
              </a:rPr>
              <a:t>Any questions?</a:t>
            </a:r>
          </a:p>
        </p:txBody>
      </p:sp>
      <p:sp>
        <p:nvSpPr>
          <p:cNvPr id="5" name="TextBox 4">
            <a:extLst>
              <a:ext uri="{FF2B5EF4-FFF2-40B4-BE49-F238E27FC236}">
                <a16:creationId xmlns:a16="http://schemas.microsoft.com/office/drawing/2014/main" id="{31BD274B-66D9-D71E-422B-D05206075ED5}"/>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a:ea typeface="ＭＳ Ｐゴシック"/>
            </a:endParaRPr>
          </a:p>
        </p:txBody>
      </p:sp>
    </p:spTree>
    <p:extLst>
      <p:ext uri="{BB962C8B-B14F-4D97-AF65-F5344CB8AC3E}">
        <p14:creationId xmlns:p14="http://schemas.microsoft.com/office/powerpoint/2010/main" val="3372220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BB9E7-324D-A946-EC34-0C22897541C8}"/>
              </a:ext>
            </a:extLst>
          </p:cNvPr>
          <p:cNvSpPr>
            <a:spLocks noGrp="1"/>
          </p:cNvSpPr>
          <p:nvPr>
            <p:ph type="title"/>
          </p:nvPr>
        </p:nvSpPr>
        <p:spPr/>
        <p:txBody>
          <a:bodyPr/>
          <a:lstStyle/>
          <a:p>
            <a:r>
              <a:rPr lang="en-GB">
                <a:ea typeface="ＭＳ Ｐゴシック" pitchFamily="-105" charset="-128"/>
                <a:cs typeface="ＭＳ Ｐゴシック" pitchFamily="-105" charset="-128"/>
              </a:rPr>
              <a:t>Objectives</a:t>
            </a:r>
            <a:endParaRPr lang="en-GB"/>
          </a:p>
        </p:txBody>
      </p:sp>
      <p:sp>
        <p:nvSpPr>
          <p:cNvPr id="3" name="Content Placeholder 2">
            <a:extLst>
              <a:ext uri="{FF2B5EF4-FFF2-40B4-BE49-F238E27FC236}">
                <a16:creationId xmlns:a16="http://schemas.microsoft.com/office/drawing/2014/main" id="{AAA108C5-2752-E446-9127-2E5CE51E14DE}"/>
              </a:ext>
            </a:extLst>
          </p:cNvPr>
          <p:cNvSpPr>
            <a:spLocks noGrp="1"/>
          </p:cNvSpPr>
          <p:nvPr>
            <p:ph sz="quarter" idx="10"/>
          </p:nvPr>
        </p:nvSpPr>
        <p:spPr/>
        <p:txBody>
          <a:bodyPr/>
          <a:lstStyle/>
          <a:p>
            <a:r>
              <a:rPr lang="en-GB">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a:latin typeface="Arial" panose="020B0604020202020204" pitchFamily="34" charset="0"/>
                <a:ea typeface="Arial" panose="020B0604020202020204" pitchFamily="34" charset="0"/>
              </a:rPr>
              <a:t>describe what competition means in the context of commerce and business</a:t>
            </a:r>
          </a:p>
          <a:p>
            <a:pPr marL="285750" indent="-285750">
              <a:buClr>
                <a:srgbClr val="0077E3"/>
              </a:buClr>
              <a:buFont typeface="Arial" panose="020B0604020202020204" pitchFamily="34" charset="0"/>
              <a:buChar char="•"/>
            </a:pPr>
            <a:r>
              <a:rPr lang="en-GB">
                <a:latin typeface="Arial" panose="020B0604020202020204" pitchFamily="34" charset="0"/>
                <a:ea typeface="Arial" panose="020B0604020202020204" pitchFamily="34" charset="0"/>
              </a:rPr>
              <a:t>outline the theory of supply and demand as it applies to these sectors.</a:t>
            </a:r>
          </a:p>
          <a:p>
            <a:pPr marL="285750" indent="-285750">
              <a:buClr>
                <a:srgbClr val="0077E3"/>
              </a:buClr>
              <a:buFont typeface="Arial" panose="020B0604020202020204" pitchFamily="34" charset="0"/>
              <a:buChar char="•"/>
            </a:pPr>
            <a:endParaRPr lang="en-GB">
              <a:latin typeface="Arial" panose="020B0604020202020204" pitchFamily="34" charset="0"/>
              <a:ea typeface="Arial" panose="020B0604020202020204" pitchFamily="34" charset="0"/>
            </a:endParaRPr>
          </a:p>
          <a:p>
            <a:endParaRPr lang="en-GB"/>
          </a:p>
        </p:txBody>
      </p:sp>
    </p:spTree>
    <p:extLst>
      <p:ext uri="{BB962C8B-B14F-4D97-AF65-F5344CB8AC3E}">
        <p14:creationId xmlns:p14="http://schemas.microsoft.com/office/powerpoint/2010/main" val="460698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Competition </a:t>
            </a:r>
          </a:p>
        </p:txBody>
      </p:sp>
      <p:sp>
        <p:nvSpPr>
          <p:cNvPr id="3" name="Content Placeholder 2"/>
          <p:cNvSpPr>
            <a:spLocks noGrp="1"/>
          </p:cNvSpPr>
          <p:nvPr>
            <p:ph sz="quarter" idx="10"/>
          </p:nvPr>
        </p:nvSpPr>
        <p:spPr/>
        <p:txBody>
          <a:bodyPr/>
          <a:lstStyle/>
          <a:p>
            <a:r>
              <a:rPr lang="en-GB"/>
              <a:t>In any market, there is usually more than one company providing a product or service.</a:t>
            </a:r>
          </a:p>
          <a:p>
            <a:r>
              <a:rPr lang="en-GB"/>
              <a:t>If there is only one company, then that company is said to have a </a:t>
            </a:r>
            <a:r>
              <a:rPr lang="en-GB" b="1"/>
              <a:t>monopoly</a:t>
            </a:r>
            <a:r>
              <a:rPr lang="en-GB"/>
              <a:t>. An example of a</a:t>
            </a:r>
            <a:r>
              <a:rPr lang="en-GB" b="1"/>
              <a:t> pure monopoly</a:t>
            </a:r>
            <a:r>
              <a:rPr lang="en-GB"/>
              <a:t> would be a government-run (nationalised) service such as a railway.</a:t>
            </a:r>
          </a:p>
          <a:p>
            <a:r>
              <a:rPr lang="en-GB"/>
              <a:t>Other companies providing the same products or services are called </a:t>
            </a:r>
            <a:r>
              <a:rPr lang="en-GB" b="1"/>
              <a:t>competitors </a:t>
            </a:r>
            <a:r>
              <a:rPr lang="en-GB"/>
              <a:t>or</a:t>
            </a:r>
            <a:r>
              <a:rPr lang="en-GB" b="1"/>
              <a:t> competition</a:t>
            </a:r>
            <a:r>
              <a:rPr lang="en-GB"/>
              <a:t>. They are competing for customers and a revenue share in the same market.</a:t>
            </a:r>
          </a:p>
          <a:p>
            <a:r>
              <a:rPr lang="en-GB"/>
              <a:t>For example, in the automotive market there are many competitors such as Jaguar, BMW, Vauxhall, Ford, etc.</a:t>
            </a:r>
          </a:p>
        </p:txBody>
      </p:sp>
    </p:spTree>
    <p:extLst>
      <p:ext uri="{BB962C8B-B14F-4D97-AF65-F5344CB8AC3E}">
        <p14:creationId xmlns:p14="http://schemas.microsoft.com/office/powerpoint/2010/main" val="1905797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Example of a competitive market</a:t>
            </a:r>
          </a:p>
        </p:txBody>
      </p:sp>
      <p:sp>
        <p:nvSpPr>
          <p:cNvPr id="3" name="Content Placeholder 2"/>
          <p:cNvSpPr>
            <a:spLocks noGrp="1"/>
          </p:cNvSpPr>
          <p:nvPr>
            <p:ph sz="quarter" idx="10"/>
          </p:nvPr>
        </p:nvSpPr>
        <p:spPr>
          <a:xfrm>
            <a:off x="457200" y="1548851"/>
            <a:ext cx="3785616" cy="4150656"/>
          </a:xfrm>
        </p:spPr>
        <p:txBody>
          <a:bodyPr/>
          <a:lstStyle/>
          <a:p>
            <a:r>
              <a:rPr lang="en-GB"/>
              <a:t>Various automotive companies may decide to make a sports utility vehicle (SUV). This means there will be many SUVs on the market from which a consumer (buyer) can choose. Therefore, each company will need to </a:t>
            </a:r>
            <a:r>
              <a:rPr lang="en-GB" b="1"/>
              <a:t>differentiate</a:t>
            </a:r>
            <a:r>
              <a:rPr lang="en-GB"/>
              <a:t> its SUV in some way to make it more appealing than those made by other companies.</a:t>
            </a:r>
          </a:p>
          <a:p>
            <a:r>
              <a:rPr lang="en-GB"/>
              <a:t>How do companies do this?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273855"/>
            <a:ext cx="4114800" cy="2310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43029" y="4020032"/>
            <a:ext cx="3065263" cy="276999"/>
          </a:xfrm>
          <a:prstGeom prst="rect">
            <a:avLst/>
          </a:prstGeom>
          <a:noFill/>
        </p:spPr>
        <p:txBody>
          <a:bodyPr wrap="none" rtlCol="0">
            <a:spAutoFit/>
          </a:bodyPr>
          <a:lstStyle/>
          <a:p>
            <a:r>
              <a:rPr lang="en-GB" sz="1200"/>
              <a:t>Range Rover made by Jaguar Land Rover</a:t>
            </a:r>
          </a:p>
        </p:txBody>
      </p:sp>
    </p:spTree>
    <p:extLst>
      <p:ext uri="{BB962C8B-B14F-4D97-AF65-F5344CB8AC3E}">
        <p14:creationId xmlns:p14="http://schemas.microsoft.com/office/powerpoint/2010/main" val="2138026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B536D-044E-4AE1-82BB-CBA1A3B4360F}"/>
              </a:ext>
            </a:extLst>
          </p:cNvPr>
          <p:cNvSpPr>
            <a:spLocks noGrp="1"/>
          </p:cNvSpPr>
          <p:nvPr>
            <p:ph type="title"/>
          </p:nvPr>
        </p:nvSpPr>
        <p:spPr/>
        <p:txBody>
          <a:bodyPr/>
          <a:lstStyle/>
          <a:p>
            <a:r>
              <a:rPr lang="en-GB"/>
              <a:t>Ways to compete</a:t>
            </a:r>
          </a:p>
        </p:txBody>
      </p:sp>
      <p:graphicFrame>
        <p:nvGraphicFramePr>
          <p:cNvPr id="4" name="Content Placeholder 3">
            <a:extLst>
              <a:ext uri="{FF2B5EF4-FFF2-40B4-BE49-F238E27FC236}">
                <a16:creationId xmlns:a16="http://schemas.microsoft.com/office/drawing/2014/main" id="{AB814084-F9C1-4A6B-B7A5-3DB80E7AECEF}"/>
              </a:ext>
            </a:extLst>
          </p:cNvPr>
          <p:cNvGraphicFramePr>
            <a:graphicFrameLocks noGrp="1"/>
          </p:cNvGraphicFramePr>
          <p:nvPr>
            <p:ph sz="quarter" idx="10"/>
            <p:extLst>
              <p:ext uri="{D42A27DB-BD31-4B8C-83A1-F6EECF244321}">
                <p14:modId xmlns:p14="http://schemas.microsoft.com/office/powerpoint/2010/main" val="3537514012"/>
              </p:ext>
            </p:extLst>
          </p:nvPr>
        </p:nvGraphicFramePr>
        <p:xfrm>
          <a:off x="1001110" y="2459421"/>
          <a:ext cx="7141779" cy="32599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2FA586F3-3B55-5AD5-F4BA-FC5440998A52}"/>
              </a:ext>
            </a:extLst>
          </p:cNvPr>
          <p:cNvSpPr/>
          <p:nvPr/>
        </p:nvSpPr>
        <p:spPr>
          <a:xfrm>
            <a:off x="457199" y="1490008"/>
            <a:ext cx="7685689" cy="707886"/>
          </a:xfrm>
          <a:prstGeom prst="rect">
            <a:avLst/>
          </a:prstGeom>
        </p:spPr>
        <p:txBody>
          <a:bodyPr wrap="square">
            <a:spAutoFit/>
          </a:bodyPr>
          <a:lstStyle/>
          <a:p>
            <a:pPr marL="0" indent="0"/>
            <a:r>
              <a:rPr lang="en-GB"/>
              <a:t>Companies can compete by offering differences (</a:t>
            </a:r>
            <a:r>
              <a:rPr lang="en-GB" b="1"/>
              <a:t>competitive advantages</a:t>
            </a:r>
            <a:r>
              <a:rPr lang="en-GB"/>
              <a:t>) in different areas of service.</a:t>
            </a:r>
          </a:p>
        </p:txBody>
      </p:sp>
    </p:spTree>
    <p:extLst>
      <p:ext uri="{BB962C8B-B14F-4D97-AF65-F5344CB8AC3E}">
        <p14:creationId xmlns:p14="http://schemas.microsoft.com/office/powerpoint/2010/main" val="19434060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CB88C-E3AB-4595-B489-0FE69AD3A05F}"/>
              </a:ext>
            </a:extLst>
          </p:cNvPr>
          <p:cNvSpPr>
            <a:spLocks noGrp="1"/>
          </p:cNvSpPr>
          <p:nvPr>
            <p:ph type="title"/>
          </p:nvPr>
        </p:nvSpPr>
        <p:spPr/>
        <p:txBody>
          <a:bodyPr/>
          <a:lstStyle/>
          <a:p>
            <a:r>
              <a:rPr lang="en-GB"/>
              <a:t>Addressing customer needs</a:t>
            </a:r>
          </a:p>
        </p:txBody>
      </p:sp>
      <p:sp>
        <p:nvSpPr>
          <p:cNvPr id="3" name="Content Placeholder 2">
            <a:extLst>
              <a:ext uri="{FF2B5EF4-FFF2-40B4-BE49-F238E27FC236}">
                <a16:creationId xmlns:a16="http://schemas.microsoft.com/office/drawing/2014/main" id="{E7F7051A-7A57-4246-9EE3-E54672E70A4F}"/>
              </a:ext>
            </a:extLst>
          </p:cNvPr>
          <p:cNvSpPr>
            <a:spLocks noGrp="1"/>
          </p:cNvSpPr>
          <p:nvPr>
            <p:ph sz="quarter" idx="10"/>
          </p:nvPr>
        </p:nvSpPr>
        <p:spPr/>
        <p:txBody>
          <a:bodyPr/>
          <a:lstStyle/>
          <a:p>
            <a:r>
              <a:rPr lang="en-GB"/>
              <a:t>In order to compete successfully, organisations need to first understand what’s important to their customers.</a:t>
            </a:r>
          </a:p>
          <a:p>
            <a:r>
              <a:rPr lang="en-GB"/>
              <a:t>Organisations will spend time identifying and understanding their customers. For example, a typical customer for a luxury electric car will likely differ from a typical buyer of a small electric city car.</a:t>
            </a:r>
          </a:p>
          <a:p>
            <a:r>
              <a:rPr lang="en-GB" b="1"/>
              <a:t>Market research </a:t>
            </a:r>
            <a:r>
              <a:rPr lang="en-GB"/>
              <a:t>activities (questionnaires, focus groups, etc) are used to uncover customer wants and needs, which help </a:t>
            </a:r>
            <a:r>
              <a:rPr lang="en-GB" b="1"/>
              <a:t>research and development (R&amp;D)</a:t>
            </a:r>
            <a:r>
              <a:rPr lang="en-GB"/>
              <a:t> departments to design products that meet customer requirements.</a:t>
            </a:r>
          </a:p>
          <a:p>
            <a:r>
              <a:rPr lang="en-GB" b="1"/>
              <a:t>Sales and marketing</a:t>
            </a:r>
            <a:r>
              <a:rPr lang="en-GB"/>
              <a:t> activities promote the products to target customer groups, focusing on the features that satisfy their wants and needs. </a:t>
            </a:r>
          </a:p>
          <a:p>
            <a:endParaRPr lang="en-GB"/>
          </a:p>
        </p:txBody>
      </p:sp>
    </p:spTree>
    <p:extLst>
      <p:ext uri="{BB962C8B-B14F-4D97-AF65-F5344CB8AC3E}">
        <p14:creationId xmlns:p14="http://schemas.microsoft.com/office/powerpoint/2010/main" val="3422364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Supply and demand</a:t>
            </a:r>
          </a:p>
        </p:txBody>
      </p:sp>
      <p:sp>
        <p:nvSpPr>
          <p:cNvPr id="3" name="Content Placeholder 2"/>
          <p:cNvSpPr>
            <a:spLocks noGrp="1"/>
          </p:cNvSpPr>
          <p:nvPr>
            <p:ph sz="quarter" idx="10"/>
          </p:nvPr>
        </p:nvSpPr>
        <p:spPr>
          <a:xfrm>
            <a:off x="457200" y="1507407"/>
            <a:ext cx="8229600" cy="4248000"/>
          </a:xfrm>
        </p:spPr>
        <p:txBody>
          <a:bodyPr/>
          <a:lstStyle/>
          <a:p>
            <a:r>
              <a:rPr lang="en-GB" sz="1800"/>
              <a:t>Supply and demand are two interlinked concepts that are fundamental to the principles of commercial operations and markets. </a:t>
            </a:r>
          </a:p>
          <a:p>
            <a:pPr lvl="3">
              <a:lnSpc>
                <a:spcPts val="2400"/>
              </a:lnSpc>
            </a:pPr>
            <a:r>
              <a:rPr lang="en-GB" sz="1800" b="1"/>
              <a:t>Supply </a:t>
            </a:r>
            <a:r>
              <a:rPr lang="en-GB" sz="1800"/>
              <a:t>is determined by how much of a certain product is available to be sold.</a:t>
            </a:r>
          </a:p>
          <a:p>
            <a:pPr lvl="3">
              <a:lnSpc>
                <a:spcPts val="2400"/>
              </a:lnSpc>
            </a:pPr>
            <a:r>
              <a:rPr lang="en-GB" sz="1800" b="1"/>
              <a:t>Demand </a:t>
            </a:r>
            <a:r>
              <a:rPr lang="en-GB" sz="1800"/>
              <a:t>is determined by how much of a product is wanted or needed by customers and can therefore be sold.</a:t>
            </a:r>
          </a:p>
          <a:p>
            <a:pPr marL="0" lvl="3" indent="0">
              <a:lnSpc>
                <a:spcPts val="2400"/>
              </a:lnSpc>
              <a:buNone/>
            </a:pPr>
            <a:r>
              <a:rPr lang="en-GB" sz="1800"/>
              <a:t>Supply and demand should ideally be in </a:t>
            </a:r>
            <a:r>
              <a:rPr lang="en-GB" sz="1800" b="1"/>
              <a:t>balance </a:t>
            </a:r>
            <a:r>
              <a:rPr lang="en-GB" sz="1800"/>
              <a:t>(also known as </a:t>
            </a:r>
            <a:r>
              <a:rPr lang="en-GB" sz="1800" b="1"/>
              <a:t>equilibrium</a:t>
            </a:r>
            <a:r>
              <a:rPr lang="en-GB" sz="1800"/>
              <a:t>). It is important for a company to get this balance right.</a:t>
            </a:r>
          </a:p>
          <a:p>
            <a:pPr lvl="3"/>
            <a:endParaRPr lang="en-GB" sz="2000"/>
          </a:p>
        </p:txBody>
      </p:sp>
      <p:pic>
        <p:nvPicPr>
          <p:cNvPr id="6" name="Picture 5" descr="Diagram&#10;&#10;Description automatically generated">
            <a:extLst>
              <a:ext uri="{FF2B5EF4-FFF2-40B4-BE49-F238E27FC236}">
                <a16:creationId xmlns:a16="http://schemas.microsoft.com/office/drawing/2014/main" id="{3024A46F-37F1-94B1-89C0-B0715B3202FC}"/>
              </a:ext>
            </a:extLst>
          </p:cNvPr>
          <p:cNvPicPr>
            <a:picLocks noChangeAspect="1"/>
          </p:cNvPicPr>
          <p:nvPr/>
        </p:nvPicPr>
        <p:blipFill>
          <a:blip r:embed="rId3"/>
          <a:stretch>
            <a:fillRect/>
          </a:stretch>
        </p:blipFill>
        <p:spPr>
          <a:xfrm>
            <a:off x="3261397" y="4099034"/>
            <a:ext cx="2621206" cy="1750966"/>
          </a:xfrm>
          <a:prstGeom prst="rect">
            <a:avLst/>
          </a:prstGeom>
        </p:spPr>
      </p:pic>
    </p:spTree>
    <p:extLst>
      <p:ext uri="{BB962C8B-B14F-4D97-AF65-F5344CB8AC3E}">
        <p14:creationId xmlns:p14="http://schemas.microsoft.com/office/powerpoint/2010/main" val="16757144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What happens if supply is greater than demand?</a:t>
            </a:r>
          </a:p>
        </p:txBody>
      </p:sp>
      <p:sp>
        <p:nvSpPr>
          <p:cNvPr id="3" name="Content Placeholder 2"/>
          <p:cNvSpPr>
            <a:spLocks noGrp="1"/>
          </p:cNvSpPr>
          <p:nvPr>
            <p:ph sz="quarter" idx="10"/>
          </p:nvPr>
        </p:nvSpPr>
        <p:spPr>
          <a:xfrm>
            <a:off x="457200" y="1512000"/>
            <a:ext cx="5216013" cy="4248000"/>
          </a:xfrm>
        </p:spPr>
        <p:txBody>
          <a:bodyPr/>
          <a:lstStyle/>
          <a:p>
            <a:r>
              <a:rPr lang="en-GB" sz="1800"/>
              <a:t>In other words, a company has made too much of a product in relation to demand from customers. If this occurs:</a:t>
            </a:r>
          </a:p>
          <a:p>
            <a:pPr marL="216000" indent="-216000">
              <a:spcBef>
                <a:spcPts val="500"/>
              </a:spcBef>
              <a:spcAft>
                <a:spcPts val="500"/>
              </a:spcAft>
              <a:buClr>
                <a:srgbClr val="0077E3"/>
              </a:buClr>
              <a:buFont typeface="Arial" panose="020B0604020202020204" pitchFamily="34" charset="0"/>
              <a:buChar char="•"/>
            </a:pPr>
            <a:r>
              <a:rPr lang="en-GB" sz="1800"/>
              <a:t>The extra, or </a:t>
            </a:r>
            <a:r>
              <a:rPr lang="en-GB" sz="1800" b="1"/>
              <a:t>surplus</a:t>
            </a:r>
            <a:r>
              <a:rPr lang="en-GB" sz="1800"/>
              <a:t>, will have to stored, which is not efficient. Some products have a ‘sell by’ date and may not keep in storage for long.</a:t>
            </a:r>
          </a:p>
          <a:p>
            <a:pPr marL="216000" indent="-216000">
              <a:spcBef>
                <a:spcPts val="500"/>
              </a:spcBef>
              <a:spcAft>
                <a:spcPts val="500"/>
              </a:spcAft>
              <a:buClr>
                <a:srgbClr val="0077E3"/>
              </a:buClr>
              <a:buFont typeface="Arial" panose="020B0604020202020204" pitchFamily="34" charset="0"/>
              <a:buChar char="•"/>
            </a:pPr>
            <a:r>
              <a:rPr lang="en-GB" sz="1800"/>
              <a:t>Surplus products may have to be reduced in price to sell them quickly.</a:t>
            </a:r>
          </a:p>
          <a:p>
            <a:pPr marL="216000" indent="-216000">
              <a:spcBef>
                <a:spcPts val="500"/>
              </a:spcBef>
              <a:spcAft>
                <a:spcPts val="500"/>
              </a:spcAft>
              <a:buClr>
                <a:srgbClr val="0077E3"/>
              </a:buClr>
              <a:buFont typeface="Arial" panose="020B0604020202020204" pitchFamily="34" charset="0"/>
              <a:buChar char="•"/>
            </a:pPr>
            <a:r>
              <a:rPr lang="en-GB" sz="1800"/>
              <a:t>The sales department may also need to work harder to sell more products by widening the market (finding new demand).</a:t>
            </a:r>
          </a:p>
        </p:txBody>
      </p:sp>
      <p:grpSp>
        <p:nvGrpSpPr>
          <p:cNvPr id="11" name="Group 10"/>
          <p:cNvGrpSpPr/>
          <p:nvPr/>
        </p:nvGrpSpPr>
        <p:grpSpPr>
          <a:xfrm>
            <a:off x="5977128" y="1819657"/>
            <a:ext cx="2635950" cy="3847710"/>
            <a:chOff x="6526132" y="2295143"/>
            <a:chExt cx="1879682" cy="2567551"/>
          </a:xfrm>
        </p:grpSpPr>
        <p:sp>
          <p:nvSpPr>
            <p:cNvPr id="4" name="Rectangle 3"/>
            <p:cNvSpPr/>
            <p:nvPr/>
          </p:nvSpPr>
          <p:spPr>
            <a:xfrm>
              <a:off x="6526132" y="2295143"/>
              <a:ext cx="939841" cy="2567551"/>
            </a:xfrm>
            <a:prstGeom prst="rect">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GB" sz="3200">
                  <a:solidFill>
                    <a:schemeClr val="tx1"/>
                  </a:solidFill>
                </a:rPr>
                <a:t>Supply</a:t>
              </a:r>
            </a:p>
          </p:txBody>
        </p:sp>
        <p:sp>
          <p:nvSpPr>
            <p:cNvPr id="5" name="Rectangle 4"/>
            <p:cNvSpPr/>
            <p:nvPr/>
          </p:nvSpPr>
          <p:spPr>
            <a:xfrm>
              <a:off x="7465973" y="3578918"/>
              <a:ext cx="939841" cy="1283775"/>
            </a:xfrm>
            <a:prstGeom prst="rect">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GB" sz="3200">
                  <a:solidFill>
                    <a:schemeClr val="tx1"/>
                  </a:solidFill>
                </a:rPr>
                <a:t>Demand</a:t>
              </a:r>
            </a:p>
          </p:txBody>
        </p:sp>
      </p:grpSp>
    </p:spTree>
    <p:extLst>
      <p:ext uri="{BB962C8B-B14F-4D97-AF65-F5344CB8AC3E}">
        <p14:creationId xmlns:p14="http://schemas.microsoft.com/office/powerpoint/2010/main" val="4080974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What happens if demand is greater than supply?</a:t>
            </a:r>
          </a:p>
        </p:txBody>
      </p:sp>
      <p:sp>
        <p:nvSpPr>
          <p:cNvPr id="3" name="Content Placeholder 2"/>
          <p:cNvSpPr>
            <a:spLocks noGrp="1"/>
          </p:cNvSpPr>
          <p:nvPr>
            <p:ph sz="quarter" idx="10"/>
          </p:nvPr>
        </p:nvSpPr>
        <p:spPr>
          <a:xfrm>
            <a:off x="457200" y="1512000"/>
            <a:ext cx="4818888" cy="4248000"/>
          </a:xfrm>
        </p:spPr>
        <p:txBody>
          <a:bodyPr/>
          <a:lstStyle/>
          <a:p>
            <a:r>
              <a:rPr lang="en-GB" sz="1800"/>
              <a:t>If a company is not making enough of something that is very popular, its price may rise in the market, after which, if no fresh supply is available from that company, customers may ‘drift’ and look for other companies to supply them with a similar product.</a:t>
            </a:r>
          </a:p>
          <a:p>
            <a:r>
              <a:rPr lang="en-GB" sz="1800"/>
              <a:t>If customers succeed in finding alternative suppliers, they may cancel future orders or drop the company as a supplier completely.</a:t>
            </a:r>
          </a:p>
          <a:p>
            <a:r>
              <a:rPr lang="en-GB" sz="1800"/>
              <a:t>This is called </a:t>
            </a:r>
            <a:r>
              <a:rPr lang="en-GB" sz="1800" b="1"/>
              <a:t>loss of confidence</a:t>
            </a:r>
            <a:r>
              <a:rPr lang="en-GB" sz="1800"/>
              <a:t> and can lead to a company losing even more customers</a:t>
            </a:r>
            <a:r>
              <a:rPr lang="en-GB"/>
              <a:t>. </a:t>
            </a:r>
          </a:p>
        </p:txBody>
      </p:sp>
      <p:grpSp>
        <p:nvGrpSpPr>
          <p:cNvPr id="10" name="Group 9"/>
          <p:cNvGrpSpPr/>
          <p:nvPr/>
        </p:nvGrpSpPr>
        <p:grpSpPr>
          <a:xfrm>
            <a:off x="5741019" y="1712146"/>
            <a:ext cx="2852592" cy="3847708"/>
            <a:chOff x="5651328" y="2002536"/>
            <a:chExt cx="1894253" cy="2567551"/>
          </a:xfrm>
        </p:grpSpPr>
        <p:sp>
          <p:nvSpPr>
            <p:cNvPr id="4" name="Rectangle 3"/>
            <p:cNvSpPr/>
            <p:nvPr/>
          </p:nvSpPr>
          <p:spPr>
            <a:xfrm>
              <a:off x="6605740" y="2002536"/>
              <a:ext cx="939841" cy="2567551"/>
            </a:xfrm>
            <a:prstGeom prst="rect">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GB" sz="3200">
                  <a:solidFill>
                    <a:schemeClr val="tx1"/>
                  </a:solidFill>
                </a:rPr>
                <a:t>Demand</a:t>
              </a:r>
            </a:p>
          </p:txBody>
        </p:sp>
        <p:sp>
          <p:nvSpPr>
            <p:cNvPr id="5" name="Rectangle 4"/>
            <p:cNvSpPr/>
            <p:nvPr/>
          </p:nvSpPr>
          <p:spPr>
            <a:xfrm>
              <a:off x="5651328" y="3286311"/>
              <a:ext cx="939841" cy="1283775"/>
            </a:xfrm>
            <a:prstGeom prst="rect">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GB" sz="3200">
                  <a:solidFill>
                    <a:schemeClr val="tx1"/>
                  </a:solidFill>
                </a:rPr>
                <a:t>Supply</a:t>
              </a:r>
            </a:p>
          </p:txBody>
        </p:sp>
      </p:grpSp>
    </p:spTree>
    <p:extLst>
      <p:ext uri="{BB962C8B-B14F-4D97-AF65-F5344CB8AC3E}">
        <p14:creationId xmlns:p14="http://schemas.microsoft.com/office/powerpoint/2010/main" val="4293718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879</Words>
  <Application>Microsoft Office PowerPoint</Application>
  <PresentationFormat>On-screen Show (4:3)</PresentationFormat>
  <Paragraphs>73</Paragraphs>
  <Slides>11</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Arial</vt:lpstr>
      <vt:lpstr>Calibri</vt:lpstr>
      <vt:lpstr>Lucida Grande</vt:lpstr>
      <vt:lpstr>Times New Roman</vt:lpstr>
      <vt:lpstr>Default Design</vt:lpstr>
      <vt:lpstr>PowerPoint Presentation</vt:lpstr>
      <vt:lpstr>Objectives</vt:lpstr>
      <vt:lpstr>Competition </vt:lpstr>
      <vt:lpstr>Example of a competitive market</vt:lpstr>
      <vt:lpstr>Ways to compete</vt:lpstr>
      <vt:lpstr>Addressing customer needs</vt:lpstr>
      <vt:lpstr>Supply and demand</vt:lpstr>
      <vt:lpstr>What happens if supply is greater than demand?</vt:lpstr>
      <vt:lpstr>What happens if demand is greater than supply?</vt:lpstr>
      <vt:lpstr>Balancing demand and supply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cp:revision>
  <dcterms:created xsi:type="dcterms:W3CDTF">2013-05-28T00:38:54Z</dcterms:created>
  <dcterms:modified xsi:type="dcterms:W3CDTF">2025-11-12T10:34:33Z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