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23"/>
  </p:notesMasterIdLst>
  <p:handoutMasterIdLst>
    <p:handoutMasterId r:id="rId24"/>
  </p:handoutMasterIdLst>
  <p:sldIdLst>
    <p:sldId id="256" r:id="rId5"/>
    <p:sldId id="312" r:id="rId6"/>
    <p:sldId id="265" r:id="rId7"/>
    <p:sldId id="311" r:id="rId8"/>
    <p:sldId id="298" r:id="rId9"/>
    <p:sldId id="299" r:id="rId10"/>
    <p:sldId id="300" r:id="rId11"/>
    <p:sldId id="301" r:id="rId12"/>
    <p:sldId id="302" r:id="rId13"/>
    <p:sldId id="297" r:id="rId14"/>
    <p:sldId id="310" r:id="rId15"/>
    <p:sldId id="296" r:id="rId16"/>
    <p:sldId id="303" r:id="rId17"/>
    <p:sldId id="306" r:id="rId18"/>
    <p:sldId id="305" r:id="rId19"/>
    <p:sldId id="307" r:id="rId20"/>
    <p:sldId id="308" r:id="rId21"/>
    <p:sldId id="304" r:id="rId22"/>
  </p:sldIdLst>
  <p:sldSz cx="9144000" cy="6858000" type="screen4x3"/>
  <p:notesSz cx="6858000" cy="9144000"/>
  <p:custDataLst>
    <p:tags r:id="rId25"/>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BF2822-9EE6-4C7B-BB04-E37E57D809B0}" v="3" dt="2022-07-20T12:22:02.41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1" autoAdjust="0"/>
    <p:restoredTop sz="94694" autoAdjust="0"/>
  </p:normalViewPr>
  <p:slideViewPr>
    <p:cSldViewPr snapToGrid="0">
      <p:cViewPr varScale="1">
        <p:scale>
          <a:sx n="64" d="100"/>
          <a:sy n="64" d="100"/>
        </p:scale>
        <p:origin x="1340"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60" d="100"/>
        <a:sy n="160" d="100"/>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Caroline Prodger" userId="e4ef2e75-b60b-401b-8ebe-291bdcf405f4" providerId="ADAL" clId="{9A395D38-1A0F-4F8B-935E-8085BA4D2AE6}"/>
    <pc:docChg chg="undo custSel modSld sldOrd">
      <pc:chgData name="Caroline Prodger" userId="e4ef2e75-b60b-401b-8ebe-291bdcf405f4" providerId="ADAL" clId="{9A395D38-1A0F-4F8B-935E-8085BA4D2AE6}" dt="2022-04-27T22:19:02.239" v="3884" actId="20577"/>
      <pc:docMkLst>
        <pc:docMk/>
      </pc:docMkLst>
      <pc:sldChg chg="modSp mod">
        <pc:chgData name="Caroline Prodger" userId="e4ef2e75-b60b-401b-8ebe-291bdcf405f4" providerId="ADAL" clId="{9A395D38-1A0F-4F8B-935E-8085BA4D2AE6}" dt="2022-04-27T13:30:34.135" v="31" actId="20577"/>
        <pc:sldMkLst>
          <pc:docMk/>
          <pc:sldMk cId="4022091065" sldId="256"/>
        </pc:sldMkLst>
        <pc:spChg chg="mod">
          <ac:chgData name="Caroline Prodger" userId="e4ef2e75-b60b-401b-8ebe-291bdcf405f4" providerId="ADAL" clId="{9A395D38-1A0F-4F8B-935E-8085BA4D2AE6}" dt="2022-04-27T13:30:16.051" v="23" actId="20577"/>
          <ac:spMkLst>
            <pc:docMk/>
            <pc:sldMk cId="4022091065" sldId="256"/>
            <ac:spMk id="3" creationId="{00000000-0000-0000-0000-000000000000}"/>
          </ac:spMkLst>
        </pc:spChg>
        <pc:spChg chg="mod">
          <ac:chgData name="Caroline Prodger" userId="e4ef2e75-b60b-401b-8ebe-291bdcf405f4" providerId="ADAL" clId="{9A395D38-1A0F-4F8B-935E-8085BA4D2AE6}" dt="2022-04-27T13:30:34.135" v="31" actId="20577"/>
          <ac:spMkLst>
            <pc:docMk/>
            <pc:sldMk cId="4022091065" sldId="256"/>
            <ac:spMk id="18434" creationId="{00000000-0000-0000-0000-000000000000}"/>
          </ac:spMkLst>
        </pc:spChg>
      </pc:sldChg>
      <pc:sldChg chg="addSp delSp modSp mod">
        <pc:chgData name="Caroline Prodger" userId="e4ef2e75-b60b-401b-8ebe-291bdcf405f4" providerId="ADAL" clId="{9A395D38-1A0F-4F8B-935E-8085BA4D2AE6}" dt="2022-04-27T16:01:51.840" v="3828" actId="1076"/>
        <pc:sldMkLst>
          <pc:docMk/>
          <pc:sldMk cId="2253134138" sldId="265"/>
        </pc:sldMkLst>
        <pc:spChg chg="mod">
          <ac:chgData name="Caroline Prodger" userId="e4ef2e75-b60b-401b-8ebe-291bdcf405f4" providerId="ADAL" clId="{9A395D38-1A0F-4F8B-935E-8085BA4D2AE6}" dt="2022-04-27T13:31:01.740" v="78" actId="20577"/>
          <ac:spMkLst>
            <pc:docMk/>
            <pc:sldMk cId="2253134138" sldId="265"/>
            <ac:spMk id="2" creationId="{00000000-0000-0000-0000-000000000000}"/>
          </ac:spMkLst>
        </pc:spChg>
        <pc:spChg chg="del">
          <ac:chgData name="Caroline Prodger" userId="e4ef2e75-b60b-401b-8ebe-291bdcf405f4" providerId="ADAL" clId="{9A395D38-1A0F-4F8B-935E-8085BA4D2AE6}" dt="2022-04-27T16:01:32.802" v="3802" actId="478"/>
          <ac:spMkLst>
            <pc:docMk/>
            <pc:sldMk cId="2253134138" sldId="265"/>
            <ac:spMk id="3" creationId="{00000000-0000-0000-0000-000000000000}"/>
          </ac:spMkLst>
        </pc:spChg>
        <pc:spChg chg="mod">
          <ac:chgData name="Caroline Prodger" userId="e4ef2e75-b60b-401b-8ebe-291bdcf405f4" providerId="ADAL" clId="{9A395D38-1A0F-4F8B-935E-8085BA4D2AE6}" dt="2022-04-27T16:01:51.840" v="3828" actId="1076"/>
          <ac:spMkLst>
            <pc:docMk/>
            <pc:sldMk cId="2253134138" sldId="265"/>
            <ac:spMk id="4" creationId="{00000000-0000-0000-0000-000000000000}"/>
          </ac:spMkLst>
        </pc:spChg>
        <pc:spChg chg="add del mod">
          <ac:chgData name="Caroline Prodger" userId="e4ef2e75-b60b-401b-8ebe-291bdcf405f4" providerId="ADAL" clId="{9A395D38-1A0F-4F8B-935E-8085BA4D2AE6}" dt="2022-04-27T16:01:36.122" v="3803" actId="478"/>
          <ac:spMkLst>
            <pc:docMk/>
            <pc:sldMk cId="2253134138" sldId="265"/>
            <ac:spMk id="6" creationId="{90556264-7BDB-49D8-B0FB-90C07199290C}"/>
          </ac:spMkLst>
        </pc:spChg>
      </pc:sldChg>
      <pc:sldChg chg="addSp delSp modSp mod">
        <pc:chgData name="Caroline Prodger" userId="e4ef2e75-b60b-401b-8ebe-291bdcf405f4" providerId="ADAL" clId="{9A395D38-1A0F-4F8B-935E-8085BA4D2AE6}" dt="2022-04-27T15:20:00.492" v="2225" actId="14100"/>
        <pc:sldMkLst>
          <pc:docMk/>
          <pc:sldMk cId="335949194" sldId="296"/>
        </pc:sldMkLst>
        <pc:spChg chg="mod">
          <ac:chgData name="Caroline Prodger" userId="e4ef2e75-b60b-401b-8ebe-291bdcf405f4" providerId="ADAL" clId="{9A395D38-1A0F-4F8B-935E-8085BA4D2AE6}" dt="2022-04-27T15:18:29.672" v="2218" actId="20577"/>
          <ac:spMkLst>
            <pc:docMk/>
            <pc:sldMk cId="335949194" sldId="296"/>
            <ac:spMk id="4" creationId="{00000000-0000-0000-0000-000000000000}"/>
          </ac:spMkLst>
        </pc:spChg>
        <pc:spChg chg="add mod">
          <ac:chgData name="Caroline Prodger" userId="e4ef2e75-b60b-401b-8ebe-291bdcf405f4" providerId="ADAL" clId="{9A395D38-1A0F-4F8B-935E-8085BA4D2AE6}" dt="2022-04-27T15:17:34.089" v="2188" actId="20577"/>
          <ac:spMkLst>
            <pc:docMk/>
            <pc:sldMk cId="335949194" sldId="296"/>
            <ac:spMk id="5" creationId="{312A9A3E-9BA9-4C3B-BA83-B5FEDC34F1B3}"/>
          </ac:spMkLst>
        </pc:spChg>
        <pc:spChg chg="del">
          <ac:chgData name="Caroline Prodger" userId="e4ef2e75-b60b-401b-8ebe-291bdcf405f4" providerId="ADAL" clId="{9A395D38-1A0F-4F8B-935E-8085BA4D2AE6}" dt="2022-04-27T15:17:15.254" v="2172" actId="478"/>
          <ac:spMkLst>
            <pc:docMk/>
            <pc:sldMk cId="335949194" sldId="296"/>
            <ac:spMk id="18434" creationId="{00000000-0000-0000-0000-000000000000}"/>
          </ac:spMkLst>
        </pc:spChg>
        <pc:picChg chg="add mod">
          <ac:chgData name="Caroline Prodger" userId="e4ef2e75-b60b-401b-8ebe-291bdcf405f4" providerId="ADAL" clId="{9A395D38-1A0F-4F8B-935E-8085BA4D2AE6}" dt="2022-04-27T15:20:00.492" v="2225" actId="14100"/>
          <ac:picMkLst>
            <pc:docMk/>
            <pc:sldMk cId="335949194" sldId="296"/>
            <ac:picMk id="3" creationId="{01385045-7294-47A8-9830-5E93E297144F}"/>
          </ac:picMkLst>
        </pc:picChg>
      </pc:sldChg>
      <pc:sldChg chg="addSp delSp modSp mod">
        <pc:chgData name="Caroline Prodger" userId="e4ef2e75-b60b-401b-8ebe-291bdcf405f4" providerId="ADAL" clId="{9A395D38-1A0F-4F8B-935E-8085BA4D2AE6}" dt="2022-04-27T15:07:47.253" v="2171" actId="1076"/>
        <pc:sldMkLst>
          <pc:docMk/>
          <pc:sldMk cId="2177443705" sldId="297"/>
        </pc:sldMkLst>
        <pc:spChg chg="mod">
          <ac:chgData name="Caroline Prodger" userId="e4ef2e75-b60b-401b-8ebe-291bdcf405f4" providerId="ADAL" clId="{9A395D38-1A0F-4F8B-935E-8085BA4D2AE6}" dt="2022-04-27T14:57:43.178" v="2031" actId="20578"/>
          <ac:spMkLst>
            <pc:docMk/>
            <pc:sldMk cId="2177443705" sldId="297"/>
            <ac:spMk id="2" creationId="{00000000-0000-0000-0000-000000000000}"/>
          </ac:spMkLst>
        </pc:spChg>
        <pc:spChg chg="mod">
          <ac:chgData name="Caroline Prodger" userId="e4ef2e75-b60b-401b-8ebe-291bdcf405f4" providerId="ADAL" clId="{9A395D38-1A0F-4F8B-935E-8085BA4D2AE6}" dt="2022-04-27T15:07:32.298" v="2168" actId="20577"/>
          <ac:spMkLst>
            <pc:docMk/>
            <pc:sldMk cId="2177443705" sldId="297"/>
            <ac:spMk id="3" creationId="{00000000-0000-0000-0000-000000000000}"/>
          </ac:spMkLst>
        </pc:spChg>
        <pc:spChg chg="del">
          <ac:chgData name="Caroline Prodger" userId="e4ef2e75-b60b-401b-8ebe-291bdcf405f4" providerId="ADAL" clId="{9A395D38-1A0F-4F8B-935E-8085BA4D2AE6}" dt="2022-04-27T14:57:47.003" v="2032" actId="478"/>
          <ac:spMkLst>
            <pc:docMk/>
            <pc:sldMk cId="2177443705" sldId="297"/>
            <ac:spMk id="4" creationId="{00000000-0000-0000-0000-000000000000}"/>
          </ac:spMkLst>
        </pc:spChg>
        <pc:spChg chg="add mod">
          <ac:chgData name="Caroline Prodger" userId="e4ef2e75-b60b-401b-8ebe-291bdcf405f4" providerId="ADAL" clId="{9A395D38-1A0F-4F8B-935E-8085BA4D2AE6}" dt="2022-04-27T15:07:42.257" v="2170" actId="20577"/>
          <ac:spMkLst>
            <pc:docMk/>
            <pc:sldMk cId="2177443705" sldId="297"/>
            <ac:spMk id="8" creationId="{69199A87-D6D0-4623-B136-93774E06022E}"/>
          </ac:spMkLst>
        </pc:spChg>
        <pc:picChg chg="del">
          <ac:chgData name="Caroline Prodger" userId="e4ef2e75-b60b-401b-8ebe-291bdcf405f4" providerId="ADAL" clId="{9A395D38-1A0F-4F8B-935E-8085BA4D2AE6}" dt="2022-04-27T14:57:48.806" v="2033" actId="478"/>
          <ac:picMkLst>
            <pc:docMk/>
            <pc:sldMk cId="2177443705" sldId="297"/>
            <ac:picMk id="7" creationId="{00000000-0000-0000-0000-000000000000}"/>
          </ac:picMkLst>
        </pc:picChg>
        <pc:picChg chg="add mod">
          <ac:chgData name="Caroline Prodger" userId="e4ef2e75-b60b-401b-8ebe-291bdcf405f4" providerId="ADAL" clId="{9A395D38-1A0F-4F8B-935E-8085BA4D2AE6}" dt="2022-04-27T15:07:47.253" v="2171" actId="1076"/>
          <ac:picMkLst>
            <pc:docMk/>
            <pc:sldMk cId="2177443705" sldId="297"/>
            <ac:picMk id="9" creationId="{B7F67034-E58D-4049-A66A-4324C9040411}"/>
          </ac:picMkLst>
        </pc:picChg>
      </pc:sldChg>
      <pc:sldChg chg="delSp modSp mod ord">
        <pc:chgData name="Caroline Prodger" userId="e4ef2e75-b60b-401b-8ebe-291bdcf405f4" providerId="ADAL" clId="{9A395D38-1A0F-4F8B-935E-8085BA4D2AE6}" dt="2022-04-27T14:39:27.626" v="966" actId="20577"/>
        <pc:sldMkLst>
          <pc:docMk/>
          <pc:sldMk cId="1115360579" sldId="298"/>
        </pc:sldMkLst>
        <pc:spChg chg="mod">
          <ac:chgData name="Caroline Prodger" userId="e4ef2e75-b60b-401b-8ebe-291bdcf405f4" providerId="ADAL" clId="{9A395D38-1A0F-4F8B-935E-8085BA4D2AE6}" dt="2022-04-27T14:29:15.023" v="400" actId="20577"/>
          <ac:spMkLst>
            <pc:docMk/>
            <pc:sldMk cId="1115360579" sldId="298"/>
            <ac:spMk id="2" creationId="{00000000-0000-0000-0000-000000000000}"/>
          </ac:spMkLst>
        </pc:spChg>
        <pc:spChg chg="del mod">
          <ac:chgData name="Caroline Prodger" userId="e4ef2e75-b60b-401b-8ebe-291bdcf405f4" providerId="ADAL" clId="{9A395D38-1A0F-4F8B-935E-8085BA4D2AE6}" dt="2022-04-27T14:28:51.431" v="389" actId="478"/>
          <ac:spMkLst>
            <pc:docMk/>
            <pc:sldMk cId="1115360579" sldId="298"/>
            <ac:spMk id="3" creationId="{00000000-0000-0000-0000-000000000000}"/>
          </ac:spMkLst>
        </pc:spChg>
        <pc:spChg chg="mod">
          <ac:chgData name="Caroline Prodger" userId="e4ef2e75-b60b-401b-8ebe-291bdcf405f4" providerId="ADAL" clId="{9A395D38-1A0F-4F8B-935E-8085BA4D2AE6}" dt="2022-04-27T14:31:37.362" v="618" actId="20577"/>
          <ac:spMkLst>
            <pc:docMk/>
            <pc:sldMk cId="1115360579" sldId="298"/>
            <ac:spMk id="4" creationId="{00000000-0000-0000-0000-000000000000}"/>
          </ac:spMkLst>
        </pc:spChg>
        <pc:spChg chg="mod">
          <ac:chgData name="Caroline Prodger" userId="e4ef2e75-b60b-401b-8ebe-291bdcf405f4" providerId="ADAL" clId="{9A395D38-1A0F-4F8B-935E-8085BA4D2AE6}" dt="2022-04-27T14:39:27.626" v="966" actId="20577"/>
          <ac:spMkLst>
            <pc:docMk/>
            <pc:sldMk cId="1115360579" sldId="298"/>
            <ac:spMk id="7" creationId="{00000000-0000-0000-0000-000000000000}"/>
          </ac:spMkLst>
        </pc:spChg>
      </pc:sldChg>
      <pc:sldChg chg="addSp delSp modSp mod ord">
        <pc:chgData name="Caroline Prodger" userId="e4ef2e75-b60b-401b-8ebe-291bdcf405f4" providerId="ADAL" clId="{9A395D38-1A0F-4F8B-935E-8085BA4D2AE6}" dt="2022-04-27T14:45:07.769" v="1262" actId="20577"/>
        <pc:sldMkLst>
          <pc:docMk/>
          <pc:sldMk cId="2719460402" sldId="299"/>
        </pc:sldMkLst>
        <pc:spChg chg="mod">
          <ac:chgData name="Caroline Prodger" userId="e4ef2e75-b60b-401b-8ebe-291bdcf405f4" providerId="ADAL" clId="{9A395D38-1A0F-4F8B-935E-8085BA4D2AE6}" dt="2022-04-27T14:32:37" v="636" actId="20577"/>
          <ac:spMkLst>
            <pc:docMk/>
            <pc:sldMk cId="2719460402" sldId="299"/>
            <ac:spMk id="2" creationId="{00000000-0000-0000-0000-000000000000}"/>
          </ac:spMkLst>
        </pc:spChg>
        <pc:spChg chg="del mod">
          <ac:chgData name="Caroline Prodger" userId="e4ef2e75-b60b-401b-8ebe-291bdcf405f4" providerId="ADAL" clId="{9A395D38-1A0F-4F8B-935E-8085BA4D2AE6}" dt="2022-04-27T14:32:18.852" v="628" actId="478"/>
          <ac:spMkLst>
            <pc:docMk/>
            <pc:sldMk cId="2719460402" sldId="299"/>
            <ac:spMk id="3" creationId="{00000000-0000-0000-0000-000000000000}"/>
          </ac:spMkLst>
        </pc:spChg>
        <pc:spChg chg="mod">
          <ac:chgData name="Caroline Prodger" userId="e4ef2e75-b60b-401b-8ebe-291bdcf405f4" providerId="ADAL" clId="{9A395D38-1A0F-4F8B-935E-8085BA4D2AE6}" dt="2022-04-27T14:37:01.180" v="961" actId="20577"/>
          <ac:spMkLst>
            <pc:docMk/>
            <pc:sldMk cId="2719460402" sldId="299"/>
            <ac:spMk id="4" creationId="{00000000-0000-0000-0000-000000000000}"/>
          </ac:spMkLst>
        </pc:spChg>
        <pc:spChg chg="add del mod">
          <ac:chgData name="Caroline Prodger" userId="e4ef2e75-b60b-401b-8ebe-291bdcf405f4" providerId="ADAL" clId="{9A395D38-1A0F-4F8B-935E-8085BA4D2AE6}" dt="2022-04-27T14:32:31.157" v="631" actId="478"/>
          <ac:spMkLst>
            <pc:docMk/>
            <pc:sldMk cId="2719460402" sldId="299"/>
            <ac:spMk id="6" creationId="{4C74CC5A-667B-436B-8DE8-497584163B70}"/>
          </ac:spMkLst>
        </pc:spChg>
        <pc:spChg chg="mod">
          <ac:chgData name="Caroline Prodger" userId="e4ef2e75-b60b-401b-8ebe-291bdcf405f4" providerId="ADAL" clId="{9A395D38-1A0F-4F8B-935E-8085BA4D2AE6}" dt="2022-04-27T14:45:07.769" v="1262" actId="20577"/>
          <ac:spMkLst>
            <pc:docMk/>
            <pc:sldMk cId="2719460402" sldId="299"/>
            <ac:spMk id="7" creationId="{00000000-0000-0000-0000-000000000000}"/>
          </ac:spMkLst>
        </pc:spChg>
      </pc:sldChg>
      <pc:sldChg chg="addSp delSp modSp mod ord">
        <pc:chgData name="Caroline Prodger" userId="e4ef2e75-b60b-401b-8ebe-291bdcf405f4" providerId="ADAL" clId="{9A395D38-1A0F-4F8B-935E-8085BA4D2AE6}" dt="2022-04-27T14:47:17.524" v="1438" actId="207"/>
        <pc:sldMkLst>
          <pc:docMk/>
          <pc:sldMk cId="2403410492" sldId="300"/>
        </pc:sldMkLst>
        <pc:spChg chg="mod">
          <ac:chgData name="Caroline Prodger" userId="e4ef2e75-b60b-401b-8ebe-291bdcf405f4" providerId="ADAL" clId="{9A395D38-1A0F-4F8B-935E-8085BA4D2AE6}" dt="2022-04-27T14:40:46.764" v="1017" actId="20577"/>
          <ac:spMkLst>
            <pc:docMk/>
            <pc:sldMk cId="2403410492" sldId="300"/>
            <ac:spMk id="2" creationId="{00000000-0000-0000-0000-000000000000}"/>
          </ac:spMkLst>
        </pc:spChg>
        <pc:spChg chg="del mod">
          <ac:chgData name="Caroline Prodger" userId="e4ef2e75-b60b-401b-8ebe-291bdcf405f4" providerId="ADAL" clId="{9A395D38-1A0F-4F8B-935E-8085BA4D2AE6}" dt="2022-04-27T14:40:41.836" v="1001" actId="478"/>
          <ac:spMkLst>
            <pc:docMk/>
            <pc:sldMk cId="2403410492" sldId="300"/>
            <ac:spMk id="3" creationId="{00000000-0000-0000-0000-000000000000}"/>
          </ac:spMkLst>
        </pc:spChg>
        <pc:spChg chg="mod">
          <ac:chgData name="Caroline Prodger" userId="e4ef2e75-b60b-401b-8ebe-291bdcf405f4" providerId="ADAL" clId="{9A395D38-1A0F-4F8B-935E-8085BA4D2AE6}" dt="2022-04-27T14:44:34.936" v="1245" actId="20577"/>
          <ac:spMkLst>
            <pc:docMk/>
            <pc:sldMk cId="2403410492" sldId="300"/>
            <ac:spMk id="4" creationId="{00000000-0000-0000-0000-000000000000}"/>
          </ac:spMkLst>
        </pc:spChg>
        <pc:spChg chg="add del mod">
          <ac:chgData name="Caroline Prodger" userId="e4ef2e75-b60b-401b-8ebe-291bdcf405f4" providerId="ADAL" clId="{9A395D38-1A0F-4F8B-935E-8085BA4D2AE6}" dt="2022-04-27T14:40:50.720" v="1018" actId="478"/>
          <ac:spMkLst>
            <pc:docMk/>
            <pc:sldMk cId="2403410492" sldId="300"/>
            <ac:spMk id="6" creationId="{D8136C04-8E00-439E-89F6-D5B05474895A}"/>
          </ac:spMkLst>
        </pc:spChg>
        <pc:spChg chg="del mod">
          <ac:chgData name="Caroline Prodger" userId="e4ef2e75-b60b-401b-8ebe-291bdcf405f4" providerId="ADAL" clId="{9A395D38-1A0F-4F8B-935E-8085BA4D2AE6}" dt="2022-04-27T14:44:37.181" v="1247"/>
          <ac:spMkLst>
            <pc:docMk/>
            <pc:sldMk cId="2403410492" sldId="300"/>
            <ac:spMk id="7" creationId="{00000000-0000-0000-0000-000000000000}"/>
          </ac:spMkLst>
        </pc:spChg>
        <pc:spChg chg="add mod">
          <ac:chgData name="Caroline Prodger" userId="e4ef2e75-b60b-401b-8ebe-291bdcf405f4" providerId="ADAL" clId="{9A395D38-1A0F-4F8B-935E-8085BA4D2AE6}" dt="2022-04-27T14:47:17.524" v="1438" actId="207"/>
          <ac:spMkLst>
            <pc:docMk/>
            <pc:sldMk cId="2403410492" sldId="300"/>
            <ac:spMk id="8" creationId="{7D6BC45C-C8CB-455B-BE9F-054CFAF72683}"/>
          </ac:spMkLst>
        </pc:spChg>
        <pc:picChg chg="mod">
          <ac:chgData name="Caroline Prodger" userId="e4ef2e75-b60b-401b-8ebe-291bdcf405f4" providerId="ADAL" clId="{9A395D38-1A0F-4F8B-935E-8085BA4D2AE6}" dt="2022-04-27T14:43:53.869" v="1230" actId="1076"/>
          <ac:picMkLst>
            <pc:docMk/>
            <pc:sldMk cId="2403410492" sldId="300"/>
            <ac:picMk id="4098" creationId="{00000000-0000-0000-0000-000000000000}"/>
          </ac:picMkLst>
        </pc:picChg>
      </pc:sldChg>
      <pc:sldChg chg="addSp delSp modSp mod ord">
        <pc:chgData name="Caroline Prodger" userId="e4ef2e75-b60b-401b-8ebe-291bdcf405f4" providerId="ADAL" clId="{9A395D38-1A0F-4F8B-935E-8085BA4D2AE6}" dt="2022-04-27T14:54:29.471" v="1826" actId="1076"/>
        <pc:sldMkLst>
          <pc:docMk/>
          <pc:sldMk cId="1382823591" sldId="301"/>
        </pc:sldMkLst>
        <pc:spChg chg="mod">
          <ac:chgData name="Caroline Prodger" userId="e4ef2e75-b60b-401b-8ebe-291bdcf405f4" providerId="ADAL" clId="{9A395D38-1A0F-4F8B-935E-8085BA4D2AE6}" dt="2022-04-27T14:48:24.328" v="1470" actId="20577"/>
          <ac:spMkLst>
            <pc:docMk/>
            <pc:sldMk cId="1382823591" sldId="301"/>
            <ac:spMk id="2" creationId="{00000000-0000-0000-0000-000000000000}"/>
          </ac:spMkLst>
        </pc:spChg>
        <pc:spChg chg="del mod">
          <ac:chgData name="Caroline Prodger" userId="e4ef2e75-b60b-401b-8ebe-291bdcf405f4" providerId="ADAL" clId="{9A395D38-1A0F-4F8B-935E-8085BA4D2AE6}" dt="2022-04-27T14:48:06.502" v="1441" actId="478"/>
          <ac:spMkLst>
            <pc:docMk/>
            <pc:sldMk cId="1382823591" sldId="301"/>
            <ac:spMk id="3" creationId="{00000000-0000-0000-0000-000000000000}"/>
          </ac:spMkLst>
        </pc:spChg>
        <pc:spChg chg="mod">
          <ac:chgData name="Caroline Prodger" userId="e4ef2e75-b60b-401b-8ebe-291bdcf405f4" providerId="ADAL" clId="{9A395D38-1A0F-4F8B-935E-8085BA4D2AE6}" dt="2022-04-27T14:54:29.471" v="1826" actId="1076"/>
          <ac:spMkLst>
            <pc:docMk/>
            <pc:sldMk cId="1382823591" sldId="301"/>
            <ac:spMk id="4" creationId="{00000000-0000-0000-0000-000000000000}"/>
          </ac:spMkLst>
        </pc:spChg>
        <pc:spChg chg="add mod">
          <ac:chgData name="Caroline Prodger" userId="e4ef2e75-b60b-401b-8ebe-291bdcf405f4" providerId="ADAL" clId="{9A395D38-1A0F-4F8B-935E-8085BA4D2AE6}" dt="2022-04-27T14:54:23.003" v="1824" actId="1076"/>
          <ac:spMkLst>
            <pc:docMk/>
            <pc:sldMk cId="1382823591" sldId="301"/>
            <ac:spMk id="5" creationId="{950908A7-92B7-4DB8-9E6F-74AE5E0AB1D0}"/>
          </ac:spMkLst>
        </pc:spChg>
        <pc:spChg chg="del mod">
          <ac:chgData name="Caroline Prodger" userId="e4ef2e75-b60b-401b-8ebe-291bdcf405f4" providerId="ADAL" clId="{9A395D38-1A0F-4F8B-935E-8085BA4D2AE6}" dt="2022-04-27T14:51:23.588" v="1677"/>
          <ac:spMkLst>
            <pc:docMk/>
            <pc:sldMk cId="1382823591" sldId="301"/>
            <ac:spMk id="7" creationId="{00000000-0000-0000-0000-000000000000}"/>
          </ac:spMkLst>
        </pc:spChg>
      </pc:sldChg>
      <pc:sldChg chg="addSp delSp modSp mod ord">
        <pc:chgData name="Caroline Prodger" userId="e4ef2e75-b60b-401b-8ebe-291bdcf405f4" providerId="ADAL" clId="{9A395D38-1A0F-4F8B-935E-8085BA4D2AE6}" dt="2022-04-27T14:57:22.759" v="2029" actId="20577"/>
        <pc:sldMkLst>
          <pc:docMk/>
          <pc:sldMk cId="1045743367" sldId="302"/>
        </pc:sldMkLst>
        <pc:spChg chg="add del mod">
          <ac:chgData name="Caroline Prodger" userId="e4ef2e75-b60b-401b-8ebe-291bdcf405f4" providerId="ADAL" clId="{9A395D38-1A0F-4F8B-935E-8085BA4D2AE6}" dt="2022-04-27T14:54:55.946" v="1848" actId="20577"/>
          <ac:spMkLst>
            <pc:docMk/>
            <pc:sldMk cId="1045743367" sldId="302"/>
            <ac:spMk id="2" creationId="{00000000-0000-0000-0000-000000000000}"/>
          </ac:spMkLst>
        </pc:spChg>
        <pc:spChg chg="del">
          <ac:chgData name="Caroline Prodger" userId="e4ef2e75-b60b-401b-8ebe-291bdcf405f4" providerId="ADAL" clId="{9A395D38-1A0F-4F8B-935E-8085BA4D2AE6}" dt="2022-04-27T14:54:49.382" v="1838" actId="478"/>
          <ac:spMkLst>
            <pc:docMk/>
            <pc:sldMk cId="1045743367" sldId="302"/>
            <ac:spMk id="3" creationId="{00000000-0000-0000-0000-000000000000}"/>
          </ac:spMkLst>
        </pc:spChg>
        <pc:spChg chg="mod">
          <ac:chgData name="Caroline Prodger" userId="e4ef2e75-b60b-401b-8ebe-291bdcf405f4" providerId="ADAL" clId="{9A395D38-1A0F-4F8B-935E-8085BA4D2AE6}" dt="2022-04-27T14:55:52.534" v="1895" actId="207"/>
          <ac:spMkLst>
            <pc:docMk/>
            <pc:sldMk cId="1045743367" sldId="302"/>
            <ac:spMk id="4" creationId="{00000000-0000-0000-0000-000000000000}"/>
          </ac:spMkLst>
        </pc:spChg>
        <pc:spChg chg="add del mod">
          <ac:chgData name="Caroline Prodger" userId="e4ef2e75-b60b-401b-8ebe-291bdcf405f4" providerId="ADAL" clId="{9A395D38-1A0F-4F8B-935E-8085BA4D2AE6}" dt="2022-04-27T14:54:45.429" v="1837" actId="478"/>
          <ac:spMkLst>
            <pc:docMk/>
            <pc:sldMk cId="1045743367" sldId="302"/>
            <ac:spMk id="6" creationId="{06BAC8F0-4359-482C-97A9-5E9A454AFC11}"/>
          </ac:spMkLst>
        </pc:spChg>
        <pc:spChg chg="mod">
          <ac:chgData name="Caroline Prodger" userId="e4ef2e75-b60b-401b-8ebe-291bdcf405f4" providerId="ADAL" clId="{9A395D38-1A0F-4F8B-935E-8085BA4D2AE6}" dt="2022-04-27T14:57:22.759" v="2029" actId="20577"/>
          <ac:spMkLst>
            <pc:docMk/>
            <pc:sldMk cId="1045743367" sldId="302"/>
            <ac:spMk id="7" creationId="{00000000-0000-0000-0000-000000000000}"/>
          </ac:spMkLst>
        </pc:spChg>
        <pc:spChg chg="add del mod">
          <ac:chgData name="Caroline Prodger" userId="e4ef2e75-b60b-401b-8ebe-291bdcf405f4" providerId="ADAL" clId="{9A395D38-1A0F-4F8B-935E-8085BA4D2AE6}" dt="2022-04-27T14:55:04.401" v="1849" actId="478"/>
          <ac:spMkLst>
            <pc:docMk/>
            <pc:sldMk cId="1045743367" sldId="302"/>
            <ac:spMk id="9" creationId="{8CE116FB-DC8E-4AD0-98D9-19BE04CDE684}"/>
          </ac:spMkLst>
        </pc:spChg>
        <pc:picChg chg="mod">
          <ac:chgData name="Caroline Prodger" userId="e4ef2e75-b60b-401b-8ebe-291bdcf405f4" providerId="ADAL" clId="{9A395D38-1A0F-4F8B-935E-8085BA4D2AE6}" dt="2022-04-27T14:55:15.731" v="1852" actId="1076"/>
          <ac:picMkLst>
            <pc:docMk/>
            <pc:sldMk cId="1045743367" sldId="302"/>
            <ac:picMk id="6146" creationId="{00000000-0000-0000-0000-000000000000}"/>
          </ac:picMkLst>
        </pc:picChg>
      </pc:sldChg>
      <pc:sldChg chg="addSp modSp mod">
        <pc:chgData name="Caroline Prodger" userId="e4ef2e75-b60b-401b-8ebe-291bdcf405f4" providerId="ADAL" clId="{9A395D38-1A0F-4F8B-935E-8085BA4D2AE6}" dt="2022-04-27T15:53:35.024" v="3527" actId="20577"/>
        <pc:sldMkLst>
          <pc:docMk/>
          <pc:sldMk cId="1021874411" sldId="303"/>
        </pc:sldMkLst>
        <pc:spChg chg="mod">
          <ac:chgData name="Caroline Prodger" userId="e4ef2e75-b60b-401b-8ebe-291bdcf405f4" providerId="ADAL" clId="{9A395D38-1A0F-4F8B-935E-8085BA4D2AE6}" dt="2022-04-27T15:36:56.761" v="2973" actId="255"/>
          <ac:spMkLst>
            <pc:docMk/>
            <pc:sldMk cId="1021874411" sldId="303"/>
            <ac:spMk id="2" creationId="{00000000-0000-0000-0000-000000000000}"/>
          </ac:spMkLst>
        </pc:spChg>
        <pc:spChg chg="add mod">
          <ac:chgData name="Caroline Prodger" userId="e4ef2e75-b60b-401b-8ebe-291bdcf405f4" providerId="ADAL" clId="{9A395D38-1A0F-4F8B-935E-8085BA4D2AE6}" dt="2022-04-27T15:53:35.024" v="3527" actId="20577"/>
          <ac:spMkLst>
            <pc:docMk/>
            <pc:sldMk cId="1021874411" sldId="303"/>
            <ac:spMk id="7" creationId="{A679E4CB-DE57-4CE5-8278-DD8E614E7C9F}"/>
          </ac:spMkLst>
        </pc:spChg>
        <pc:spChg chg="mod">
          <ac:chgData name="Caroline Prodger" userId="e4ef2e75-b60b-401b-8ebe-291bdcf405f4" providerId="ADAL" clId="{9A395D38-1A0F-4F8B-935E-8085BA4D2AE6}" dt="2022-04-27T15:53:12.839" v="3517" actId="1076"/>
          <ac:spMkLst>
            <pc:docMk/>
            <pc:sldMk cId="1021874411" sldId="303"/>
            <ac:spMk id="9" creationId="{00000000-0000-0000-0000-000000000000}"/>
          </ac:spMkLst>
        </pc:spChg>
        <pc:picChg chg="add mod">
          <ac:chgData name="Caroline Prodger" userId="e4ef2e75-b60b-401b-8ebe-291bdcf405f4" providerId="ADAL" clId="{9A395D38-1A0F-4F8B-935E-8085BA4D2AE6}" dt="2022-04-27T15:36:46.600" v="2972" actId="1076"/>
          <ac:picMkLst>
            <pc:docMk/>
            <pc:sldMk cId="1021874411" sldId="303"/>
            <ac:picMk id="4" creationId="{807A5F52-D330-4BD0-95C0-8A76ED27D1D3}"/>
          </ac:picMkLst>
        </pc:picChg>
      </pc:sldChg>
      <pc:sldChg chg="addSp delSp modSp mod">
        <pc:chgData name="Caroline Prodger" userId="e4ef2e75-b60b-401b-8ebe-291bdcf405f4" providerId="ADAL" clId="{9A395D38-1A0F-4F8B-935E-8085BA4D2AE6}" dt="2022-04-27T15:52:48.429" v="3516" actId="1076"/>
        <pc:sldMkLst>
          <pc:docMk/>
          <pc:sldMk cId="2365170993" sldId="304"/>
        </pc:sldMkLst>
        <pc:spChg chg="add del mod">
          <ac:chgData name="Caroline Prodger" userId="e4ef2e75-b60b-401b-8ebe-291bdcf405f4" providerId="ADAL" clId="{9A395D38-1A0F-4F8B-935E-8085BA4D2AE6}" dt="2022-04-27T15:52:43.289" v="3515" actId="478"/>
          <ac:spMkLst>
            <pc:docMk/>
            <pc:sldMk cId="2365170993" sldId="304"/>
            <ac:spMk id="3" creationId="{F6BEDD9E-58AE-4790-AC0E-21DF84799A39}"/>
          </ac:spMkLst>
        </pc:spChg>
        <pc:spChg chg="del">
          <ac:chgData name="Caroline Prodger" userId="e4ef2e75-b60b-401b-8ebe-291bdcf405f4" providerId="ADAL" clId="{9A395D38-1A0F-4F8B-935E-8085BA4D2AE6}" dt="2022-04-27T15:52:40.846" v="3514" actId="478"/>
          <ac:spMkLst>
            <pc:docMk/>
            <pc:sldMk cId="2365170993" sldId="304"/>
            <ac:spMk id="4" creationId="{00000000-0000-0000-0000-000000000000}"/>
          </ac:spMkLst>
        </pc:spChg>
        <pc:spChg chg="mod">
          <ac:chgData name="Caroline Prodger" userId="e4ef2e75-b60b-401b-8ebe-291bdcf405f4" providerId="ADAL" clId="{9A395D38-1A0F-4F8B-935E-8085BA4D2AE6}" dt="2022-04-27T15:52:48.429" v="3516" actId="1076"/>
          <ac:spMkLst>
            <pc:docMk/>
            <pc:sldMk cId="2365170993" sldId="304"/>
            <ac:spMk id="18434" creationId="{00000000-0000-0000-0000-000000000000}"/>
          </ac:spMkLst>
        </pc:spChg>
      </pc:sldChg>
      <pc:sldChg chg="modSp mod">
        <pc:chgData name="Caroline Prodger" userId="e4ef2e75-b60b-401b-8ebe-291bdcf405f4" providerId="ADAL" clId="{9A395D38-1A0F-4F8B-935E-8085BA4D2AE6}" dt="2022-04-27T15:44:40.633" v="3046" actId="14100"/>
        <pc:sldMkLst>
          <pc:docMk/>
          <pc:sldMk cId="2637587341" sldId="305"/>
        </pc:sldMkLst>
        <pc:spChg chg="mod">
          <ac:chgData name="Caroline Prodger" userId="e4ef2e75-b60b-401b-8ebe-291bdcf405f4" providerId="ADAL" clId="{9A395D38-1A0F-4F8B-935E-8085BA4D2AE6}" dt="2022-04-27T15:44:40.633" v="3046" actId="14100"/>
          <ac:spMkLst>
            <pc:docMk/>
            <pc:sldMk cId="2637587341" sldId="305"/>
            <ac:spMk id="2" creationId="{00000000-0000-0000-0000-000000000000}"/>
          </ac:spMkLst>
        </pc:spChg>
        <pc:spChg chg="mod">
          <ac:chgData name="Caroline Prodger" userId="e4ef2e75-b60b-401b-8ebe-291bdcf405f4" providerId="ADAL" clId="{9A395D38-1A0F-4F8B-935E-8085BA4D2AE6}" dt="2022-04-27T15:42:56.289" v="3042" actId="1076"/>
          <ac:spMkLst>
            <pc:docMk/>
            <pc:sldMk cId="2637587341" sldId="305"/>
            <ac:spMk id="9" creationId="{00000000-0000-0000-0000-000000000000}"/>
          </ac:spMkLst>
        </pc:spChg>
        <pc:picChg chg="mod">
          <ac:chgData name="Caroline Prodger" userId="e4ef2e75-b60b-401b-8ebe-291bdcf405f4" providerId="ADAL" clId="{9A395D38-1A0F-4F8B-935E-8085BA4D2AE6}" dt="2022-04-27T15:42:58.366" v="3043" actId="1076"/>
          <ac:picMkLst>
            <pc:docMk/>
            <pc:sldMk cId="2637587341" sldId="305"/>
            <ac:picMk id="12289" creationId="{00000000-0000-0000-0000-000000000000}"/>
          </ac:picMkLst>
        </pc:picChg>
      </pc:sldChg>
      <pc:sldChg chg="modSp mod">
        <pc:chgData name="Caroline Prodger" userId="e4ef2e75-b60b-401b-8ebe-291bdcf405f4" providerId="ADAL" clId="{9A395D38-1A0F-4F8B-935E-8085BA4D2AE6}" dt="2022-04-27T16:04:01.079" v="3832" actId="113"/>
        <pc:sldMkLst>
          <pc:docMk/>
          <pc:sldMk cId="3189732863" sldId="306"/>
        </pc:sldMkLst>
        <pc:spChg chg="mod">
          <ac:chgData name="Caroline Prodger" userId="e4ef2e75-b60b-401b-8ebe-291bdcf405f4" providerId="ADAL" clId="{9A395D38-1A0F-4F8B-935E-8085BA4D2AE6}" dt="2022-04-27T15:39:38.793" v="3030" actId="20577"/>
          <ac:spMkLst>
            <pc:docMk/>
            <pc:sldMk cId="3189732863" sldId="306"/>
            <ac:spMk id="2" creationId="{00000000-0000-0000-0000-000000000000}"/>
          </ac:spMkLst>
        </pc:spChg>
        <pc:spChg chg="mod">
          <ac:chgData name="Caroline Prodger" userId="e4ef2e75-b60b-401b-8ebe-291bdcf405f4" providerId="ADAL" clId="{9A395D38-1A0F-4F8B-935E-8085BA4D2AE6}" dt="2022-04-27T16:04:01.079" v="3832" actId="113"/>
          <ac:spMkLst>
            <pc:docMk/>
            <pc:sldMk cId="3189732863" sldId="306"/>
            <ac:spMk id="9" creationId="{00000000-0000-0000-0000-000000000000}"/>
          </ac:spMkLst>
        </pc:spChg>
      </pc:sldChg>
      <pc:sldChg chg="modSp mod">
        <pc:chgData name="Caroline Prodger" userId="e4ef2e75-b60b-401b-8ebe-291bdcf405f4" providerId="ADAL" clId="{9A395D38-1A0F-4F8B-935E-8085BA4D2AE6}" dt="2022-04-27T16:04:33.036" v="3850" actId="14100"/>
        <pc:sldMkLst>
          <pc:docMk/>
          <pc:sldMk cId="1841818725" sldId="307"/>
        </pc:sldMkLst>
        <pc:spChg chg="mod">
          <ac:chgData name="Caroline Prodger" userId="e4ef2e75-b60b-401b-8ebe-291bdcf405f4" providerId="ADAL" clId="{9A395D38-1A0F-4F8B-935E-8085BA4D2AE6}" dt="2022-04-27T16:04:33.036" v="3850" actId="14100"/>
          <ac:spMkLst>
            <pc:docMk/>
            <pc:sldMk cId="1841818725" sldId="307"/>
            <ac:spMk id="2" creationId="{00000000-0000-0000-0000-000000000000}"/>
          </ac:spMkLst>
        </pc:spChg>
        <pc:spChg chg="mod">
          <ac:chgData name="Caroline Prodger" userId="e4ef2e75-b60b-401b-8ebe-291bdcf405f4" providerId="ADAL" clId="{9A395D38-1A0F-4F8B-935E-8085BA4D2AE6}" dt="2022-04-27T15:50:51.183" v="3449" actId="20577"/>
          <ac:spMkLst>
            <pc:docMk/>
            <pc:sldMk cId="1841818725" sldId="307"/>
            <ac:spMk id="9" creationId="{00000000-0000-0000-0000-000000000000}"/>
          </ac:spMkLst>
        </pc:spChg>
      </pc:sldChg>
      <pc:sldChg chg="modSp mod">
        <pc:chgData name="Caroline Prodger" userId="e4ef2e75-b60b-401b-8ebe-291bdcf405f4" providerId="ADAL" clId="{9A395D38-1A0F-4F8B-935E-8085BA4D2AE6}" dt="2022-04-27T16:04:50.384" v="3870" actId="20577"/>
        <pc:sldMkLst>
          <pc:docMk/>
          <pc:sldMk cId="2153232199" sldId="308"/>
        </pc:sldMkLst>
        <pc:spChg chg="mod">
          <ac:chgData name="Caroline Prodger" userId="e4ef2e75-b60b-401b-8ebe-291bdcf405f4" providerId="ADAL" clId="{9A395D38-1A0F-4F8B-935E-8085BA4D2AE6}" dt="2022-04-27T15:51:49.662" v="3494" actId="14100"/>
          <ac:spMkLst>
            <pc:docMk/>
            <pc:sldMk cId="2153232199" sldId="308"/>
            <ac:spMk id="2" creationId="{00000000-0000-0000-0000-000000000000}"/>
          </ac:spMkLst>
        </pc:spChg>
        <pc:spChg chg="mod">
          <ac:chgData name="Caroline Prodger" userId="e4ef2e75-b60b-401b-8ebe-291bdcf405f4" providerId="ADAL" clId="{9A395D38-1A0F-4F8B-935E-8085BA4D2AE6}" dt="2022-04-27T15:52:00.412" v="3508" actId="1076"/>
          <ac:spMkLst>
            <pc:docMk/>
            <pc:sldMk cId="2153232199" sldId="308"/>
            <ac:spMk id="3" creationId="{00000000-0000-0000-0000-000000000000}"/>
          </ac:spMkLst>
        </pc:spChg>
        <pc:spChg chg="mod">
          <ac:chgData name="Caroline Prodger" userId="e4ef2e75-b60b-401b-8ebe-291bdcf405f4" providerId="ADAL" clId="{9A395D38-1A0F-4F8B-935E-8085BA4D2AE6}" dt="2022-04-27T15:52:03.709" v="3509" actId="1076"/>
          <ac:spMkLst>
            <pc:docMk/>
            <pc:sldMk cId="2153232199" sldId="308"/>
            <ac:spMk id="6" creationId="{00000000-0000-0000-0000-000000000000}"/>
          </ac:spMkLst>
        </pc:spChg>
        <pc:spChg chg="mod">
          <ac:chgData name="Caroline Prodger" userId="e4ef2e75-b60b-401b-8ebe-291bdcf405f4" providerId="ADAL" clId="{9A395D38-1A0F-4F8B-935E-8085BA4D2AE6}" dt="2022-04-27T15:52:20.520" v="3513" actId="1076"/>
          <ac:spMkLst>
            <pc:docMk/>
            <pc:sldMk cId="2153232199" sldId="308"/>
            <ac:spMk id="7" creationId="{00000000-0000-0000-0000-000000000000}"/>
          </ac:spMkLst>
        </pc:spChg>
        <pc:spChg chg="mod">
          <ac:chgData name="Caroline Prodger" userId="e4ef2e75-b60b-401b-8ebe-291bdcf405f4" providerId="ADAL" clId="{9A395D38-1A0F-4F8B-935E-8085BA4D2AE6}" dt="2022-04-27T15:52:15.468" v="3512" actId="1076"/>
          <ac:spMkLst>
            <pc:docMk/>
            <pc:sldMk cId="2153232199" sldId="308"/>
            <ac:spMk id="8" creationId="{00000000-0000-0000-0000-000000000000}"/>
          </ac:spMkLst>
        </pc:spChg>
        <pc:spChg chg="mod">
          <ac:chgData name="Caroline Prodger" userId="e4ef2e75-b60b-401b-8ebe-291bdcf405f4" providerId="ADAL" clId="{9A395D38-1A0F-4F8B-935E-8085BA4D2AE6}" dt="2022-04-27T16:04:50.384" v="3870" actId="20577"/>
          <ac:spMkLst>
            <pc:docMk/>
            <pc:sldMk cId="2153232199" sldId="308"/>
            <ac:spMk id="9" creationId="{00000000-0000-0000-0000-000000000000}"/>
          </ac:spMkLst>
        </pc:spChg>
        <pc:spChg chg="mod">
          <ac:chgData name="Caroline Prodger" userId="e4ef2e75-b60b-401b-8ebe-291bdcf405f4" providerId="ADAL" clId="{9A395D38-1A0F-4F8B-935E-8085BA4D2AE6}" dt="2022-04-27T15:52:11.992" v="3511" actId="1076"/>
          <ac:spMkLst>
            <pc:docMk/>
            <pc:sldMk cId="2153232199" sldId="308"/>
            <ac:spMk id="10" creationId="{00000000-0000-0000-0000-000000000000}"/>
          </ac:spMkLst>
        </pc:spChg>
        <pc:spChg chg="mod">
          <ac:chgData name="Caroline Prodger" userId="e4ef2e75-b60b-401b-8ebe-291bdcf405f4" providerId="ADAL" clId="{9A395D38-1A0F-4F8B-935E-8085BA4D2AE6}" dt="2022-04-27T15:52:06.014" v="3510" actId="1076"/>
          <ac:spMkLst>
            <pc:docMk/>
            <pc:sldMk cId="2153232199" sldId="308"/>
            <ac:spMk id="11" creationId="{00000000-0000-0000-0000-000000000000}"/>
          </ac:spMkLst>
        </pc:spChg>
      </pc:sldChg>
      <pc:sldChg chg="delSp modSp mod">
        <pc:chgData name="Caroline Prodger" userId="e4ef2e75-b60b-401b-8ebe-291bdcf405f4" providerId="ADAL" clId="{9A395D38-1A0F-4F8B-935E-8085BA4D2AE6}" dt="2022-04-27T22:19:02.239" v="3884" actId="20577"/>
        <pc:sldMkLst>
          <pc:docMk/>
          <pc:sldMk cId="1247305731" sldId="309"/>
        </pc:sldMkLst>
        <pc:spChg chg="mod">
          <ac:chgData name="Caroline Prodger" userId="e4ef2e75-b60b-401b-8ebe-291bdcf405f4" providerId="ADAL" clId="{9A395D38-1A0F-4F8B-935E-8085BA4D2AE6}" dt="2022-04-27T22:19:02.239" v="3884" actId="20577"/>
          <ac:spMkLst>
            <pc:docMk/>
            <pc:sldMk cId="1247305731" sldId="309"/>
            <ac:spMk id="2" creationId="{00000000-0000-0000-0000-000000000000}"/>
          </ac:spMkLst>
        </pc:spChg>
        <pc:spChg chg="mod">
          <ac:chgData name="Caroline Prodger" userId="e4ef2e75-b60b-401b-8ebe-291bdcf405f4" providerId="ADAL" clId="{9A395D38-1A0F-4F8B-935E-8085BA4D2AE6}" dt="2022-04-27T16:02:49.215" v="3831" actId="14100"/>
          <ac:spMkLst>
            <pc:docMk/>
            <pc:sldMk cId="1247305731" sldId="309"/>
            <ac:spMk id="3" creationId="{00000000-0000-0000-0000-000000000000}"/>
          </ac:spMkLst>
        </pc:spChg>
        <pc:spChg chg="del">
          <ac:chgData name="Caroline Prodger" userId="e4ef2e75-b60b-401b-8ebe-291bdcf405f4" providerId="ADAL" clId="{9A395D38-1A0F-4F8B-935E-8085BA4D2AE6}" dt="2022-04-27T16:02:36.413" v="3829" actId="478"/>
          <ac:spMkLst>
            <pc:docMk/>
            <pc:sldMk cId="1247305731" sldId="309"/>
            <ac:spMk id="4" creationId="{00000000-0000-0000-0000-000000000000}"/>
          </ac:spMkLst>
        </pc:spChg>
      </pc:sldChg>
      <pc:sldChg chg="delSp modSp mod">
        <pc:chgData name="Caroline Prodger" userId="e4ef2e75-b60b-401b-8ebe-291bdcf405f4" providerId="ADAL" clId="{9A395D38-1A0F-4F8B-935E-8085BA4D2AE6}" dt="2022-04-27T15:28:46.087" v="2691" actId="20577"/>
        <pc:sldMkLst>
          <pc:docMk/>
          <pc:sldMk cId="3559698607" sldId="310"/>
        </pc:sldMkLst>
        <pc:spChg chg="mod">
          <ac:chgData name="Caroline Prodger" userId="e4ef2e75-b60b-401b-8ebe-291bdcf405f4" providerId="ADAL" clId="{9A395D38-1A0F-4F8B-935E-8085BA4D2AE6}" dt="2022-04-27T15:21:38.170" v="2271" actId="20577"/>
          <ac:spMkLst>
            <pc:docMk/>
            <pc:sldMk cId="3559698607" sldId="310"/>
            <ac:spMk id="2" creationId="{00000000-0000-0000-0000-000000000000}"/>
          </ac:spMkLst>
        </pc:spChg>
        <pc:spChg chg="mod">
          <ac:chgData name="Caroline Prodger" userId="e4ef2e75-b60b-401b-8ebe-291bdcf405f4" providerId="ADAL" clId="{9A395D38-1A0F-4F8B-935E-8085BA4D2AE6}" dt="2022-04-27T15:28:46.087" v="2691" actId="20577"/>
          <ac:spMkLst>
            <pc:docMk/>
            <pc:sldMk cId="3559698607" sldId="310"/>
            <ac:spMk id="3" creationId="{00000000-0000-0000-0000-000000000000}"/>
          </ac:spMkLst>
        </pc:spChg>
        <pc:spChg chg="del">
          <ac:chgData name="Caroline Prodger" userId="e4ef2e75-b60b-401b-8ebe-291bdcf405f4" providerId="ADAL" clId="{9A395D38-1A0F-4F8B-935E-8085BA4D2AE6}" dt="2022-04-27T15:24:01.423" v="2487" actId="478"/>
          <ac:spMkLst>
            <pc:docMk/>
            <pc:sldMk cId="3559698607" sldId="310"/>
            <ac:spMk id="4" creationId="{00000000-0000-0000-0000-000000000000}"/>
          </ac:spMkLst>
        </pc:spChg>
        <pc:spChg chg="mod">
          <ac:chgData name="Caroline Prodger" userId="e4ef2e75-b60b-401b-8ebe-291bdcf405f4" providerId="ADAL" clId="{9A395D38-1A0F-4F8B-935E-8085BA4D2AE6}" dt="2022-04-27T15:25:22.978" v="2577" actId="14100"/>
          <ac:spMkLst>
            <pc:docMk/>
            <pc:sldMk cId="3559698607" sldId="310"/>
            <ac:spMk id="5" creationId="{00000000-0000-0000-0000-000000000000}"/>
          </ac:spMkLst>
        </pc:spChg>
        <pc:spChg chg="mod">
          <ac:chgData name="Caroline Prodger" userId="e4ef2e75-b60b-401b-8ebe-291bdcf405f4" providerId="ADAL" clId="{9A395D38-1A0F-4F8B-935E-8085BA4D2AE6}" dt="2022-04-27T15:28:13.922" v="2680" actId="20577"/>
          <ac:spMkLst>
            <pc:docMk/>
            <pc:sldMk cId="3559698607" sldId="310"/>
            <ac:spMk id="6" creationId="{00000000-0000-0000-0000-000000000000}"/>
          </ac:spMkLst>
        </pc:spChg>
      </pc:sldChg>
    </pc:docChg>
  </pc:docChgLst>
  <pc:docChgLst>
    <pc:chgData name="Caroline Prodger" userId="e4ef2e75-b60b-401b-8ebe-291bdcf405f4" providerId="ADAL" clId="{97BF2822-9EE6-4C7B-BB04-E37E57D809B0}"/>
    <pc:docChg chg="addSld delSld modSld">
      <pc:chgData name="Caroline Prodger" userId="e4ef2e75-b60b-401b-8ebe-291bdcf405f4" providerId="ADAL" clId="{97BF2822-9EE6-4C7B-BB04-E37E57D809B0}" dt="2022-07-20T12:25:34.097" v="35" actId="2696"/>
      <pc:docMkLst>
        <pc:docMk/>
      </pc:docMkLst>
      <pc:sldChg chg="modSp mod">
        <pc:chgData name="Caroline Prodger" userId="e4ef2e75-b60b-401b-8ebe-291bdcf405f4" providerId="ADAL" clId="{97BF2822-9EE6-4C7B-BB04-E37E57D809B0}" dt="2022-07-20T12:14:59.092" v="1" actId="14100"/>
        <pc:sldMkLst>
          <pc:docMk/>
          <pc:sldMk cId="3189732863" sldId="306"/>
        </pc:sldMkLst>
        <pc:spChg chg="mod">
          <ac:chgData name="Caroline Prodger" userId="e4ef2e75-b60b-401b-8ebe-291bdcf405f4" providerId="ADAL" clId="{97BF2822-9EE6-4C7B-BB04-E37E57D809B0}" dt="2022-07-20T12:14:59.092" v="1" actId="14100"/>
          <ac:spMkLst>
            <pc:docMk/>
            <pc:sldMk cId="3189732863" sldId="306"/>
            <ac:spMk id="2" creationId="{00000000-0000-0000-0000-000000000000}"/>
          </ac:spMkLst>
        </pc:spChg>
        <pc:spChg chg="mod">
          <ac:chgData name="Caroline Prodger" userId="e4ef2e75-b60b-401b-8ebe-291bdcf405f4" providerId="ADAL" clId="{97BF2822-9EE6-4C7B-BB04-E37E57D809B0}" dt="2022-07-20T12:14:54.303" v="0" actId="14100"/>
          <ac:spMkLst>
            <pc:docMk/>
            <pc:sldMk cId="3189732863" sldId="306"/>
            <ac:spMk id="9" creationId="{00000000-0000-0000-0000-000000000000}"/>
          </ac:spMkLst>
        </pc:spChg>
      </pc:sldChg>
      <pc:sldChg chg="addSp modSp mod">
        <pc:chgData name="Caroline Prodger" userId="e4ef2e75-b60b-401b-8ebe-291bdcf405f4" providerId="ADAL" clId="{97BF2822-9EE6-4C7B-BB04-E37E57D809B0}" dt="2022-07-20T12:25:14.491" v="34" actId="20577"/>
        <pc:sldMkLst>
          <pc:docMk/>
          <pc:sldMk cId="2153232199" sldId="308"/>
        </pc:sldMkLst>
        <pc:spChg chg="mod">
          <ac:chgData name="Caroline Prodger" userId="e4ef2e75-b60b-401b-8ebe-291bdcf405f4" providerId="ADAL" clId="{97BF2822-9EE6-4C7B-BB04-E37E57D809B0}" dt="2022-07-20T12:22:13.545" v="23" actId="1076"/>
          <ac:spMkLst>
            <pc:docMk/>
            <pc:sldMk cId="2153232199" sldId="308"/>
            <ac:spMk id="3" creationId="{00000000-0000-0000-0000-000000000000}"/>
          </ac:spMkLst>
        </pc:spChg>
        <pc:spChg chg="mod">
          <ac:chgData name="Caroline Prodger" userId="e4ef2e75-b60b-401b-8ebe-291bdcf405f4" providerId="ADAL" clId="{97BF2822-9EE6-4C7B-BB04-E37E57D809B0}" dt="2022-07-20T12:22:39.927" v="28" actId="1076"/>
          <ac:spMkLst>
            <pc:docMk/>
            <pc:sldMk cId="2153232199" sldId="308"/>
            <ac:spMk id="6" creationId="{00000000-0000-0000-0000-000000000000}"/>
          </ac:spMkLst>
        </pc:spChg>
        <pc:spChg chg="mod">
          <ac:chgData name="Caroline Prodger" userId="e4ef2e75-b60b-401b-8ebe-291bdcf405f4" providerId="ADAL" clId="{97BF2822-9EE6-4C7B-BB04-E37E57D809B0}" dt="2022-07-20T12:22:29.144" v="26" actId="1076"/>
          <ac:spMkLst>
            <pc:docMk/>
            <pc:sldMk cId="2153232199" sldId="308"/>
            <ac:spMk id="7" creationId="{00000000-0000-0000-0000-000000000000}"/>
          </ac:spMkLst>
        </pc:spChg>
        <pc:spChg chg="mod">
          <ac:chgData name="Caroline Prodger" userId="e4ef2e75-b60b-401b-8ebe-291bdcf405f4" providerId="ADAL" clId="{97BF2822-9EE6-4C7B-BB04-E37E57D809B0}" dt="2022-07-20T12:22:32.573" v="27" actId="1076"/>
          <ac:spMkLst>
            <pc:docMk/>
            <pc:sldMk cId="2153232199" sldId="308"/>
            <ac:spMk id="8" creationId="{00000000-0000-0000-0000-000000000000}"/>
          </ac:spMkLst>
        </pc:spChg>
        <pc:spChg chg="mod">
          <ac:chgData name="Caroline Prodger" userId="e4ef2e75-b60b-401b-8ebe-291bdcf405f4" providerId="ADAL" clId="{97BF2822-9EE6-4C7B-BB04-E37E57D809B0}" dt="2022-07-20T12:22:44.790" v="29" actId="1076"/>
          <ac:spMkLst>
            <pc:docMk/>
            <pc:sldMk cId="2153232199" sldId="308"/>
            <ac:spMk id="10" creationId="{00000000-0000-0000-0000-000000000000}"/>
          </ac:spMkLst>
        </pc:spChg>
        <pc:spChg chg="add mod">
          <ac:chgData name="Caroline Prodger" userId="e4ef2e75-b60b-401b-8ebe-291bdcf405f4" providerId="ADAL" clId="{97BF2822-9EE6-4C7B-BB04-E37E57D809B0}" dt="2022-07-20T12:22:51.436" v="30" actId="1076"/>
          <ac:spMkLst>
            <pc:docMk/>
            <pc:sldMk cId="2153232199" sldId="308"/>
            <ac:spMk id="11" creationId="{15F6C5A0-1521-ACD8-2064-5D4B558EF128}"/>
          </ac:spMkLst>
        </pc:spChg>
        <pc:spChg chg="mod">
          <ac:chgData name="Caroline Prodger" userId="e4ef2e75-b60b-401b-8ebe-291bdcf405f4" providerId="ADAL" clId="{97BF2822-9EE6-4C7B-BB04-E37E57D809B0}" dt="2022-07-20T12:22:18.643" v="24" actId="1076"/>
          <ac:spMkLst>
            <pc:docMk/>
            <pc:sldMk cId="2153232199" sldId="308"/>
            <ac:spMk id="12" creationId="{E3883CAA-5C73-D3D5-F97F-736EF577B650}"/>
          </ac:spMkLst>
        </pc:spChg>
        <pc:spChg chg="add mod">
          <ac:chgData name="Caroline Prodger" userId="e4ef2e75-b60b-401b-8ebe-291bdcf405f4" providerId="ADAL" clId="{97BF2822-9EE6-4C7B-BB04-E37E57D809B0}" dt="2022-07-20T12:25:14.491" v="34" actId="20577"/>
          <ac:spMkLst>
            <pc:docMk/>
            <pc:sldMk cId="2153232199" sldId="308"/>
            <ac:spMk id="13" creationId="{D96013A6-C336-9533-38CE-5AFA11262A64}"/>
          </ac:spMkLst>
        </pc:spChg>
      </pc:sldChg>
      <pc:sldChg chg="add del">
        <pc:chgData name="Caroline Prodger" userId="e4ef2e75-b60b-401b-8ebe-291bdcf405f4" providerId="ADAL" clId="{97BF2822-9EE6-4C7B-BB04-E37E57D809B0}" dt="2022-07-20T12:25:34.097" v="35" actId="2696"/>
        <pc:sldMkLst>
          <pc:docMk/>
          <pc:sldMk cId="2895370686" sldId="313"/>
        </pc:sldMkLst>
      </pc:sldChg>
    </pc:docChg>
  </pc:docChgLst>
  <pc:docChgLst>
    <pc:chgData name="Caroline Prodger" userId="e4ef2e75-b60b-401b-8ebe-291bdcf405f4" providerId="ADAL" clId="{4BFA0C5D-DAA2-4400-A0E6-96B4B7B51882}"/>
    <pc:docChg chg="undo custSel addSld modSld modMainMaster">
      <pc:chgData name="Caroline Prodger" userId="e4ef2e75-b60b-401b-8ebe-291bdcf405f4" providerId="ADAL" clId="{4BFA0C5D-DAA2-4400-A0E6-96B4B7B51882}" dt="2022-07-11T10:45:59.802" v="503" actId="20577"/>
      <pc:docMkLst>
        <pc:docMk/>
      </pc:docMkLst>
      <pc:sldChg chg="addSp delSp modSp mod">
        <pc:chgData name="Caroline Prodger" userId="e4ef2e75-b60b-401b-8ebe-291bdcf405f4" providerId="ADAL" clId="{4BFA0C5D-DAA2-4400-A0E6-96B4B7B51882}" dt="2022-07-11T10:45:44.945" v="500"/>
        <pc:sldMkLst>
          <pc:docMk/>
          <pc:sldMk cId="2253134138" sldId="265"/>
        </pc:sldMkLst>
        <pc:spChg chg="mod">
          <ac:chgData name="Caroline Prodger" userId="e4ef2e75-b60b-401b-8ebe-291bdcf405f4" providerId="ADAL" clId="{4BFA0C5D-DAA2-4400-A0E6-96B4B7B51882}" dt="2022-07-11T10:45:44.945" v="500"/>
          <ac:spMkLst>
            <pc:docMk/>
            <pc:sldMk cId="2253134138" sldId="265"/>
            <ac:spMk id="2" creationId="{00000000-0000-0000-0000-000000000000}"/>
          </ac:spMkLst>
        </pc:spChg>
        <pc:picChg chg="add mod modCrop">
          <ac:chgData name="Caroline Prodger" userId="e4ef2e75-b60b-401b-8ebe-291bdcf405f4" providerId="ADAL" clId="{4BFA0C5D-DAA2-4400-A0E6-96B4B7B51882}" dt="2022-07-06T15:59:13.079" v="11" actId="1076"/>
          <ac:picMkLst>
            <pc:docMk/>
            <pc:sldMk cId="2253134138" sldId="265"/>
            <ac:picMk id="5" creationId="{5E5913DD-4F27-64C2-88EC-5DE4F5C54834}"/>
          </ac:picMkLst>
        </pc:picChg>
        <pc:picChg chg="del">
          <ac:chgData name="Caroline Prodger" userId="e4ef2e75-b60b-401b-8ebe-291bdcf405f4" providerId="ADAL" clId="{4BFA0C5D-DAA2-4400-A0E6-96B4B7B51882}" dt="2022-07-06T15:56:24.186" v="0" actId="478"/>
          <ac:picMkLst>
            <pc:docMk/>
            <pc:sldMk cId="2253134138" sldId="265"/>
            <ac:picMk id="1026" creationId="{00000000-0000-0000-0000-000000000000}"/>
          </ac:picMkLst>
        </pc:picChg>
      </pc:sldChg>
      <pc:sldChg chg="addSp delSp modSp mod">
        <pc:chgData name="Caroline Prodger" userId="e4ef2e75-b60b-401b-8ebe-291bdcf405f4" providerId="ADAL" clId="{4BFA0C5D-DAA2-4400-A0E6-96B4B7B51882}" dt="2022-07-11T10:45:44.945" v="500"/>
        <pc:sldMkLst>
          <pc:docMk/>
          <pc:sldMk cId="335949194" sldId="296"/>
        </pc:sldMkLst>
        <pc:spChg chg="mod">
          <ac:chgData name="Caroline Prodger" userId="e4ef2e75-b60b-401b-8ebe-291bdcf405f4" providerId="ADAL" clId="{4BFA0C5D-DAA2-4400-A0E6-96B4B7B51882}" dt="2022-07-07T15:55:46.064" v="499" actId="20577"/>
          <ac:spMkLst>
            <pc:docMk/>
            <pc:sldMk cId="335949194" sldId="296"/>
            <ac:spMk id="4" creationId="{00000000-0000-0000-0000-000000000000}"/>
          </ac:spMkLst>
        </pc:spChg>
        <pc:spChg chg="mod">
          <ac:chgData name="Caroline Prodger" userId="e4ef2e75-b60b-401b-8ebe-291bdcf405f4" providerId="ADAL" clId="{4BFA0C5D-DAA2-4400-A0E6-96B4B7B51882}" dt="2022-07-11T10:45:44.945" v="500"/>
          <ac:spMkLst>
            <pc:docMk/>
            <pc:sldMk cId="335949194" sldId="296"/>
            <ac:spMk id="5" creationId="{312A9A3E-9BA9-4C3B-BA83-B5FEDC34F1B3}"/>
          </ac:spMkLst>
        </pc:spChg>
        <pc:picChg chg="del">
          <ac:chgData name="Caroline Prodger" userId="e4ef2e75-b60b-401b-8ebe-291bdcf405f4" providerId="ADAL" clId="{4BFA0C5D-DAA2-4400-A0E6-96B4B7B51882}" dt="2022-07-06T16:09:01.588" v="25" actId="478"/>
          <ac:picMkLst>
            <pc:docMk/>
            <pc:sldMk cId="335949194" sldId="296"/>
            <ac:picMk id="3" creationId="{01385045-7294-47A8-9830-5E93E297144F}"/>
          </ac:picMkLst>
        </pc:picChg>
        <pc:picChg chg="add mod">
          <ac:chgData name="Caroline Prodger" userId="e4ef2e75-b60b-401b-8ebe-291bdcf405f4" providerId="ADAL" clId="{4BFA0C5D-DAA2-4400-A0E6-96B4B7B51882}" dt="2022-07-06T16:09:26.382" v="31" actId="1076"/>
          <ac:picMkLst>
            <pc:docMk/>
            <pc:sldMk cId="335949194" sldId="296"/>
            <ac:picMk id="6" creationId="{8AE2E570-D4B3-7950-7BB1-3F06D0514821}"/>
          </ac:picMkLst>
        </pc:picChg>
      </pc:sldChg>
      <pc:sldChg chg="addSp delSp modSp mod">
        <pc:chgData name="Caroline Prodger" userId="e4ef2e75-b60b-401b-8ebe-291bdcf405f4" providerId="ADAL" clId="{4BFA0C5D-DAA2-4400-A0E6-96B4B7B51882}" dt="2022-07-11T10:45:44.945" v="500"/>
        <pc:sldMkLst>
          <pc:docMk/>
          <pc:sldMk cId="2177443705" sldId="297"/>
        </pc:sldMkLst>
        <pc:spChg chg="mod">
          <ac:chgData name="Caroline Prodger" userId="e4ef2e75-b60b-401b-8ebe-291bdcf405f4" providerId="ADAL" clId="{4BFA0C5D-DAA2-4400-A0E6-96B4B7B51882}" dt="2022-07-11T10:45:44.945" v="500"/>
          <ac:spMkLst>
            <pc:docMk/>
            <pc:sldMk cId="2177443705" sldId="297"/>
            <ac:spMk id="2" creationId="{00000000-0000-0000-0000-000000000000}"/>
          </ac:spMkLst>
        </pc:spChg>
        <pc:picChg chg="add mod">
          <ac:chgData name="Caroline Prodger" userId="e4ef2e75-b60b-401b-8ebe-291bdcf405f4" providerId="ADAL" clId="{4BFA0C5D-DAA2-4400-A0E6-96B4B7B51882}" dt="2022-07-06T16:08:01.427" v="24" actId="1076"/>
          <ac:picMkLst>
            <pc:docMk/>
            <pc:sldMk cId="2177443705" sldId="297"/>
            <ac:picMk id="5" creationId="{A30F6FB7-725A-94C8-A8A8-E750B85E8EE1}"/>
          </ac:picMkLst>
        </pc:picChg>
        <pc:picChg chg="del">
          <ac:chgData name="Caroline Prodger" userId="e4ef2e75-b60b-401b-8ebe-291bdcf405f4" providerId="ADAL" clId="{4BFA0C5D-DAA2-4400-A0E6-96B4B7B51882}" dt="2022-07-06T16:07:05.404" v="19" actId="478"/>
          <ac:picMkLst>
            <pc:docMk/>
            <pc:sldMk cId="2177443705" sldId="297"/>
            <ac:picMk id="9" creationId="{B7F67034-E58D-4049-A66A-4324C9040411}"/>
          </ac:picMkLst>
        </pc:picChg>
      </pc:sldChg>
      <pc:sldChg chg="addSp delSp modSp mod">
        <pc:chgData name="Caroline Prodger" userId="e4ef2e75-b60b-401b-8ebe-291bdcf405f4" providerId="ADAL" clId="{4BFA0C5D-DAA2-4400-A0E6-96B4B7B51882}" dt="2022-07-06T16:01:33.196" v="18" actId="1076"/>
        <pc:sldMkLst>
          <pc:docMk/>
          <pc:sldMk cId="1115360579" sldId="298"/>
        </pc:sldMkLst>
        <pc:spChg chg="mod">
          <ac:chgData name="Caroline Prodger" userId="e4ef2e75-b60b-401b-8ebe-291bdcf405f4" providerId="ADAL" clId="{4BFA0C5D-DAA2-4400-A0E6-96B4B7B51882}" dt="2022-07-06T15:59:35.957" v="12" actId="1076"/>
          <ac:spMkLst>
            <pc:docMk/>
            <pc:sldMk cId="1115360579" sldId="298"/>
            <ac:spMk id="2" creationId="{00000000-0000-0000-0000-000000000000}"/>
          </ac:spMkLst>
        </pc:spChg>
        <pc:picChg chg="add mod">
          <ac:chgData name="Caroline Prodger" userId="e4ef2e75-b60b-401b-8ebe-291bdcf405f4" providerId="ADAL" clId="{4BFA0C5D-DAA2-4400-A0E6-96B4B7B51882}" dt="2022-07-06T16:01:33.196" v="18" actId="1076"/>
          <ac:picMkLst>
            <pc:docMk/>
            <pc:sldMk cId="1115360579" sldId="298"/>
            <ac:picMk id="5" creationId="{0938E78B-36EC-067F-CD3A-5FB45125B3B1}"/>
          </ac:picMkLst>
        </pc:picChg>
        <pc:picChg chg="del">
          <ac:chgData name="Caroline Prodger" userId="e4ef2e75-b60b-401b-8ebe-291bdcf405f4" providerId="ADAL" clId="{4BFA0C5D-DAA2-4400-A0E6-96B4B7B51882}" dt="2022-07-06T16:01:19.550" v="13" actId="478"/>
          <ac:picMkLst>
            <pc:docMk/>
            <pc:sldMk cId="1115360579" sldId="298"/>
            <ac:picMk id="2050" creationId="{00000000-0000-0000-0000-000000000000}"/>
          </ac:picMkLst>
        </pc:picChg>
      </pc:sldChg>
      <pc:sldChg chg="addSp delSp modSp mod">
        <pc:chgData name="Caroline Prodger" userId="e4ef2e75-b60b-401b-8ebe-291bdcf405f4" providerId="ADAL" clId="{4BFA0C5D-DAA2-4400-A0E6-96B4B7B51882}" dt="2022-07-06T16:11:30.941" v="38" actId="1076"/>
        <pc:sldMkLst>
          <pc:docMk/>
          <pc:sldMk cId="1021874411" sldId="303"/>
        </pc:sldMkLst>
        <pc:picChg chg="del">
          <ac:chgData name="Caroline Prodger" userId="e4ef2e75-b60b-401b-8ebe-291bdcf405f4" providerId="ADAL" clId="{4BFA0C5D-DAA2-4400-A0E6-96B4B7B51882}" dt="2022-07-06T16:09:44.332" v="32" actId="478"/>
          <ac:picMkLst>
            <pc:docMk/>
            <pc:sldMk cId="1021874411" sldId="303"/>
            <ac:picMk id="4" creationId="{807A5F52-D330-4BD0-95C0-8A76ED27D1D3}"/>
          </ac:picMkLst>
        </pc:picChg>
        <pc:picChg chg="add mod">
          <ac:chgData name="Caroline Prodger" userId="e4ef2e75-b60b-401b-8ebe-291bdcf405f4" providerId="ADAL" clId="{4BFA0C5D-DAA2-4400-A0E6-96B4B7B51882}" dt="2022-07-06T16:11:30.941" v="38" actId="1076"/>
          <ac:picMkLst>
            <pc:docMk/>
            <pc:sldMk cId="1021874411" sldId="303"/>
            <ac:picMk id="5" creationId="{EDF974C5-350E-AA31-878F-3B7BAFCA464C}"/>
          </ac:picMkLst>
        </pc:picChg>
      </pc:sldChg>
      <pc:sldChg chg="modSp mod">
        <pc:chgData name="Caroline Prodger" userId="e4ef2e75-b60b-401b-8ebe-291bdcf405f4" providerId="ADAL" clId="{4BFA0C5D-DAA2-4400-A0E6-96B4B7B51882}" dt="2022-07-06T16:14:18.174" v="85" actId="20577"/>
        <pc:sldMkLst>
          <pc:docMk/>
          <pc:sldMk cId="1841818725" sldId="307"/>
        </pc:sldMkLst>
        <pc:spChg chg="mod">
          <ac:chgData name="Caroline Prodger" userId="e4ef2e75-b60b-401b-8ebe-291bdcf405f4" providerId="ADAL" clId="{4BFA0C5D-DAA2-4400-A0E6-96B4B7B51882}" dt="2022-07-06T16:14:18.174" v="85" actId="20577"/>
          <ac:spMkLst>
            <pc:docMk/>
            <pc:sldMk cId="1841818725" sldId="307"/>
            <ac:spMk id="9" creationId="{00000000-0000-0000-0000-000000000000}"/>
          </ac:spMkLst>
        </pc:spChg>
      </pc:sldChg>
      <pc:sldChg chg="addSp modSp mod">
        <pc:chgData name="Caroline Prodger" userId="e4ef2e75-b60b-401b-8ebe-291bdcf405f4" providerId="ADAL" clId="{4BFA0C5D-DAA2-4400-A0E6-96B4B7B51882}" dt="2022-07-06T16:13:38.754" v="77" actId="1076"/>
        <pc:sldMkLst>
          <pc:docMk/>
          <pc:sldMk cId="2153232199" sldId="308"/>
        </pc:sldMkLst>
        <pc:spChg chg="mod">
          <ac:chgData name="Caroline Prodger" userId="e4ef2e75-b60b-401b-8ebe-291bdcf405f4" providerId="ADAL" clId="{4BFA0C5D-DAA2-4400-A0E6-96B4B7B51882}" dt="2022-07-06T16:12:54.804" v="40" actId="1076"/>
          <ac:spMkLst>
            <pc:docMk/>
            <pc:sldMk cId="2153232199" sldId="308"/>
            <ac:spMk id="3" creationId="{00000000-0000-0000-0000-000000000000}"/>
          </ac:spMkLst>
        </pc:spChg>
        <pc:spChg chg="mod">
          <ac:chgData name="Caroline Prodger" userId="e4ef2e75-b60b-401b-8ebe-291bdcf405f4" providerId="ADAL" clId="{4BFA0C5D-DAA2-4400-A0E6-96B4B7B51882}" dt="2022-07-06T16:13:29.603" v="74" actId="1076"/>
          <ac:spMkLst>
            <pc:docMk/>
            <pc:sldMk cId="2153232199" sldId="308"/>
            <ac:spMk id="6" creationId="{00000000-0000-0000-0000-000000000000}"/>
          </ac:spMkLst>
        </pc:spChg>
        <pc:spChg chg="mod">
          <ac:chgData name="Caroline Prodger" userId="e4ef2e75-b60b-401b-8ebe-291bdcf405f4" providerId="ADAL" clId="{4BFA0C5D-DAA2-4400-A0E6-96B4B7B51882}" dt="2022-07-06T16:13:38.754" v="77" actId="1076"/>
          <ac:spMkLst>
            <pc:docMk/>
            <pc:sldMk cId="2153232199" sldId="308"/>
            <ac:spMk id="7" creationId="{00000000-0000-0000-0000-000000000000}"/>
          </ac:spMkLst>
        </pc:spChg>
        <pc:spChg chg="mod">
          <ac:chgData name="Caroline Prodger" userId="e4ef2e75-b60b-401b-8ebe-291bdcf405f4" providerId="ADAL" clId="{4BFA0C5D-DAA2-4400-A0E6-96B4B7B51882}" dt="2022-07-06T16:13:36.263" v="76" actId="1076"/>
          <ac:spMkLst>
            <pc:docMk/>
            <pc:sldMk cId="2153232199" sldId="308"/>
            <ac:spMk id="8" creationId="{00000000-0000-0000-0000-000000000000}"/>
          </ac:spMkLst>
        </pc:spChg>
        <pc:spChg chg="mod">
          <ac:chgData name="Caroline Prodger" userId="e4ef2e75-b60b-401b-8ebe-291bdcf405f4" providerId="ADAL" clId="{4BFA0C5D-DAA2-4400-A0E6-96B4B7B51882}" dt="2022-07-06T16:13:32.911" v="75" actId="1076"/>
          <ac:spMkLst>
            <pc:docMk/>
            <pc:sldMk cId="2153232199" sldId="308"/>
            <ac:spMk id="10" creationId="{00000000-0000-0000-0000-000000000000}"/>
          </ac:spMkLst>
        </pc:spChg>
        <pc:spChg chg="add mod">
          <ac:chgData name="Caroline Prodger" userId="e4ef2e75-b60b-401b-8ebe-291bdcf405f4" providerId="ADAL" clId="{4BFA0C5D-DAA2-4400-A0E6-96B4B7B51882}" dt="2022-07-06T16:13:24.876" v="73" actId="20577"/>
          <ac:spMkLst>
            <pc:docMk/>
            <pc:sldMk cId="2153232199" sldId="308"/>
            <ac:spMk id="12" creationId="{E3883CAA-5C73-D3D5-F97F-736EF577B650}"/>
          </ac:spMkLst>
        </pc:spChg>
      </pc:sldChg>
      <pc:sldChg chg="addSp modSp mod">
        <pc:chgData name="Caroline Prodger" userId="e4ef2e75-b60b-401b-8ebe-291bdcf405f4" providerId="ADAL" clId="{4BFA0C5D-DAA2-4400-A0E6-96B4B7B51882}" dt="2022-07-11T10:45:44.945" v="500"/>
        <pc:sldMkLst>
          <pc:docMk/>
          <pc:sldMk cId="1247305731" sldId="309"/>
        </pc:sldMkLst>
        <pc:spChg chg="mod">
          <ac:chgData name="Caroline Prodger" userId="e4ef2e75-b60b-401b-8ebe-291bdcf405f4" providerId="ADAL" clId="{4BFA0C5D-DAA2-4400-A0E6-96B4B7B51882}" dt="2022-07-11T10:45:44.945" v="500"/>
          <ac:spMkLst>
            <pc:docMk/>
            <pc:sldMk cId="1247305731" sldId="309"/>
            <ac:spMk id="2" creationId="{00000000-0000-0000-0000-000000000000}"/>
          </ac:spMkLst>
        </pc:spChg>
        <pc:spChg chg="mod">
          <ac:chgData name="Caroline Prodger" userId="e4ef2e75-b60b-401b-8ebe-291bdcf405f4" providerId="ADAL" clId="{4BFA0C5D-DAA2-4400-A0E6-96B4B7B51882}" dt="2022-07-07T15:54:16.627" v="471" actId="113"/>
          <ac:spMkLst>
            <pc:docMk/>
            <pc:sldMk cId="1247305731" sldId="309"/>
            <ac:spMk id="3" creationId="{00000000-0000-0000-0000-000000000000}"/>
          </ac:spMkLst>
        </pc:spChg>
        <pc:picChg chg="add mod">
          <ac:chgData name="Caroline Prodger" userId="e4ef2e75-b60b-401b-8ebe-291bdcf405f4" providerId="ADAL" clId="{4BFA0C5D-DAA2-4400-A0E6-96B4B7B51882}" dt="2022-07-07T15:54:08.783" v="469" actId="1076"/>
          <ac:picMkLst>
            <pc:docMk/>
            <pc:sldMk cId="1247305731" sldId="309"/>
            <ac:picMk id="5" creationId="{E8D0151D-6461-8CF0-F5D5-F68EE01EE4F1}"/>
          </ac:picMkLst>
        </pc:picChg>
      </pc:sldChg>
      <pc:sldChg chg="modSp">
        <pc:chgData name="Caroline Prodger" userId="e4ef2e75-b60b-401b-8ebe-291bdcf405f4" providerId="ADAL" clId="{4BFA0C5D-DAA2-4400-A0E6-96B4B7B51882}" dt="2022-07-11T10:45:44.945" v="500"/>
        <pc:sldMkLst>
          <pc:docMk/>
          <pc:sldMk cId="3559698607" sldId="310"/>
        </pc:sldMkLst>
        <pc:spChg chg="mod">
          <ac:chgData name="Caroline Prodger" userId="e4ef2e75-b60b-401b-8ebe-291bdcf405f4" providerId="ADAL" clId="{4BFA0C5D-DAA2-4400-A0E6-96B4B7B51882}" dt="2022-07-11T10:45:44.945" v="500"/>
          <ac:spMkLst>
            <pc:docMk/>
            <pc:sldMk cId="3559698607" sldId="310"/>
            <ac:spMk id="2" creationId="{00000000-0000-0000-0000-000000000000}"/>
          </ac:spMkLst>
        </pc:spChg>
      </pc:sldChg>
      <pc:sldChg chg="addSp delSp modSp new mod">
        <pc:chgData name="Caroline Prodger" userId="e4ef2e75-b60b-401b-8ebe-291bdcf405f4" providerId="ADAL" clId="{4BFA0C5D-DAA2-4400-A0E6-96B4B7B51882}" dt="2022-07-11T10:45:44.945" v="500"/>
        <pc:sldMkLst>
          <pc:docMk/>
          <pc:sldMk cId="163586907" sldId="311"/>
        </pc:sldMkLst>
        <pc:spChg chg="mod">
          <ac:chgData name="Caroline Prodger" userId="e4ef2e75-b60b-401b-8ebe-291bdcf405f4" providerId="ADAL" clId="{4BFA0C5D-DAA2-4400-A0E6-96B4B7B51882}" dt="2022-07-11T10:45:44.945" v="500"/>
          <ac:spMkLst>
            <pc:docMk/>
            <pc:sldMk cId="163586907" sldId="311"/>
            <ac:spMk id="2" creationId="{85530091-F7DF-CA49-8AAE-BC8867473BA8}"/>
          </ac:spMkLst>
        </pc:spChg>
        <pc:spChg chg="del">
          <ac:chgData name="Caroline Prodger" userId="e4ef2e75-b60b-401b-8ebe-291bdcf405f4" providerId="ADAL" clId="{4BFA0C5D-DAA2-4400-A0E6-96B4B7B51882}" dt="2022-07-07T15:42:01.021" v="135"/>
          <ac:spMkLst>
            <pc:docMk/>
            <pc:sldMk cId="163586907" sldId="311"/>
            <ac:spMk id="3" creationId="{2E23CFAD-6364-BE4E-011A-EF600C997E99}"/>
          </ac:spMkLst>
        </pc:spChg>
        <pc:spChg chg="add mod">
          <ac:chgData name="Caroline Prodger" userId="e4ef2e75-b60b-401b-8ebe-291bdcf405f4" providerId="ADAL" clId="{4BFA0C5D-DAA2-4400-A0E6-96B4B7B51882}" dt="2022-07-07T15:41:24.225" v="129" actId="207"/>
          <ac:spMkLst>
            <pc:docMk/>
            <pc:sldMk cId="163586907" sldId="311"/>
            <ac:spMk id="4" creationId="{7A3C73D0-B5D5-1A93-D8EA-33C709F6E560}"/>
          </ac:spMkLst>
        </pc:spChg>
        <pc:spChg chg="add mod">
          <ac:chgData name="Caroline Prodger" userId="e4ef2e75-b60b-401b-8ebe-291bdcf405f4" providerId="ADAL" clId="{4BFA0C5D-DAA2-4400-A0E6-96B4B7B51882}" dt="2022-07-07T15:45:46.112" v="223" actId="1076"/>
          <ac:spMkLst>
            <pc:docMk/>
            <pc:sldMk cId="163586907" sldId="311"/>
            <ac:spMk id="5" creationId="{0E1B45F7-C467-8C01-444B-664AB3118CCB}"/>
          </ac:spMkLst>
        </pc:spChg>
        <pc:spChg chg="add del mod">
          <ac:chgData name="Caroline Prodger" userId="e4ef2e75-b60b-401b-8ebe-291bdcf405f4" providerId="ADAL" clId="{4BFA0C5D-DAA2-4400-A0E6-96B4B7B51882}" dt="2022-07-07T15:42:15.148" v="139" actId="478"/>
          <ac:spMkLst>
            <pc:docMk/>
            <pc:sldMk cId="163586907" sldId="311"/>
            <ac:spMk id="6" creationId="{A529E6E1-0B7B-6B18-20F7-557F78D688D0}"/>
          </ac:spMkLst>
        </pc:spChg>
        <pc:spChg chg="add del mod">
          <ac:chgData name="Caroline Prodger" userId="e4ef2e75-b60b-401b-8ebe-291bdcf405f4" providerId="ADAL" clId="{4BFA0C5D-DAA2-4400-A0E6-96B4B7B51882}" dt="2022-07-07T15:42:22.403" v="140" actId="478"/>
          <ac:spMkLst>
            <pc:docMk/>
            <pc:sldMk cId="163586907" sldId="311"/>
            <ac:spMk id="8" creationId="{119A5F1D-A1B2-FBDA-DBB3-895EDF170F4B}"/>
          </ac:spMkLst>
        </pc:spChg>
        <pc:spChg chg="add mod">
          <ac:chgData name="Caroline Prodger" userId="e4ef2e75-b60b-401b-8ebe-291bdcf405f4" providerId="ADAL" clId="{4BFA0C5D-DAA2-4400-A0E6-96B4B7B51882}" dt="2022-07-07T15:46:15.571" v="237" actId="1076"/>
          <ac:spMkLst>
            <pc:docMk/>
            <pc:sldMk cId="163586907" sldId="311"/>
            <ac:spMk id="9" creationId="{ADBC4A2C-B3D1-B494-DDF9-6370870778CA}"/>
          </ac:spMkLst>
        </pc:spChg>
        <pc:spChg chg="add del">
          <ac:chgData name="Caroline Prodger" userId="e4ef2e75-b60b-401b-8ebe-291bdcf405f4" providerId="ADAL" clId="{4BFA0C5D-DAA2-4400-A0E6-96B4B7B51882}" dt="2022-07-07T15:43:03.477" v="147" actId="478"/>
          <ac:spMkLst>
            <pc:docMk/>
            <pc:sldMk cId="163586907" sldId="311"/>
            <ac:spMk id="11" creationId="{005E6891-0D61-C9DF-0038-BAAECB044EC6}"/>
          </ac:spMkLst>
        </pc:spChg>
        <pc:spChg chg="add mod">
          <ac:chgData name="Caroline Prodger" userId="e4ef2e75-b60b-401b-8ebe-291bdcf405f4" providerId="ADAL" clId="{4BFA0C5D-DAA2-4400-A0E6-96B4B7B51882}" dt="2022-07-07T15:43:29.878" v="160" actId="20577"/>
          <ac:spMkLst>
            <pc:docMk/>
            <pc:sldMk cId="163586907" sldId="311"/>
            <ac:spMk id="12" creationId="{1555D637-FAA8-FF06-6226-B33E9651B6E7}"/>
          </ac:spMkLst>
        </pc:spChg>
        <pc:spChg chg="add mod">
          <ac:chgData name="Caroline Prodger" userId="e4ef2e75-b60b-401b-8ebe-291bdcf405f4" providerId="ADAL" clId="{4BFA0C5D-DAA2-4400-A0E6-96B4B7B51882}" dt="2022-07-07T15:43:59.263" v="184" actId="14100"/>
          <ac:spMkLst>
            <pc:docMk/>
            <pc:sldMk cId="163586907" sldId="311"/>
            <ac:spMk id="13" creationId="{48A104E5-1B01-1250-DC52-4C5CFE1906DB}"/>
          </ac:spMkLst>
        </pc:spChg>
        <pc:spChg chg="add mod">
          <ac:chgData name="Caroline Prodger" userId="e4ef2e75-b60b-401b-8ebe-291bdcf405f4" providerId="ADAL" clId="{4BFA0C5D-DAA2-4400-A0E6-96B4B7B51882}" dt="2022-07-07T15:46:12.308" v="236" actId="1076"/>
          <ac:spMkLst>
            <pc:docMk/>
            <pc:sldMk cId="163586907" sldId="311"/>
            <ac:spMk id="14" creationId="{47A699D4-4D9F-879F-72DA-DB319E7970A3}"/>
          </ac:spMkLst>
        </pc:spChg>
        <pc:spChg chg="add mod">
          <ac:chgData name="Caroline Prodger" userId="e4ef2e75-b60b-401b-8ebe-291bdcf405f4" providerId="ADAL" clId="{4BFA0C5D-DAA2-4400-A0E6-96B4B7B51882}" dt="2022-07-07T15:45:40.648" v="222" actId="20577"/>
          <ac:spMkLst>
            <pc:docMk/>
            <pc:sldMk cId="163586907" sldId="311"/>
            <ac:spMk id="15" creationId="{7C1F6C30-C683-781D-1FA4-4478EEC084E7}"/>
          </ac:spMkLst>
        </pc:spChg>
        <pc:spChg chg="add mod">
          <ac:chgData name="Caroline Prodger" userId="e4ef2e75-b60b-401b-8ebe-291bdcf405f4" providerId="ADAL" clId="{4BFA0C5D-DAA2-4400-A0E6-96B4B7B51882}" dt="2022-07-07T15:46:05.694" v="235" actId="14100"/>
          <ac:spMkLst>
            <pc:docMk/>
            <pc:sldMk cId="163586907" sldId="311"/>
            <ac:spMk id="16" creationId="{C7F22981-97B0-72F0-EB66-6162AF618B34}"/>
          </ac:spMkLst>
        </pc:spChg>
        <pc:cxnChg chg="add mod">
          <ac:chgData name="Caroline Prodger" userId="e4ef2e75-b60b-401b-8ebe-291bdcf405f4" providerId="ADAL" clId="{4BFA0C5D-DAA2-4400-A0E6-96B4B7B51882}" dt="2022-07-07T15:47:44.346" v="251" actId="14100"/>
          <ac:cxnSpMkLst>
            <pc:docMk/>
            <pc:sldMk cId="163586907" sldId="311"/>
            <ac:cxnSpMk id="18" creationId="{2F5F0775-D117-914C-EE0F-21232977B122}"/>
          </ac:cxnSpMkLst>
        </pc:cxnChg>
        <pc:cxnChg chg="add mod">
          <ac:chgData name="Caroline Prodger" userId="e4ef2e75-b60b-401b-8ebe-291bdcf405f4" providerId="ADAL" clId="{4BFA0C5D-DAA2-4400-A0E6-96B4B7B51882}" dt="2022-07-07T15:46:52.559" v="242" actId="13822"/>
          <ac:cxnSpMkLst>
            <pc:docMk/>
            <pc:sldMk cId="163586907" sldId="311"/>
            <ac:cxnSpMk id="20" creationId="{70B3B57A-6B58-F5E5-49B9-EE62EEC01A23}"/>
          </ac:cxnSpMkLst>
        </pc:cxnChg>
        <pc:cxnChg chg="add mod">
          <ac:chgData name="Caroline Prodger" userId="e4ef2e75-b60b-401b-8ebe-291bdcf405f4" providerId="ADAL" clId="{4BFA0C5D-DAA2-4400-A0E6-96B4B7B51882}" dt="2022-07-07T15:47:09.943" v="244" actId="13822"/>
          <ac:cxnSpMkLst>
            <pc:docMk/>
            <pc:sldMk cId="163586907" sldId="311"/>
            <ac:cxnSpMk id="22" creationId="{1B48233C-3CBF-D54F-6548-5E7337ED95DD}"/>
          </ac:cxnSpMkLst>
        </pc:cxnChg>
        <pc:cxnChg chg="add mod">
          <ac:chgData name="Caroline Prodger" userId="e4ef2e75-b60b-401b-8ebe-291bdcf405f4" providerId="ADAL" clId="{4BFA0C5D-DAA2-4400-A0E6-96B4B7B51882}" dt="2022-07-07T15:47:26.031" v="247" actId="14100"/>
          <ac:cxnSpMkLst>
            <pc:docMk/>
            <pc:sldMk cId="163586907" sldId="311"/>
            <ac:cxnSpMk id="23" creationId="{C49ADFBF-AF95-EF5C-A6D2-6D4ABC12FC74}"/>
          </ac:cxnSpMkLst>
        </pc:cxnChg>
        <pc:cxnChg chg="add mod">
          <ac:chgData name="Caroline Prodger" userId="e4ef2e75-b60b-401b-8ebe-291bdcf405f4" providerId="ADAL" clId="{4BFA0C5D-DAA2-4400-A0E6-96B4B7B51882}" dt="2022-07-07T15:47:54.963" v="254" actId="14100"/>
          <ac:cxnSpMkLst>
            <pc:docMk/>
            <pc:sldMk cId="163586907" sldId="311"/>
            <ac:cxnSpMk id="28" creationId="{8ED7358D-9F87-1E61-E375-7E1D00FE495E}"/>
          </ac:cxnSpMkLst>
        </pc:cxnChg>
        <pc:cxnChg chg="add mod">
          <ac:chgData name="Caroline Prodger" userId="e4ef2e75-b60b-401b-8ebe-291bdcf405f4" providerId="ADAL" clId="{4BFA0C5D-DAA2-4400-A0E6-96B4B7B51882}" dt="2022-07-07T15:48:07.151" v="257" actId="14100"/>
          <ac:cxnSpMkLst>
            <pc:docMk/>
            <pc:sldMk cId="163586907" sldId="311"/>
            <ac:cxnSpMk id="30" creationId="{7ACB8B70-C011-223D-4E35-DE2163978176}"/>
          </ac:cxnSpMkLst>
        </pc:cxnChg>
        <pc:cxnChg chg="add mod">
          <ac:chgData name="Caroline Prodger" userId="e4ef2e75-b60b-401b-8ebe-291bdcf405f4" providerId="ADAL" clId="{4BFA0C5D-DAA2-4400-A0E6-96B4B7B51882}" dt="2022-07-07T15:48:18.414" v="260" actId="14100"/>
          <ac:cxnSpMkLst>
            <pc:docMk/>
            <pc:sldMk cId="163586907" sldId="311"/>
            <ac:cxnSpMk id="32" creationId="{A3384FCB-C63C-7FDF-E8ED-DA83582E8A35}"/>
          </ac:cxnSpMkLst>
        </pc:cxnChg>
      </pc:sldChg>
      <pc:sldMasterChg chg="modSp mod">
        <pc:chgData name="Caroline Prodger" userId="e4ef2e75-b60b-401b-8ebe-291bdcf405f4" providerId="ADAL" clId="{4BFA0C5D-DAA2-4400-A0E6-96B4B7B51882}" dt="2022-07-11T10:45:59.802" v="503" actId="20577"/>
        <pc:sldMasterMkLst>
          <pc:docMk/>
          <pc:sldMasterMk cId="3569857329" sldId="2147483653"/>
        </pc:sldMasterMkLst>
        <pc:spChg chg="mod">
          <ac:chgData name="Caroline Prodger" userId="e4ef2e75-b60b-401b-8ebe-291bdcf405f4" providerId="ADAL" clId="{4BFA0C5D-DAA2-4400-A0E6-96B4B7B51882}" dt="2022-07-11T10:45:59.802" v="503" actId="20577"/>
          <ac:spMkLst>
            <pc:docMk/>
            <pc:sldMasterMk cId="3569857329" sldId="2147483653"/>
            <ac:spMk id="12" creationId="{00000000-0000-0000-0000-000000000000}"/>
          </ac:spMkLst>
        </pc:spChg>
      </pc:sldMaster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a:pPr/>
              <a:t>7</a:t>
            </a:fld>
            <a:endParaRPr lang="en-GB" dirty="0"/>
          </a:p>
        </p:txBody>
      </p:sp>
    </p:spTree>
    <p:extLst>
      <p:ext uri="{BB962C8B-B14F-4D97-AF65-F5344CB8AC3E}">
        <p14:creationId xmlns:p14="http://schemas.microsoft.com/office/powerpoint/2010/main" val="404552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0729780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19334658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18</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8069758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18</a:t>
            </a:r>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Design and Development for 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41476" y="5924924"/>
            <a:ext cx="4572000" cy="243593"/>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spTree>
    <p:extLst>
      <p:ext uri="{BB962C8B-B14F-4D97-AF65-F5344CB8AC3E}">
        <p14:creationId xmlns:p14="http://schemas.microsoft.com/office/powerpoint/2010/main" val="3569857329"/>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2282" y="4040370"/>
            <a:ext cx="812144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4: Development and recognition</a:t>
            </a:r>
          </a:p>
        </p:txBody>
      </p:sp>
      <p:sp>
        <p:nvSpPr>
          <p:cNvPr id="3" name="TextBox 9"/>
          <p:cNvSpPr txBox="1">
            <a:spLocks noChangeArrowheads="1"/>
          </p:cNvSpPr>
          <p:nvPr/>
        </p:nvSpPr>
        <p:spPr bwMode="auto">
          <a:xfrm>
            <a:off x="452283" y="1671385"/>
            <a:ext cx="7813204"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14. Professional responsibilities, attitudes and behaviours</a:t>
            </a:r>
          </a:p>
          <a:p>
            <a:endParaRPr lang="en-GB" sz="2400" b="1" dirty="0"/>
          </a:p>
          <a:p>
            <a:r>
              <a:rPr lang="en-GB" sz="2400" b="1" dirty="0"/>
              <a:t>14.2 Continuous professional development (CPD) and professional recognition</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Making time for CPD</a:t>
            </a:r>
            <a:br>
              <a:rPr lang="en-GB" dirty="0"/>
            </a:br>
            <a:endParaRPr lang="en-GB" dirty="0"/>
          </a:p>
        </p:txBody>
      </p:sp>
      <p:sp>
        <p:nvSpPr>
          <p:cNvPr id="3" name="Content Placeholder 2"/>
          <p:cNvSpPr>
            <a:spLocks noGrp="1"/>
          </p:cNvSpPr>
          <p:nvPr>
            <p:ph sz="quarter" idx="10"/>
          </p:nvPr>
        </p:nvSpPr>
        <p:spPr>
          <a:xfrm>
            <a:off x="457200" y="1631663"/>
            <a:ext cx="4282966" cy="1573653"/>
          </a:xfrm>
        </p:spPr>
        <p:txBody>
          <a:bodyPr/>
          <a:lstStyle/>
          <a:p>
            <a:r>
              <a:rPr lang="en-GB" dirty="0"/>
              <a:t>Time has to be allocated for CPD. Businesses might choose to allocate special days for sections of the company to attend training. Sometimes, a member of staff might apply for CPD so that they can get a promotion or be ‘upskilled’ for their current job. </a:t>
            </a:r>
          </a:p>
          <a:p>
            <a:r>
              <a:rPr lang="en-GB" dirty="0"/>
              <a:t>A good company will always consider any training requests very carefully and support staff who wish to develop their knowledge and skills.</a:t>
            </a:r>
          </a:p>
          <a:p>
            <a:endParaRPr lang="en-GB" dirty="0"/>
          </a:p>
        </p:txBody>
      </p:sp>
      <p:pic>
        <p:nvPicPr>
          <p:cNvPr id="5" name="Picture 4" descr="A group of people looking at a computer&#10;&#10;Description automatically generated with medium confidence">
            <a:extLst>
              <a:ext uri="{FF2B5EF4-FFF2-40B4-BE49-F238E27FC236}">
                <a16:creationId xmlns:a16="http://schemas.microsoft.com/office/drawing/2014/main" id="{A30F6FB7-725A-94C8-A8A8-E750B85E8EE1}"/>
              </a:ext>
            </a:extLst>
          </p:cNvPr>
          <p:cNvPicPr>
            <a:picLocks noChangeAspect="1"/>
          </p:cNvPicPr>
          <p:nvPr/>
        </p:nvPicPr>
        <p:blipFill>
          <a:blip r:embed="rId2"/>
          <a:stretch>
            <a:fillRect/>
          </a:stretch>
        </p:blipFill>
        <p:spPr>
          <a:xfrm>
            <a:off x="5279057" y="1721061"/>
            <a:ext cx="3407743" cy="2554029"/>
          </a:xfrm>
          <a:prstGeom prst="rect">
            <a:avLst/>
          </a:prstGeom>
        </p:spPr>
      </p:pic>
    </p:spTree>
    <p:extLst>
      <p:ext uri="{BB962C8B-B14F-4D97-AF65-F5344CB8AC3E}">
        <p14:creationId xmlns:p14="http://schemas.microsoft.com/office/powerpoint/2010/main" val="2177443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Advantages and drawbacks of CPD</a:t>
            </a:r>
          </a:p>
        </p:txBody>
      </p:sp>
      <p:sp>
        <p:nvSpPr>
          <p:cNvPr id="3" name="Content Placeholder 2"/>
          <p:cNvSpPr>
            <a:spLocks noGrp="1"/>
          </p:cNvSpPr>
          <p:nvPr>
            <p:ph sz="quarter" idx="10"/>
          </p:nvPr>
        </p:nvSpPr>
        <p:spPr>
          <a:xfrm>
            <a:off x="461772" y="1562837"/>
            <a:ext cx="3910532" cy="3118104"/>
          </a:xfrm>
        </p:spPr>
        <p:txBody>
          <a:bodyPr/>
          <a:lstStyle/>
          <a:p>
            <a:pPr algn="ctr"/>
            <a:r>
              <a:rPr lang="en-GB" b="1" dirty="0"/>
              <a:t>Advantages</a:t>
            </a:r>
          </a:p>
          <a:p>
            <a:pPr marL="558800" lvl="1" indent="-342900">
              <a:buFont typeface="Arial" panose="020B0604020202020204" pitchFamily="34" charset="0"/>
              <a:buChar char="•"/>
            </a:pPr>
            <a:r>
              <a:rPr lang="en-GB" sz="1800" dirty="0"/>
              <a:t>Staff are up to date on new ideas and technology and are therefore more efficient and productive.</a:t>
            </a:r>
          </a:p>
          <a:p>
            <a:pPr marL="558800" lvl="1" indent="-342900">
              <a:buFont typeface="Arial" panose="020B0604020202020204" pitchFamily="34" charset="0"/>
              <a:buChar char="•"/>
            </a:pPr>
            <a:r>
              <a:rPr lang="en-GB" sz="1800" dirty="0"/>
              <a:t>New ideas and ways of working are introduced, driving innovation.</a:t>
            </a:r>
          </a:p>
          <a:p>
            <a:pPr marL="558800" lvl="1" indent="-342900">
              <a:buFont typeface="Arial" panose="020B0604020202020204" pitchFamily="34" charset="0"/>
              <a:buChar char="•"/>
            </a:pPr>
            <a:r>
              <a:rPr lang="en-GB" sz="1800" dirty="0"/>
              <a:t>Staff feel more valued and can be more motivated to perform.</a:t>
            </a:r>
          </a:p>
          <a:p>
            <a:pPr marL="558800" lvl="1" indent="-342900">
              <a:buFont typeface="Arial" panose="020B0604020202020204" pitchFamily="34" charset="0"/>
              <a:buChar char="•"/>
            </a:pPr>
            <a:r>
              <a:rPr lang="en-GB" sz="1800" dirty="0"/>
              <a:t>Staff will feel more loyalty to companies that invest in them. </a:t>
            </a:r>
          </a:p>
        </p:txBody>
      </p:sp>
      <p:sp>
        <p:nvSpPr>
          <p:cNvPr id="5" name="Content Placeholder 2"/>
          <p:cNvSpPr txBox="1">
            <a:spLocks/>
          </p:cNvSpPr>
          <p:nvPr/>
        </p:nvSpPr>
        <p:spPr bwMode="auto">
          <a:xfrm>
            <a:off x="4572003" y="1591164"/>
            <a:ext cx="3720660" cy="247802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a:r>
              <a:rPr lang="en-GB" b="1" kern="0" dirty="0"/>
              <a:t>Drawbacks</a:t>
            </a:r>
          </a:p>
          <a:p>
            <a:pPr marL="558800" lvl="1" indent="-342900">
              <a:buFont typeface="Arial" panose="020B0604020202020204" pitchFamily="34" charset="0"/>
              <a:buChar char="•"/>
            </a:pPr>
            <a:r>
              <a:rPr lang="en-GB" sz="1800" kern="0" dirty="0"/>
              <a:t>Training takes time and money and can take staff away from ‘business as usual’ work.</a:t>
            </a:r>
          </a:p>
          <a:p>
            <a:pPr marL="558800" lvl="1" indent="-342900">
              <a:buFont typeface="Arial" panose="020B0604020202020204" pitchFamily="34" charset="0"/>
              <a:buChar char="•"/>
            </a:pPr>
            <a:r>
              <a:rPr lang="en-GB" sz="1800" kern="0" dirty="0"/>
              <a:t>Better trained staff might be more likely to change jobs as they are more attractive to other employers.</a:t>
            </a:r>
          </a:p>
        </p:txBody>
      </p:sp>
    </p:spTree>
    <p:extLst>
      <p:ext uri="{BB962C8B-B14F-4D97-AF65-F5344CB8AC3E}">
        <p14:creationId xmlns:p14="http://schemas.microsoft.com/office/powerpoint/2010/main" val="35596986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312A9A3E-9BA9-4C3B-BA83-B5FEDC34F1B3}"/>
              </a:ext>
            </a:extLst>
          </p:cNvPr>
          <p:cNvSpPr>
            <a:spLocks noGrp="1"/>
          </p:cNvSpPr>
          <p:nvPr>
            <p:ph type="title"/>
          </p:nvPr>
        </p:nvSpPr>
        <p:spPr/>
        <p:txBody>
          <a:bodyPr/>
          <a:lstStyle/>
          <a:p>
            <a:r>
              <a:rPr lang="en-GB" dirty="0"/>
              <a:t>Your turn</a:t>
            </a:r>
          </a:p>
        </p:txBody>
      </p:sp>
      <p:sp>
        <p:nvSpPr>
          <p:cNvPr id="4" name="Content Placeholder 2"/>
          <p:cNvSpPr>
            <a:spLocks noGrp="1"/>
          </p:cNvSpPr>
          <p:nvPr>
            <p:ph sz="quarter" idx="10"/>
          </p:nvPr>
        </p:nvSpPr>
        <p:spPr>
          <a:xfrm>
            <a:off x="457201" y="1727047"/>
            <a:ext cx="4645742" cy="2800178"/>
          </a:xfrm>
        </p:spPr>
        <p:txBody>
          <a:bodyPr/>
          <a:lstStyle/>
          <a:p>
            <a:r>
              <a:rPr lang="en-GB" dirty="0"/>
              <a:t>Research an engineering trade show that is taking place in the UK. </a:t>
            </a:r>
          </a:p>
          <a:p>
            <a:r>
              <a:rPr lang="en-GB" dirty="0"/>
              <a:t>Look at the list of exhibitors and seminars.</a:t>
            </a:r>
          </a:p>
          <a:p>
            <a:r>
              <a:rPr lang="en-GB" dirty="0"/>
              <a:t>Make a note of any information of an exhibitor or seminar you think is relevant to your future career.</a:t>
            </a:r>
          </a:p>
          <a:p>
            <a:endParaRPr lang="en-GB" dirty="0"/>
          </a:p>
        </p:txBody>
      </p:sp>
      <p:pic>
        <p:nvPicPr>
          <p:cNvPr id="6" name="Picture 5" descr="A picture containing text, clipart&#10;&#10;Description automatically generated">
            <a:extLst>
              <a:ext uri="{FF2B5EF4-FFF2-40B4-BE49-F238E27FC236}">
                <a16:creationId xmlns:a16="http://schemas.microsoft.com/office/drawing/2014/main" id="{8AE2E570-D4B3-7950-7BB1-3F06D0514821}"/>
              </a:ext>
            </a:extLst>
          </p:cNvPr>
          <p:cNvPicPr>
            <a:picLocks noChangeAspect="1"/>
          </p:cNvPicPr>
          <p:nvPr/>
        </p:nvPicPr>
        <p:blipFill>
          <a:blip r:embed="rId3"/>
          <a:stretch>
            <a:fillRect/>
          </a:stretch>
        </p:blipFill>
        <p:spPr>
          <a:xfrm>
            <a:off x="5102943" y="2221598"/>
            <a:ext cx="3669398" cy="2064036"/>
          </a:xfrm>
          <a:prstGeom prst="rect">
            <a:avLst/>
          </a:prstGeom>
        </p:spPr>
      </p:pic>
    </p:spTree>
    <p:extLst>
      <p:ext uri="{BB962C8B-B14F-4D97-AF65-F5344CB8AC3E}">
        <p14:creationId xmlns:p14="http://schemas.microsoft.com/office/powerpoint/2010/main" val="33594919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948" y="1030713"/>
            <a:ext cx="8525748" cy="450616"/>
          </a:xfrm>
        </p:spPr>
        <p:txBody>
          <a:bodyPr/>
          <a:lstStyle/>
          <a:p>
            <a:r>
              <a:rPr lang="en-GB" dirty="0"/>
              <a:t>Your engineering career</a:t>
            </a:r>
          </a:p>
        </p:txBody>
      </p:sp>
      <p:sp>
        <p:nvSpPr>
          <p:cNvPr id="9" name="Content Placeholder 2"/>
          <p:cNvSpPr>
            <a:spLocks noGrp="1"/>
          </p:cNvSpPr>
          <p:nvPr>
            <p:ph sz="quarter" idx="10"/>
          </p:nvPr>
        </p:nvSpPr>
        <p:spPr>
          <a:xfrm>
            <a:off x="471948" y="1541579"/>
            <a:ext cx="4856797" cy="1320620"/>
          </a:xfrm>
        </p:spPr>
        <p:txBody>
          <a:bodyPr/>
          <a:lstStyle/>
          <a:p>
            <a:pPr>
              <a:lnSpc>
                <a:spcPct val="100000"/>
              </a:lnSpc>
            </a:pPr>
            <a:r>
              <a:rPr lang="en-GB" dirty="0"/>
              <a:t>A career in engineering can be exciting, varied and satisfying, but the term ‘engineer’ covers a wide variety of roles in the industry, taking place in different engineering spheres (eg automotive, aeronautical, civil). In time you may choose to specialise in a particular area.</a:t>
            </a:r>
          </a:p>
          <a:p>
            <a:pPr>
              <a:lnSpc>
                <a:spcPct val="100000"/>
              </a:lnSpc>
            </a:pPr>
            <a:endParaRPr lang="en-GB" dirty="0"/>
          </a:p>
        </p:txBody>
      </p:sp>
      <p:sp>
        <p:nvSpPr>
          <p:cNvPr id="7" name="TextBox 6">
            <a:extLst>
              <a:ext uri="{FF2B5EF4-FFF2-40B4-BE49-F238E27FC236}">
                <a16:creationId xmlns:a16="http://schemas.microsoft.com/office/drawing/2014/main" id="{A679E4CB-DE57-4CE5-8278-DD8E614E7C9F}"/>
              </a:ext>
            </a:extLst>
          </p:cNvPr>
          <p:cNvSpPr txBox="1"/>
          <p:nvPr/>
        </p:nvSpPr>
        <p:spPr>
          <a:xfrm>
            <a:off x="428468" y="3804228"/>
            <a:ext cx="4856798" cy="1938992"/>
          </a:xfrm>
          <a:prstGeom prst="rect">
            <a:avLst/>
          </a:prstGeom>
          <a:noFill/>
        </p:spPr>
        <p:txBody>
          <a:bodyPr wrap="square">
            <a:spAutoFit/>
          </a:bodyPr>
          <a:lstStyle/>
          <a:p>
            <a:pPr>
              <a:lnSpc>
                <a:spcPct val="100000"/>
              </a:lnSpc>
            </a:pPr>
            <a:r>
              <a:rPr lang="en-GB" dirty="0"/>
              <a:t>You will likely begin your engineering life as an </a:t>
            </a:r>
            <a:r>
              <a:rPr lang="en-GB" b="1" dirty="0"/>
              <a:t>apprentice</a:t>
            </a:r>
            <a:r>
              <a:rPr lang="en-GB" dirty="0"/>
              <a:t>,</a:t>
            </a:r>
            <a:r>
              <a:rPr lang="en-GB" b="1" dirty="0"/>
              <a:t> </a:t>
            </a:r>
            <a:r>
              <a:rPr lang="en-GB" dirty="0"/>
              <a:t>and then progress to the role of</a:t>
            </a:r>
            <a:r>
              <a:rPr lang="en-GB" b="1" dirty="0"/>
              <a:t> technician </a:t>
            </a:r>
            <a:r>
              <a:rPr lang="en-GB" dirty="0"/>
              <a:t>(a</a:t>
            </a:r>
            <a:r>
              <a:rPr lang="en-GB" b="1" dirty="0"/>
              <a:t> </a:t>
            </a:r>
            <a:r>
              <a:rPr lang="en-GB" dirty="0"/>
              <a:t>highly skilled worker focused in one area), or </a:t>
            </a:r>
            <a:r>
              <a:rPr lang="en-GB" b="1" dirty="0"/>
              <a:t>engineer</a:t>
            </a:r>
            <a:r>
              <a:rPr lang="en-GB" dirty="0"/>
              <a:t>,</a:t>
            </a:r>
            <a:r>
              <a:rPr lang="en-GB" b="1" dirty="0"/>
              <a:t> </a:t>
            </a:r>
            <a:r>
              <a:rPr lang="en-GB" dirty="0"/>
              <a:t>who may take on a more varied role across several disciplines.</a:t>
            </a:r>
          </a:p>
        </p:txBody>
      </p:sp>
      <p:pic>
        <p:nvPicPr>
          <p:cNvPr id="5" name="Picture 4" descr="A picture containing person, fan, device, engine&#10;&#10;Description automatically generated">
            <a:extLst>
              <a:ext uri="{FF2B5EF4-FFF2-40B4-BE49-F238E27FC236}">
                <a16:creationId xmlns:a16="http://schemas.microsoft.com/office/drawing/2014/main" id="{EDF974C5-350E-AA31-878F-3B7BAFCA464C}"/>
              </a:ext>
            </a:extLst>
          </p:cNvPr>
          <p:cNvPicPr>
            <a:picLocks noChangeAspect="1"/>
          </p:cNvPicPr>
          <p:nvPr/>
        </p:nvPicPr>
        <p:blipFill>
          <a:blip r:embed="rId2"/>
          <a:stretch>
            <a:fillRect/>
          </a:stretch>
        </p:blipFill>
        <p:spPr>
          <a:xfrm>
            <a:off x="5856637" y="1541579"/>
            <a:ext cx="2644237" cy="1984564"/>
          </a:xfrm>
          <a:prstGeom prst="rect">
            <a:avLst/>
          </a:prstGeom>
        </p:spPr>
      </p:pic>
    </p:spTree>
    <p:extLst>
      <p:ext uri="{BB962C8B-B14F-4D97-AF65-F5344CB8AC3E}">
        <p14:creationId xmlns:p14="http://schemas.microsoft.com/office/powerpoint/2010/main" val="10218744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1780" y="1030713"/>
            <a:ext cx="8515915" cy="450616"/>
          </a:xfrm>
        </p:spPr>
        <p:txBody>
          <a:bodyPr/>
          <a:lstStyle/>
          <a:p>
            <a:r>
              <a:rPr lang="en-GB" dirty="0"/>
              <a:t>Engineering Council accreditation</a:t>
            </a:r>
          </a:p>
        </p:txBody>
      </p:sp>
      <p:sp>
        <p:nvSpPr>
          <p:cNvPr id="9" name="Content Placeholder 2"/>
          <p:cNvSpPr>
            <a:spLocks noGrp="1"/>
          </p:cNvSpPr>
          <p:nvPr>
            <p:ph sz="quarter" idx="10"/>
          </p:nvPr>
        </p:nvSpPr>
        <p:spPr>
          <a:xfrm>
            <a:off x="481781" y="1607971"/>
            <a:ext cx="8010578" cy="4032504"/>
          </a:xfrm>
        </p:spPr>
        <p:txBody>
          <a:bodyPr/>
          <a:lstStyle/>
          <a:p>
            <a:pPr>
              <a:lnSpc>
                <a:spcPct val="100000"/>
              </a:lnSpc>
            </a:pPr>
            <a:r>
              <a:rPr lang="en-GB" dirty="0"/>
              <a:t>In the UK there is no restriction on who can call themselves an ‘engineer’. You will see it written on the side of vans all over the country, meaning someone with technical knowledge who usually mends things.</a:t>
            </a:r>
          </a:p>
          <a:p>
            <a:pPr>
              <a:lnSpc>
                <a:spcPct val="100000"/>
              </a:lnSpc>
            </a:pPr>
            <a:r>
              <a:rPr lang="en-GB" dirty="0"/>
              <a:t>Other countries restrict the term engineer to those who have followed a formal route of training, academic qualifications and experience to earn the title. In many European countries you cannot call yourself an engineer without being </a:t>
            </a:r>
            <a:r>
              <a:rPr lang="en-GB" b="1" dirty="0"/>
              <a:t>accredited</a:t>
            </a:r>
            <a:r>
              <a:rPr lang="en-GB" dirty="0"/>
              <a:t>. </a:t>
            </a:r>
          </a:p>
          <a:p>
            <a:pPr>
              <a:lnSpc>
                <a:spcPct val="100000"/>
              </a:lnSpc>
            </a:pPr>
            <a:r>
              <a:rPr lang="en-GB" dirty="0"/>
              <a:t>The </a:t>
            </a:r>
            <a:r>
              <a:rPr lang="en-GB" b="1" dirty="0"/>
              <a:t>Engineering Council </a:t>
            </a:r>
            <a:r>
              <a:rPr lang="en-GB" dirty="0"/>
              <a:t>works to align the UK with the rest of the world by allowing people working in engineering to become accredited.  Accreditation is the ‘gold standard’ for the industry and gives the public, employers and customers confidence that globally recognised </a:t>
            </a:r>
            <a:r>
              <a:rPr lang="en-GB" b="1" dirty="0"/>
              <a:t>professional standards</a:t>
            </a:r>
            <a:r>
              <a:rPr lang="en-GB" dirty="0"/>
              <a:t> have been met. </a:t>
            </a:r>
          </a:p>
        </p:txBody>
      </p:sp>
    </p:spTree>
    <p:extLst>
      <p:ext uri="{BB962C8B-B14F-4D97-AF65-F5344CB8AC3E}">
        <p14:creationId xmlns:p14="http://schemas.microsoft.com/office/powerpoint/2010/main" val="3189732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8" y="1030713"/>
            <a:ext cx="8540497" cy="450616"/>
          </a:xfrm>
        </p:spPr>
        <p:txBody>
          <a:bodyPr/>
          <a:lstStyle/>
          <a:p>
            <a:r>
              <a:rPr lang="en-GB" dirty="0"/>
              <a:t>Professional standards</a:t>
            </a:r>
          </a:p>
        </p:txBody>
      </p:sp>
      <p:sp>
        <p:nvSpPr>
          <p:cNvPr id="9" name="Content Placeholder 2"/>
          <p:cNvSpPr>
            <a:spLocks noGrp="1"/>
          </p:cNvSpPr>
          <p:nvPr>
            <p:ph sz="quarter" idx="10"/>
          </p:nvPr>
        </p:nvSpPr>
        <p:spPr>
          <a:xfrm>
            <a:off x="457199" y="1625381"/>
            <a:ext cx="8229601" cy="4480560"/>
          </a:xfrm>
        </p:spPr>
        <p:txBody>
          <a:bodyPr/>
          <a:lstStyle/>
          <a:p>
            <a:pPr>
              <a:lnSpc>
                <a:spcPct val="100000"/>
              </a:lnSpc>
            </a:pPr>
            <a:r>
              <a:rPr lang="en-GB" b="1" dirty="0"/>
              <a:t>Professional standards</a:t>
            </a:r>
            <a:r>
              <a:rPr lang="en-GB" dirty="0"/>
              <a:t> in engineering are set by a variety of organisations in the UK, all coordinated by the Engineering Council.</a:t>
            </a:r>
          </a:p>
          <a:p>
            <a:pPr>
              <a:lnSpc>
                <a:spcPct val="100000"/>
              </a:lnSpc>
            </a:pPr>
            <a:r>
              <a:rPr lang="en-GB" dirty="0"/>
              <a:t>These organisations set standards by which you can be ‘measured’: </a:t>
            </a:r>
          </a:p>
          <a:p>
            <a:pPr marL="558800" lvl="1" indent="-342900">
              <a:lnSpc>
                <a:spcPct val="100000"/>
              </a:lnSpc>
              <a:buFont typeface="Arial" panose="020B0604020202020204" pitchFamily="34" charset="0"/>
              <a:buChar char="•"/>
            </a:pPr>
            <a:r>
              <a:rPr lang="en-GB" dirty="0"/>
              <a:t>A – knowledge and understanding</a:t>
            </a:r>
          </a:p>
          <a:p>
            <a:pPr marL="558800" lvl="1" indent="-342900">
              <a:lnSpc>
                <a:spcPct val="100000"/>
              </a:lnSpc>
              <a:buFont typeface="Arial" panose="020B0604020202020204" pitchFamily="34" charset="0"/>
              <a:buChar char="•"/>
            </a:pPr>
            <a:r>
              <a:rPr lang="en-GB" dirty="0"/>
              <a:t>B – design, development and solving engineering problems</a:t>
            </a:r>
          </a:p>
          <a:p>
            <a:pPr marL="558800" lvl="1" indent="-342900">
              <a:lnSpc>
                <a:spcPct val="100000"/>
              </a:lnSpc>
              <a:buFont typeface="Arial" panose="020B0604020202020204" pitchFamily="34" charset="0"/>
              <a:buChar char="•"/>
            </a:pPr>
            <a:r>
              <a:rPr lang="en-GB" dirty="0"/>
              <a:t>C – responsibility, management and leadership</a:t>
            </a:r>
          </a:p>
          <a:p>
            <a:pPr marL="558800" lvl="1" indent="-342900">
              <a:lnSpc>
                <a:spcPct val="100000"/>
              </a:lnSpc>
              <a:buFont typeface="Arial" panose="020B0604020202020204" pitchFamily="34" charset="0"/>
              <a:buChar char="•"/>
            </a:pPr>
            <a:r>
              <a:rPr lang="en-GB" dirty="0"/>
              <a:t>D – communication and interpersonal skills</a:t>
            </a:r>
          </a:p>
          <a:p>
            <a:pPr marL="558800" lvl="1" indent="-342900">
              <a:lnSpc>
                <a:spcPct val="100000"/>
              </a:lnSpc>
              <a:buFont typeface="Arial" panose="020B0604020202020204" pitchFamily="34" charset="0"/>
              <a:buChar char="•"/>
            </a:pPr>
            <a:r>
              <a:rPr lang="en-GB" dirty="0"/>
              <a:t>E – professional commitment.</a:t>
            </a:r>
          </a:p>
        </p:txBody>
      </p:sp>
      <p:pic>
        <p:nvPicPr>
          <p:cNvPr id="12289" name="Picture 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77017" y="3865661"/>
            <a:ext cx="1199356" cy="1171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375873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3122" y="1030713"/>
            <a:ext cx="8594574" cy="450616"/>
          </a:xfrm>
        </p:spPr>
        <p:txBody>
          <a:bodyPr/>
          <a:lstStyle/>
          <a:p>
            <a:r>
              <a:rPr lang="en-GB" dirty="0"/>
              <a:t>Accredited roles</a:t>
            </a:r>
          </a:p>
        </p:txBody>
      </p:sp>
      <p:sp>
        <p:nvSpPr>
          <p:cNvPr id="9" name="Content Placeholder 2"/>
          <p:cNvSpPr>
            <a:spLocks noGrp="1"/>
          </p:cNvSpPr>
          <p:nvPr>
            <p:ph sz="quarter" idx="10"/>
          </p:nvPr>
        </p:nvSpPr>
        <p:spPr>
          <a:xfrm>
            <a:off x="403122" y="1490472"/>
            <a:ext cx="8057706" cy="4480560"/>
          </a:xfrm>
        </p:spPr>
        <p:txBody>
          <a:bodyPr/>
          <a:lstStyle/>
          <a:p>
            <a:r>
              <a:rPr lang="en-GB" dirty="0"/>
              <a:t>There are different titles you can achieve through accreditation.</a:t>
            </a:r>
          </a:p>
          <a:p>
            <a:pPr marL="342900" indent="-342900">
              <a:buClr>
                <a:srgbClr val="0077E3"/>
              </a:buClr>
              <a:buFont typeface="Arial" panose="020B0604020202020204" pitchFamily="34" charset="0"/>
              <a:buChar char="•"/>
            </a:pPr>
            <a:r>
              <a:rPr lang="en-GB" dirty="0"/>
              <a:t>Engineering technician (EngTech).</a:t>
            </a:r>
          </a:p>
          <a:p>
            <a:pPr marL="342900" indent="-342900">
              <a:buClr>
                <a:srgbClr val="0077E3"/>
              </a:buClr>
              <a:buFont typeface="Arial" panose="020B0604020202020204" pitchFamily="34" charset="0"/>
              <a:buChar char="•"/>
            </a:pPr>
            <a:r>
              <a:rPr lang="en-GB" dirty="0"/>
              <a:t>Incorporated engineer (IEng).</a:t>
            </a:r>
          </a:p>
          <a:p>
            <a:pPr marL="342900" indent="-342900">
              <a:buClr>
                <a:srgbClr val="0077E3"/>
              </a:buClr>
              <a:buFont typeface="Arial" panose="020B0604020202020204" pitchFamily="34" charset="0"/>
              <a:buChar char="•"/>
            </a:pPr>
            <a:r>
              <a:rPr lang="en-GB" dirty="0"/>
              <a:t>Chartered engineer (CEng).</a:t>
            </a:r>
          </a:p>
          <a:p>
            <a:pPr marL="342900" indent="-342900">
              <a:buClr>
                <a:srgbClr val="0077E3"/>
              </a:buClr>
              <a:buFont typeface="Arial" panose="020B0604020202020204" pitchFamily="34" charset="0"/>
              <a:buChar char="•"/>
            </a:pPr>
            <a:r>
              <a:rPr lang="en-GB" dirty="0"/>
              <a:t>Information and communications technology technician (ICTTech).</a:t>
            </a:r>
          </a:p>
          <a:p>
            <a:pPr lvl="1" indent="0">
              <a:buNone/>
            </a:pPr>
            <a:r>
              <a:rPr lang="en-GB" dirty="0"/>
              <a:t>A registration process ensures you are assessed as being qualified by a professional engineering institution before you gain any of these titles. Once you have registered status, you are allowed to put the appropriate letters at the end of your name in correspondence and advertising.</a:t>
            </a:r>
          </a:p>
        </p:txBody>
      </p:sp>
    </p:spTree>
    <p:extLst>
      <p:ext uri="{BB962C8B-B14F-4D97-AF65-F5344CB8AC3E}">
        <p14:creationId xmlns:p14="http://schemas.microsoft.com/office/powerpoint/2010/main" val="18418187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452" y="1030713"/>
            <a:ext cx="8555244" cy="450616"/>
          </a:xfrm>
        </p:spPr>
        <p:txBody>
          <a:bodyPr/>
          <a:lstStyle/>
          <a:p>
            <a:r>
              <a:rPr lang="en-GB" dirty="0"/>
              <a:t>Organisations offering accreditation</a:t>
            </a:r>
          </a:p>
        </p:txBody>
      </p:sp>
      <p:sp>
        <p:nvSpPr>
          <p:cNvPr id="9" name="Content Placeholder 2"/>
          <p:cNvSpPr>
            <a:spLocks noGrp="1"/>
          </p:cNvSpPr>
          <p:nvPr>
            <p:ph sz="quarter" idx="10"/>
          </p:nvPr>
        </p:nvSpPr>
        <p:spPr>
          <a:xfrm>
            <a:off x="442452" y="1490472"/>
            <a:ext cx="8399796" cy="1400212"/>
          </a:xfrm>
        </p:spPr>
        <p:txBody>
          <a:bodyPr/>
          <a:lstStyle/>
          <a:p>
            <a:pPr>
              <a:lnSpc>
                <a:spcPct val="100000"/>
              </a:lnSpc>
            </a:pPr>
            <a:r>
              <a:rPr lang="en-GB" dirty="0"/>
              <a:t>Here are some examples of organisations offering accreditation. The Engineering Council lists 39 such organisations.</a:t>
            </a:r>
          </a:p>
        </p:txBody>
      </p:sp>
      <p:sp>
        <p:nvSpPr>
          <p:cNvPr id="3" name="Rectangle 2"/>
          <p:cNvSpPr/>
          <p:nvPr/>
        </p:nvSpPr>
        <p:spPr>
          <a:xfrm>
            <a:off x="442452" y="2312745"/>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Royal Aeronautical Society </a:t>
            </a:r>
          </a:p>
        </p:txBody>
      </p:sp>
      <p:sp>
        <p:nvSpPr>
          <p:cNvPr id="6" name="Rectangle 5"/>
          <p:cNvSpPr/>
          <p:nvPr/>
        </p:nvSpPr>
        <p:spPr>
          <a:xfrm>
            <a:off x="6241176" y="2312745"/>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Chartered Association of Building Engineers </a:t>
            </a:r>
          </a:p>
        </p:txBody>
      </p:sp>
      <p:sp>
        <p:nvSpPr>
          <p:cNvPr id="7" name="Rectangle 6"/>
          <p:cNvSpPr/>
          <p:nvPr/>
        </p:nvSpPr>
        <p:spPr>
          <a:xfrm>
            <a:off x="442452" y="3694966"/>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Institute of Acoustics </a:t>
            </a:r>
          </a:p>
        </p:txBody>
      </p:sp>
      <p:sp>
        <p:nvSpPr>
          <p:cNvPr id="8" name="Rectangle 7"/>
          <p:cNvSpPr/>
          <p:nvPr/>
        </p:nvSpPr>
        <p:spPr>
          <a:xfrm>
            <a:off x="3322073" y="3694966"/>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Permanent Way Institution </a:t>
            </a:r>
          </a:p>
        </p:txBody>
      </p:sp>
      <p:sp>
        <p:nvSpPr>
          <p:cNvPr id="10" name="Rectangle 9"/>
          <p:cNvSpPr/>
          <p:nvPr/>
        </p:nvSpPr>
        <p:spPr>
          <a:xfrm>
            <a:off x="6241176" y="3712957"/>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Institute of Explosives Engineers </a:t>
            </a:r>
          </a:p>
        </p:txBody>
      </p:sp>
      <p:sp>
        <p:nvSpPr>
          <p:cNvPr id="12" name="Rectangle 11">
            <a:extLst>
              <a:ext uri="{FF2B5EF4-FFF2-40B4-BE49-F238E27FC236}">
                <a16:creationId xmlns:a16="http://schemas.microsoft.com/office/drawing/2014/main" id="{E3883CAA-5C73-D3D5-F97F-736EF577B650}"/>
              </a:ext>
            </a:extLst>
          </p:cNvPr>
          <p:cNvSpPr/>
          <p:nvPr/>
        </p:nvSpPr>
        <p:spPr>
          <a:xfrm>
            <a:off x="3322073" y="2318192"/>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Welding Institute</a:t>
            </a:r>
          </a:p>
        </p:txBody>
      </p:sp>
      <p:sp>
        <p:nvSpPr>
          <p:cNvPr id="11" name="Rectangle 10">
            <a:extLst>
              <a:ext uri="{FF2B5EF4-FFF2-40B4-BE49-F238E27FC236}">
                <a16:creationId xmlns:a16="http://schemas.microsoft.com/office/drawing/2014/main" id="{15F6C5A0-1521-ACD8-2064-5D4B558EF128}"/>
              </a:ext>
            </a:extLst>
          </p:cNvPr>
          <p:cNvSpPr/>
          <p:nvPr/>
        </p:nvSpPr>
        <p:spPr>
          <a:xfrm>
            <a:off x="1997718" y="5053218"/>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dirty="0">
                <a:solidFill>
                  <a:schemeClr val="tx1"/>
                </a:solidFill>
              </a:rPr>
              <a:t>Energy Institute</a:t>
            </a:r>
          </a:p>
        </p:txBody>
      </p:sp>
      <p:sp>
        <p:nvSpPr>
          <p:cNvPr id="13" name="Rectangle 12">
            <a:extLst>
              <a:ext uri="{FF2B5EF4-FFF2-40B4-BE49-F238E27FC236}">
                <a16:creationId xmlns:a16="http://schemas.microsoft.com/office/drawing/2014/main" id="{D96013A6-C336-9533-38CE-5AFA11262A64}"/>
              </a:ext>
            </a:extLst>
          </p:cNvPr>
          <p:cNvSpPr/>
          <p:nvPr/>
        </p:nvSpPr>
        <p:spPr>
          <a:xfrm>
            <a:off x="4720074" y="5071740"/>
            <a:ext cx="2426208" cy="101498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solidFill>
                <a:schemeClr val="tx1"/>
              </a:solidFill>
            </a:endParaRPr>
          </a:p>
          <a:p>
            <a:pPr algn="ctr"/>
            <a:r>
              <a:rPr lang="en-GB" dirty="0">
                <a:solidFill>
                  <a:schemeClr val="tx1"/>
                </a:solidFill>
              </a:rPr>
              <a:t>Institution of Engineering and Technology </a:t>
            </a:r>
          </a:p>
          <a:p>
            <a:pPr algn="ctr"/>
            <a:endParaRPr lang="en-GB" dirty="0">
              <a:solidFill>
                <a:schemeClr val="tx1"/>
              </a:solidFill>
            </a:endParaRPr>
          </a:p>
        </p:txBody>
      </p:sp>
    </p:spTree>
    <p:extLst>
      <p:ext uri="{BB962C8B-B14F-4D97-AF65-F5344CB8AC3E}">
        <p14:creationId xmlns:p14="http://schemas.microsoft.com/office/powerpoint/2010/main" val="21532321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F2B16E0D-4A53-1AF1-D9DD-C1E1FC5D1E2A}"/>
              </a:ext>
            </a:extLst>
          </p:cNvPr>
          <p:cNvSpPr txBox="1"/>
          <p:nvPr/>
        </p:nvSpPr>
        <p:spPr>
          <a:xfrm>
            <a:off x="2098897" y="6000190"/>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23651709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10CD62-5E2A-033A-90B9-4DF2C4754715}"/>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E5986C9-AA25-A39D-C9B1-64D2DA4743A7}"/>
              </a:ext>
            </a:extLst>
          </p:cNvPr>
          <p:cNvSpPr>
            <a:spLocks noGrp="1"/>
          </p:cNvSpPr>
          <p:nvPr>
            <p:ph sz="quarter" idx="10"/>
          </p:nvPr>
        </p:nvSpPr>
        <p:spPr>
          <a:xfrm>
            <a:off x="457200" y="1512000"/>
            <a:ext cx="3873062" cy="4248000"/>
          </a:xfrm>
        </p:spPr>
        <p:txBody>
          <a:bodyPr/>
          <a:lstStyle/>
          <a:p>
            <a:r>
              <a:rPr lang="en-GB" dirty="0">
                <a:ea typeface="ＭＳ Ｐゴシック" pitchFamily="-105" charset="-128"/>
                <a:cs typeface="ＭＳ Ｐゴシック" pitchFamily="-105" charset="-128"/>
              </a:rPr>
              <a:t>By the end of this session, learners should be able to:</a:t>
            </a:r>
          </a:p>
          <a:p>
            <a:pPr marL="342900" indent="-342900">
              <a:buClr>
                <a:srgbClr val="0077E3"/>
              </a:buClr>
              <a:buFont typeface="Arial" panose="020B0604020202020204" pitchFamily="34" charset="0"/>
              <a:buChar char="•"/>
            </a:pPr>
            <a:r>
              <a:rPr lang="en-US" dirty="0"/>
              <a:t>understand the role and importance of continuous professional development (CPD) in industry and academia</a:t>
            </a:r>
          </a:p>
          <a:p>
            <a:pPr marL="342900" indent="-342900">
              <a:buClr>
                <a:srgbClr val="0077E3"/>
              </a:buClr>
              <a:buFont typeface="Arial" panose="020B0604020202020204" pitchFamily="34" charset="0"/>
              <a:buChar char="•"/>
            </a:pPr>
            <a:r>
              <a:rPr lang="en-US" dirty="0"/>
              <a:t>understand the importance of professional recognition and accreditation in engineering and manufacturing.</a:t>
            </a:r>
          </a:p>
          <a:p>
            <a:endParaRPr lang="en-GB" dirty="0"/>
          </a:p>
        </p:txBody>
      </p:sp>
      <p:pic>
        <p:nvPicPr>
          <p:cNvPr id="4" name="Picture 3" descr="A picture containing floor, indoor&#10;&#10;Description automatically generated">
            <a:extLst>
              <a:ext uri="{FF2B5EF4-FFF2-40B4-BE49-F238E27FC236}">
                <a16:creationId xmlns:a16="http://schemas.microsoft.com/office/drawing/2014/main" id="{541840D3-FE70-401A-F1C1-88B64B2A3A27}"/>
              </a:ext>
            </a:extLst>
          </p:cNvPr>
          <p:cNvPicPr>
            <a:picLocks noChangeAspect="1"/>
          </p:cNvPicPr>
          <p:nvPr/>
        </p:nvPicPr>
        <p:blipFill rotWithShape="1">
          <a:blip r:embed="rId2"/>
          <a:srcRect l="12704" r="13425"/>
          <a:stretch/>
        </p:blipFill>
        <p:spPr>
          <a:xfrm>
            <a:off x="5541251" y="2364829"/>
            <a:ext cx="3145549" cy="2831870"/>
          </a:xfrm>
          <a:prstGeom prst="rect">
            <a:avLst/>
          </a:prstGeom>
        </p:spPr>
      </p:pic>
    </p:spTree>
    <p:extLst>
      <p:ext uri="{BB962C8B-B14F-4D97-AF65-F5344CB8AC3E}">
        <p14:creationId xmlns:p14="http://schemas.microsoft.com/office/powerpoint/2010/main" val="32635622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Continuous professional development</a:t>
            </a:r>
            <a:br>
              <a:rPr lang="en-GB" dirty="0"/>
            </a:br>
            <a:endParaRPr lang="en-GB" dirty="0"/>
          </a:p>
        </p:txBody>
      </p:sp>
      <p:sp>
        <p:nvSpPr>
          <p:cNvPr id="4" name="Rectangle 3"/>
          <p:cNvSpPr/>
          <p:nvPr/>
        </p:nvSpPr>
        <p:spPr>
          <a:xfrm>
            <a:off x="4503173" y="1997839"/>
            <a:ext cx="3957655" cy="4093428"/>
          </a:xfrm>
          <a:prstGeom prst="rect">
            <a:avLst/>
          </a:prstGeom>
        </p:spPr>
        <p:txBody>
          <a:bodyPr wrap="square">
            <a:spAutoFit/>
          </a:bodyPr>
          <a:lstStyle/>
          <a:p>
            <a:r>
              <a:rPr lang="en-GB" b="1" dirty="0"/>
              <a:t>Continuous professional development (CPD) </a:t>
            </a:r>
            <a:r>
              <a:rPr lang="en-US" b="0" i="0" dirty="0">
                <a:solidFill>
                  <a:srgbClr val="211F34"/>
                </a:solidFill>
                <a:effectLst/>
                <a:latin typeface="pt-serif"/>
              </a:rPr>
              <a:t>describes the learning activities professionals engage in to develop and enhance their abilities throughout their career.</a:t>
            </a:r>
          </a:p>
          <a:p>
            <a:endParaRPr lang="en-US" dirty="0">
              <a:solidFill>
                <a:srgbClr val="211F34"/>
              </a:solidFill>
              <a:latin typeface="pt-serif"/>
            </a:endParaRPr>
          </a:p>
          <a:p>
            <a:r>
              <a:rPr lang="en-GB" dirty="0"/>
              <a:t>Most successful companies will regard CPD for all their staff as extremely important, and the p</a:t>
            </a:r>
            <a:r>
              <a:rPr lang="en-GB" kern="0" dirty="0"/>
              <a:t>ositives usually outweigh the negatives.</a:t>
            </a:r>
          </a:p>
          <a:p>
            <a:endParaRPr lang="en-GB" dirty="0"/>
          </a:p>
        </p:txBody>
      </p:sp>
      <p:pic>
        <p:nvPicPr>
          <p:cNvPr id="6" name="Picture 5" descr="Application, icon&#10;&#10;Description automatically generated">
            <a:extLst>
              <a:ext uri="{FF2B5EF4-FFF2-40B4-BE49-F238E27FC236}">
                <a16:creationId xmlns:a16="http://schemas.microsoft.com/office/drawing/2014/main" id="{1EE64B10-1F85-9ADE-4F88-B592B1287722}"/>
              </a:ext>
            </a:extLst>
          </p:cNvPr>
          <p:cNvPicPr>
            <a:picLocks noChangeAspect="1"/>
          </p:cNvPicPr>
          <p:nvPr/>
        </p:nvPicPr>
        <p:blipFill>
          <a:blip r:embed="rId2"/>
          <a:stretch>
            <a:fillRect/>
          </a:stretch>
        </p:blipFill>
        <p:spPr>
          <a:xfrm>
            <a:off x="939657" y="1997839"/>
            <a:ext cx="2994741" cy="2655201"/>
          </a:xfrm>
          <a:prstGeom prst="rect">
            <a:avLst/>
          </a:prstGeom>
        </p:spPr>
      </p:pic>
    </p:spTree>
    <p:extLst>
      <p:ext uri="{BB962C8B-B14F-4D97-AF65-F5344CB8AC3E}">
        <p14:creationId xmlns:p14="http://schemas.microsoft.com/office/powerpoint/2010/main" val="22531341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530091-F7DF-CA49-8AAE-BC8867473BA8}"/>
              </a:ext>
            </a:extLst>
          </p:cNvPr>
          <p:cNvSpPr>
            <a:spLocks noGrp="1"/>
          </p:cNvSpPr>
          <p:nvPr>
            <p:ph type="title"/>
          </p:nvPr>
        </p:nvSpPr>
        <p:spPr/>
        <p:txBody>
          <a:bodyPr/>
          <a:lstStyle/>
          <a:p>
            <a:r>
              <a:rPr lang="en-US" dirty="0"/>
              <a:t>Types of CPD</a:t>
            </a:r>
            <a:endParaRPr lang="en-GB" dirty="0"/>
          </a:p>
        </p:txBody>
      </p:sp>
      <p:sp>
        <p:nvSpPr>
          <p:cNvPr id="4" name="Rectangle: Rounded Corners 3">
            <a:extLst>
              <a:ext uri="{FF2B5EF4-FFF2-40B4-BE49-F238E27FC236}">
                <a16:creationId xmlns:a16="http://schemas.microsoft.com/office/drawing/2014/main" id="{7A3C73D0-B5D5-1A93-D8EA-33C709F6E560}"/>
              </a:ext>
            </a:extLst>
          </p:cNvPr>
          <p:cNvSpPr/>
          <p:nvPr/>
        </p:nvSpPr>
        <p:spPr>
          <a:xfrm>
            <a:off x="3441290" y="2703871"/>
            <a:ext cx="2241755" cy="1681316"/>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a:solidFill>
                  <a:schemeClr val="accent2"/>
                </a:solidFill>
              </a:rPr>
              <a:t>CPD</a:t>
            </a:r>
            <a:endParaRPr lang="en-GB" b="1" dirty="0">
              <a:solidFill>
                <a:schemeClr val="accent2"/>
              </a:solidFill>
            </a:endParaRPr>
          </a:p>
        </p:txBody>
      </p:sp>
      <p:sp>
        <p:nvSpPr>
          <p:cNvPr id="5" name="Oval 4">
            <a:extLst>
              <a:ext uri="{FF2B5EF4-FFF2-40B4-BE49-F238E27FC236}">
                <a16:creationId xmlns:a16="http://schemas.microsoft.com/office/drawing/2014/main" id="{0E1B45F7-C467-8C01-444B-664AB3118CCB}"/>
              </a:ext>
            </a:extLst>
          </p:cNvPr>
          <p:cNvSpPr/>
          <p:nvPr/>
        </p:nvSpPr>
        <p:spPr>
          <a:xfrm>
            <a:off x="565355" y="3544529"/>
            <a:ext cx="1976284"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Training courses</a:t>
            </a:r>
            <a:endParaRPr lang="en-GB" dirty="0">
              <a:solidFill>
                <a:schemeClr val="accent2"/>
              </a:solidFill>
            </a:endParaRPr>
          </a:p>
        </p:txBody>
      </p:sp>
      <p:sp>
        <p:nvSpPr>
          <p:cNvPr id="9" name="Oval 8">
            <a:extLst>
              <a:ext uri="{FF2B5EF4-FFF2-40B4-BE49-F238E27FC236}">
                <a16:creationId xmlns:a16="http://schemas.microsoft.com/office/drawing/2014/main" id="{ADBC4A2C-B3D1-B494-DDF9-6370870778CA}"/>
              </a:ext>
            </a:extLst>
          </p:cNvPr>
          <p:cNvSpPr/>
          <p:nvPr/>
        </p:nvSpPr>
        <p:spPr>
          <a:xfrm>
            <a:off x="3645309" y="1407456"/>
            <a:ext cx="1976284"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Academic study</a:t>
            </a:r>
            <a:endParaRPr lang="en-GB" dirty="0">
              <a:solidFill>
                <a:schemeClr val="accent2"/>
              </a:solidFill>
            </a:endParaRPr>
          </a:p>
        </p:txBody>
      </p:sp>
      <p:sp>
        <p:nvSpPr>
          <p:cNvPr id="12" name="Oval 11">
            <a:extLst>
              <a:ext uri="{FF2B5EF4-FFF2-40B4-BE49-F238E27FC236}">
                <a16:creationId xmlns:a16="http://schemas.microsoft.com/office/drawing/2014/main" id="{1555D637-FAA8-FF06-6226-B33E9651B6E7}"/>
              </a:ext>
            </a:extLst>
          </p:cNvPr>
          <p:cNvSpPr/>
          <p:nvPr/>
        </p:nvSpPr>
        <p:spPr>
          <a:xfrm>
            <a:off x="2323295" y="4954015"/>
            <a:ext cx="1976284"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Seminars</a:t>
            </a:r>
            <a:endParaRPr lang="en-GB" dirty="0">
              <a:solidFill>
                <a:schemeClr val="accent2"/>
              </a:solidFill>
            </a:endParaRPr>
          </a:p>
        </p:txBody>
      </p:sp>
      <p:sp>
        <p:nvSpPr>
          <p:cNvPr id="13" name="Oval 12">
            <a:extLst>
              <a:ext uri="{FF2B5EF4-FFF2-40B4-BE49-F238E27FC236}">
                <a16:creationId xmlns:a16="http://schemas.microsoft.com/office/drawing/2014/main" id="{48A104E5-1B01-1250-DC52-4C5CFE1906DB}"/>
              </a:ext>
            </a:extLst>
          </p:cNvPr>
          <p:cNvSpPr/>
          <p:nvPr/>
        </p:nvSpPr>
        <p:spPr>
          <a:xfrm>
            <a:off x="5297553" y="4609731"/>
            <a:ext cx="2241755" cy="127800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Industry placements</a:t>
            </a:r>
            <a:endParaRPr lang="en-GB" dirty="0">
              <a:solidFill>
                <a:schemeClr val="accent2"/>
              </a:solidFill>
            </a:endParaRPr>
          </a:p>
        </p:txBody>
      </p:sp>
      <p:sp>
        <p:nvSpPr>
          <p:cNvPr id="14" name="Oval 13">
            <a:extLst>
              <a:ext uri="{FF2B5EF4-FFF2-40B4-BE49-F238E27FC236}">
                <a16:creationId xmlns:a16="http://schemas.microsoft.com/office/drawing/2014/main" id="{47A699D4-4D9F-879F-72DA-DB319E7970A3}"/>
              </a:ext>
            </a:extLst>
          </p:cNvPr>
          <p:cNvSpPr/>
          <p:nvPr/>
        </p:nvSpPr>
        <p:spPr>
          <a:xfrm>
            <a:off x="6268064" y="1819038"/>
            <a:ext cx="1976284"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Industry events</a:t>
            </a:r>
            <a:endParaRPr lang="en-GB" dirty="0">
              <a:solidFill>
                <a:schemeClr val="accent2"/>
              </a:solidFill>
            </a:endParaRPr>
          </a:p>
        </p:txBody>
      </p:sp>
      <p:sp>
        <p:nvSpPr>
          <p:cNvPr id="15" name="Oval 14">
            <a:extLst>
              <a:ext uri="{FF2B5EF4-FFF2-40B4-BE49-F238E27FC236}">
                <a16:creationId xmlns:a16="http://schemas.microsoft.com/office/drawing/2014/main" id="{7C1F6C30-C683-781D-1FA4-4478EEC084E7}"/>
              </a:ext>
            </a:extLst>
          </p:cNvPr>
          <p:cNvSpPr/>
          <p:nvPr/>
        </p:nvSpPr>
        <p:spPr>
          <a:xfrm>
            <a:off x="978309" y="1524377"/>
            <a:ext cx="1976284"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Distance learning</a:t>
            </a:r>
            <a:endParaRPr lang="en-GB" dirty="0">
              <a:solidFill>
                <a:schemeClr val="accent2"/>
              </a:solidFill>
            </a:endParaRPr>
          </a:p>
        </p:txBody>
      </p:sp>
      <p:sp>
        <p:nvSpPr>
          <p:cNvPr id="16" name="Oval 15">
            <a:extLst>
              <a:ext uri="{FF2B5EF4-FFF2-40B4-BE49-F238E27FC236}">
                <a16:creationId xmlns:a16="http://schemas.microsoft.com/office/drawing/2014/main" id="{C7F22981-97B0-72F0-EB66-6162AF618B34}"/>
              </a:ext>
            </a:extLst>
          </p:cNvPr>
          <p:cNvSpPr/>
          <p:nvPr/>
        </p:nvSpPr>
        <p:spPr>
          <a:xfrm>
            <a:off x="6710516" y="3578942"/>
            <a:ext cx="2069690" cy="993058"/>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GB" b="1" dirty="0">
                <a:solidFill>
                  <a:schemeClr val="accent2"/>
                </a:solidFill>
              </a:rPr>
              <a:t>Mentoring</a:t>
            </a:r>
            <a:endParaRPr lang="en-GB" dirty="0">
              <a:solidFill>
                <a:schemeClr val="accent2"/>
              </a:solidFill>
            </a:endParaRPr>
          </a:p>
        </p:txBody>
      </p:sp>
      <p:cxnSp>
        <p:nvCxnSpPr>
          <p:cNvPr id="18" name="Straight Arrow Connector 17">
            <a:extLst>
              <a:ext uri="{FF2B5EF4-FFF2-40B4-BE49-F238E27FC236}">
                <a16:creationId xmlns:a16="http://schemas.microsoft.com/office/drawing/2014/main" id="{2F5F0775-D117-914C-EE0F-21232977B122}"/>
              </a:ext>
            </a:extLst>
          </p:cNvPr>
          <p:cNvCxnSpPr>
            <a:cxnSpLocks/>
          </p:cNvCxnSpPr>
          <p:nvPr/>
        </p:nvCxnSpPr>
        <p:spPr>
          <a:xfrm flipH="1" flipV="1">
            <a:off x="2687894" y="2297013"/>
            <a:ext cx="760770" cy="492503"/>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0" name="Straight Arrow Connector 19">
            <a:extLst>
              <a:ext uri="{FF2B5EF4-FFF2-40B4-BE49-F238E27FC236}">
                <a16:creationId xmlns:a16="http://schemas.microsoft.com/office/drawing/2014/main" id="{70B3B57A-6B58-F5E5-49B9-EE62EEC01A23}"/>
              </a:ext>
            </a:extLst>
          </p:cNvPr>
          <p:cNvCxnSpPr/>
          <p:nvPr/>
        </p:nvCxnSpPr>
        <p:spPr>
          <a:xfrm flipH="1">
            <a:off x="2487561" y="4075471"/>
            <a:ext cx="953729"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2" name="Straight Arrow Connector 21">
            <a:extLst>
              <a:ext uri="{FF2B5EF4-FFF2-40B4-BE49-F238E27FC236}">
                <a16:creationId xmlns:a16="http://schemas.microsoft.com/office/drawing/2014/main" id="{1B48233C-3CBF-D54F-6548-5E7337ED95DD}"/>
              </a:ext>
            </a:extLst>
          </p:cNvPr>
          <p:cNvCxnSpPr/>
          <p:nvPr/>
        </p:nvCxnSpPr>
        <p:spPr>
          <a:xfrm flipH="1">
            <a:off x="3539613" y="4422058"/>
            <a:ext cx="353961" cy="6415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3" name="Straight Arrow Connector 22">
            <a:extLst>
              <a:ext uri="{FF2B5EF4-FFF2-40B4-BE49-F238E27FC236}">
                <a16:creationId xmlns:a16="http://schemas.microsoft.com/office/drawing/2014/main" id="{C49ADFBF-AF95-EF5C-A6D2-6D4ABC12FC74}"/>
              </a:ext>
            </a:extLst>
          </p:cNvPr>
          <p:cNvCxnSpPr>
            <a:cxnSpLocks/>
          </p:cNvCxnSpPr>
          <p:nvPr/>
        </p:nvCxnSpPr>
        <p:spPr>
          <a:xfrm>
            <a:off x="5034115" y="4385187"/>
            <a:ext cx="845575" cy="47175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28" name="Straight Arrow Connector 27">
            <a:extLst>
              <a:ext uri="{FF2B5EF4-FFF2-40B4-BE49-F238E27FC236}">
                <a16:creationId xmlns:a16="http://schemas.microsoft.com/office/drawing/2014/main" id="{8ED7358D-9F87-1E61-E375-7E1D00FE495E}"/>
              </a:ext>
            </a:extLst>
          </p:cNvPr>
          <p:cNvCxnSpPr>
            <a:cxnSpLocks/>
          </p:cNvCxnSpPr>
          <p:nvPr/>
        </p:nvCxnSpPr>
        <p:spPr>
          <a:xfrm flipV="1">
            <a:off x="5683045" y="2517058"/>
            <a:ext cx="816077" cy="36558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0" name="Straight Arrow Connector 29">
            <a:extLst>
              <a:ext uri="{FF2B5EF4-FFF2-40B4-BE49-F238E27FC236}">
                <a16:creationId xmlns:a16="http://schemas.microsoft.com/office/drawing/2014/main" id="{7ACB8B70-C011-223D-4E35-DE2163978176}"/>
              </a:ext>
            </a:extLst>
          </p:cNvPr>
          <p:cNvCxnSpPr>
            <a:cxnSpLocks/>
          </p:cNvCxnSpPr>
          <p:nvPr/>
        </p:nvCxnSpPr>
        <p:spPr>
          <a:xfrm flipV="1">
            <a:off x="4633451" y="2297013"/>
            <a:ext cx="0" cy="393005"/>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cxnSp>
        <p:nvCxnSpPr>
          <p:cNvPr id="32" name="Straight Arrow Connector 31">
            <a:extLst>
              <a:ext uri="{FF2B5EF4-FFF2-40B4-BE49-F238E27FC236}">
                <a16:creationId xmlns:a16="http://schemas.microsoft.com/office/drawing/2014/main" id="{A3384FCB-C63C-7FDF-E8ED-DA83582E8A35}"/>
              </a:ext>
            </a:extLst>
          </p:cNvPr>
          <p:cNvCxnSpPr>
            <a:cxnSpLocks/>
          </p:cNvCxnSpPr>
          <p:nvPr/>
        </p:nvCxnSpPr>
        <p:spPr>
          <a:xfrm>
            <a:off x="5680588" y="3817598"/>
            <a:ext cx="1251154" cy="29139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1635869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549" y="964002"/>
            <a:ext cx="8229600" cy="382588"/>
          </a:xfrm>
        </p:spPr>
        <p:txBody>
          <a:bodyPr/>
          <a:lstStyle/>
          <a:p>
            <a:r>
              <a:rPr lang="en-GB" sz="2400" dirty="0"/>
              <a:t>Training courses</a:t>
            </a:r>
            <a:br>
              <a:rPr lang="en-GB" sz="2400" dirty="0"/>
            </a:br>
            <a:br>
              <a:rPr lang="en-GB" dirty="0"/>
            </a:br>
            <a:endParaRPr lang="en-GB" dirty="0"/>
          </a:p>
        </p:txBody>
      </p:sp>
      <p:sp>
        <p:nvSpPr>
          <p:cNvPr id="4" name="Rectangle 3"/>
          <p:cNvSpPr/>
          <p:nvPr/>
        </p:nvSpPr>
        <p:spPr>
          <a:xfrm>
            <a:off x="299771" y="1413300"/>
            <a:ext cx="4470191" cy="4708981"/>
          </a:xfrm>
          <a:prstGeom prst="rect">
            <a:avLst/>
          </a:prstGeom>
        </p:spPr>
        <p:txBody>
          <a:bodyPr wrap="square">
            <a:spAutoFit/>
          </a:bodyPr>
          <a:lstStyle/>
          <a:p>
            <a:r>
              <a:rPr lang="en-GB" dirty="0"/>
              <a:t>If a company needs a member of staff to learn about something specific (like a new piece of machinery or a new software package) they might choose to send that member of staff on a training course. </a:t>
            </a:r>
          </a:p>
          <a:p>
            <a:endParaRPr lang="en-GB" dirty="0"/>
          </a:p>
          <a:p>
            <a:r>
              <a:rPr lang="en-GB" dirty="0"/>
              <a:t>Training on software/machinery is often provided by the manufacturer or supplier, and is open to people from all companies.</a:t>
            </a:r>
          </a:p>
          <a:p>
            <a:endParaRPr lang="en-GB" dirty="0"/>
          </a:p>
          <a:p>
            <a:r>
              <a:rPr lang="en-GB" dirty="0"/>
              <a:t>Training courses may also cover soft skills such as presentations, negotiation and management skills.</a:t>
            </a:r>
          </a:p>
        </p:txBody>
      </p:sp>
      <p:sp>
        <p:nvSpPr>
          <p:cNvPr id="7" name="Rectangle 6"/>
          <p:cNvSpPr/>
          <p:nvPr/>
        </p:nvSpPr>
        <p:spPr>
          <a:xfrm>
            <a:off x="5160270" y="3707524"/>
            <a:ext cx="3457899" cy="646331"/>
          </a:xfrm>
          <a:prstGeom prst="rect">
            <a:avLst/>
          </a:prstGeom>
        </p:spPr>
        <p:txBody>
          <a:bodyPr wrap="square">
            <a:spAutoFit/>
          </a:bodyPr>
          <a:lstStyle/>
          <a:p>
            <a:r>
              <a:rPr lang="en-GB" sz="1800" b="1" dirty="0">
                <a:solidFill>
                  <a:srgbClr val="0070C0"/>
                </a:solidFill>
              </a:rPr>
              <a:t>Advantage</a:t>
            </a:r>
            <a:r>
              <a:rPr lang="en-GB" sz="1800" dirty="0">
                <a:solidFill>
                  <a:srgbClr val="0070C0"/>
                </a:solidFill>
              </a:rPr>
              <a:t>: short, concentrated course focusing on staff needs.</a:t>
            </a:r>
          </a:p>
        </p:txBody>
      </p:sp>
      <p:pic>
        <p:nvPicPr>
          <p:cNvPr id="5" name="Picture 4" descr="A person talking to a group of people in a room&#10;&#10;Description automatically generated with medium confidence">
            <a:extLst>
              <a:ext uri="{FF2B5EF4-FFF2-40B4-BE49-F238E27FC236}">
                <a16:creationId xmlns:a16="http://schemas.microsoft.com/office/drawing/2014/main" id="{0938E78B-36EC-067F-CD3A-5FB45125B3B1}"/>
              </a:ext>
            </a:extLst>
          </p:cNvPr>
          <p:cNvPicPr>
            <a:picLocks noChangeAspect="1"/>
          </p:cNvPicPr>
          <p:nvPr/>
        </p:nvPicPr>
        <p:blipFill>
          <a:blip r:embed="rId2"/>
          <a:stretch>
            <a:fillRect/>
          </a:stretch>
        </p:blipFill>
        <p:spPr>
          <a:xfrm>
            <a:off x="5273145" y="1450732"/>
            <a:ext cx="3232150" cy="2152650"/>
          </a:xfrm>
          <a:prstGeom prst="rect">
            <a:avLst/>
          </a:prstGeom>
        </p:spPr>
      </p:pic>
    </p:spTree>
    <p:extLst>
      <p:ext uri="{BB962C8B-B14F-4D97-AF65-F5344CB8AC3E}">
        <p14:creationId xmlns:p14="http://schemas.microsoft.com/office/powerpoint/2010/main" val="11153605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0738" y="1029345"/>
            <a:ext cx="8229600" cy="382588"/>
          </a:xfrm>
        </p:spPr>
        <p:txBody>
          <a:bodyPr/>
          <a:lstStyle/>
          <a:p>
            <a:r>
              <a:rPr lang="en-GB" sz="2400" dirty="0"/>
              <a:t>Industry placement</a:t>
            </a:r>
            <a:br>
              <a:rPr lang="en-GB" sz="2400" dirty="0"/>
            </a:br>
            <a:br>
              <a:rPr lang="en-GB" dirty="0"/>
            </a:br>
            <a:endParaRPr lang="en-GB" dirty="0"/>
          </a:p>
        </p:txBody>
      </p:sp>
      <p:sp>
        <p:nvSpPr>
          <p:cNvPr id="4" name="Rectangle 3"/>
          <p:cNvSpPr/>
          <p:nvPr/>
        </p:nvSpPr>
        <p:spPr>
          <a:xfrm>
            <a:off x="443662" y="1454290"/>
            <a:ext cx="4470191" cy="4708981"/>
          </a:xfrm>
          <a:prstGeom prst="rect">
            <a:avLst/>
          </a:prstGeom>
        </p:spPr>
        <p:txBody>
          <a:bodyPr wrap="square">
            <a:spAutoFit/>
          </a:bodyPr>
          <a:lstStyle/>
          <a:p>
            <a:r>
              <a:rPr lang="en-GB" dirty="0"/>
              <a:t>An industry placement involves staff being placed to work at another company or site for a while to gain new skills.</a:t>
            </a:r>
          </a:p>
          <a:p>
            <a:endParaRPr lang="en-GB" dirty="0"/>
          </a:p>
          <a:p>
            <a:r>
              <a:rPr lang="en-GB" dirty="0"/>
              <a:t>For example, if an organisation is part of a group of companies that work together, this provides opportunities to share knowledge through placements.</a:t>
            </a:r>
          </a:p>
          <a:p>
            <a:endParaRPr lang="en-GB" dirty="0"/>
          </a:p>
          <a:p>
            <a:r>
              <a:rPr lang="en-GB" dirty="0"/>
              <a:t>University students often have a year in industry placement as part of an engineering degree.</a:t>
            </a:r>
          </a:p>
          <a:p>
            <a:endParaRPr lang="en-GB" dirty="0"/>
          </a:p>
        </p:txBody>
      </p:sp>
      <p:sp>
        <p:nvSpPr>
          <p:cNvPr id="7" name="Rectangle 6"/>
          <p:cNvSpPr/>
          <p:nvPr/>
        </p:nvSpPr>
        <p:spPr>
          <a:xfrm>
            <a:off x="4769962" y="3707524"/>
            <a:ext cx="3930376" cy="923330"/>
          </a:xfrm>
          <a:prstGeom prst="rect">
            <a:avLst/>
          </a:prstGeom>
        </p:spPr>
        <p:txBody>
          <a:bodyPr wrap="square">
            <a:spAutoFit/>
          </a:bodyPr>
          <a:lstStyle/>
          <a:p>
            <a:r>
              <a:rPr lang="en-GB" sz="1800" b="1" dirty="0">
                <a:solidFill>
                  <a:srgbClr val="0070C0"/>
                </a:solidFill>
              </a:rPr>
              <a:t>Advantages</a:t>
            </a:r>
            <a:r>
              <a:rPr lang="en-GB" sz="1800" dirty="0">
                <a:solidFill>
                  <a:srgbClr val="0070C0"/>
                </a:solidFill>
              </a:rPr>
              <a:t>: new perspectives on existing challenges; industry knowledge fed back to the company.</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59274" y="1545336"/>
            <a:ext cx="3841064" cy="216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94604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213" y="913732"/>
            <a:ext cx="8229600" cy="382588"/>
          </a:xfrm>
        </p:spPr>
        <p:txBody>
          <a:bodyPr/>
          <a:lstStyle/>
          <a:p>
            <a:r>
              <a:rPr lang="en-GB" dirty="0"/>
              <a:t>Academic study</a:t>
            </a:r>
            <a:br>
              <a:rPr lang="en-GB" dirty="0"/>
            </a:br>
            <a:endParaRPr lang="en-GB" dirty="0"/>
          </a:p>
        </p:txBody>
      </p:sp>
      <p:sp>
        <p:nvSpPr>
          <p:cNvPr id="4" name="Rectangle 3"/>
          <p:cNvSpPr/>
          <p:nvPr/>
        </p:nvSpPr>
        <p:spPr>
          <a:xfrm>
            <a:off x="373930" y="1382286"/>
            <a:ext cx="4639503" cy="4093428"/>
          </a:xfrm>
          <a:prstGeom prst="rect">
            <a:avLst/>
          </a:prstGeom>
        </p:spPr>
        <p:txBody>
          <a:bodyPr wrap="square">
            <a:spAutoFit/>
          </a:bodyPr>
          <a:lstStyle/>
          <a:p>
            <a:r>
              <a:rPr lang="en-GB" dirty="0"/>
              <a:t>Companies can sponsor employees with help towards course fees for qualifications, or by allowing time off for study leave. Employees might study for a first degree, master’s or PhD.</a:t>
            </a:r>
          </a:p>
          <a:p>
            <a:endParaRPr lang="en-GB" dirty="0"/>
          </a:p>
          <a:p>
            <a:r>
              <a:rPr lang="en-GB" dirty="0"/>
              <a:t>Allowing a member of staff to spend time away from their usual job to study for qualifications is a big commitment on the company’s behalf. However it allows the company to retain excellent members of staff who will bring the new skills and knowledge back with them.</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9512" y="1382286"/>
            <a:ext cx="3554511" cy="25442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a:extLst>
              <a:ext uri="{FF2B5EF4-FFF2-40B4-BE49-F238E27FC236}">
                <a16:creationId xmlns:a16="http://schemas.microsoft.com/office/drawing/2014/main" id="{7D6BC45C-C8CB-455B-BE9F-054CFAF72683}"/>
              </a:ext>
            </a:extLst>
          </p:cNvPr>
          <p:cNvSpPr txBox="1"/>
          <p:nvPr/>
        </p:nvSpPr>
        <p:spPr>
          <a:xfrm>
            <a:off x="5165940" y="4012534"/>
            <a:ext cx="3530557" cy="1200329"/>
          </a:xfrm>
          <a:prstGeom prst="rect">
            <a:avLst/>
          </a:prstGeom>
          <a:noFill/>
        </p:spPr>
        <p:txBody>
          <a:bodyPr wrap="square" rtlCol="0">
            <a:spAutoFit/>
          </a:bodyPr>
          <a:lstStyle/>
          <a:p>
            <a:r>
              <a:rPr lang="en-US" sz="1800" b="1" dirty="0">
                <a:solidFill>
                  <a:srgbClr val="0070C0"/>
                </a:solidFill>
              </a:rPr>
              <a:t>Advantages</a:t>
            </a:r>
            <a:r>
              <a:rPr lang="en-US" sz="1800" dirty="0">
                <a:solidFill>
                  <a:srgbClr val="0070C0"/>
                </a:solidFill>
              </a:rPr>
              <a:t>: valuable educational opportunity for employee; employer benefits from highly qualified workforce.</a:t>
            </a:r>
            <a:endParaRPr lang="en-GB" sz="1800" dirty="0">
              <a:solidFill>
                <a:srgbClr val="0070C0"/>
              </a:solidFill>
            </a:endParaRPr>
          </a:p>
        </p:txBody>
      </p:sp>
    </p:spTree>
    <p:extLst>
      <p:ext uri="{BB962C8B-B14F-4D97-AF65-F5344CB8AC3E}">
        <p14:creationId xmlns:p14="http://schemas.microsoft.com/office/powerpoint/2010/main" val="2403410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213" y="913732"/>
            <a:ext cx="8229600" cy="382588"/>
          </a:xfrm>
        </p:spPr>
        <p:txBody>
          <a:bodyPr/>
          <a:lstStyle/>
          <a:p>
            <a:r>
              <a:rPr lang="en-GB" dirty="0"/>
              <a:t>Industry events</a:t>
            </a:r>
            <a:br>
              <a:rPr lang="en-GB" dirty="0"/>
            </a:br>
            <a:endParaRPr lang="en-GB" dirty="0"/>
          </a:p>
        </p:txBody>
      </p:sp>
      <p:sp>
        <p:nvSpPr>
          <p:cNvPr id="4" name="Rectangle 3"/>
          <p:cNvSpPr/>
          <p:nvPr/>
        </p:nvSpPr>
        <p:spPr>
          <a:xfrm>
            <a:off x="4506013" y="1222748"/>
            <a:ext cx="4114800" cy="5016758"/>
          </a:xfrm>
          <a:prstGeom prst="rect">
            <a:avLst/>
          </a:prstGeom>
        </p:spPr>
        <p:txBody>
          <a:bodyPr wrap="square">
            <a:spAutoFit/>
          </a:bodyPr>
          <a:lstStyle/>
          <a:p>
            <a:r>
              <a:rPr lang="en-GB" dirty="0"/>
              <a:t>Industry events in engineering, sometimes called ‘trade shows’, take place at large venues (eg NEC Birmingham). They allow companies to showcase their work, products and services. </a:t>
            </a:r>
          </a:p>
          <a:p>
            <a:endParaRPr lang="en-GB" dirty="0"/>
          </a:p>
          <a:p>
            <a:r>
              <a:rPr lang="en-GB" dirty="0"/>
              <a:t>Attendees can visit exhibitors’ </a:t>
            </a:r>
            <a:r>
              <a:rPr lang="en-GB" sz="2000" dirty="0"/>
              <a:t>stalls, talk to staff from different companies, view demonstrations of equipment etc. </a:t>
            </a:r>
          </a:p>
          <a:p>
            <a:endParaRPr lang="en-GB" dirty="0"/>
          </a:p>
          <a:p>
            <a:r>
              <a:rPr lang="en-GB" sz="2000" dirty="0"/>
              <a:t>Sometimes academic institutions such as universities or tertiary colleges exhibit as well.</a:t>
            </a:r>
          </a:p>
          <a:p>
            <a:endParaRPr lang="en-GB"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6283" y="1384299"/>
            <a:ext cx="3783966" cy="2840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a:extLst>
              <a:ext uri="{FF2B5EF4-FFF2-40B4-BE49-F238E27FC236}">
                <a16:creationId xmlns:a16="http://schemas.microsoft.com/office/drawing/2014/main" id="{950908A7-92B7-4DB8-9E6F-74AE5E0AB1D0}"/>
              </a:ext>
            </a:extLst>
          </p:cNvPr>
          <p:cNvSpPr txBox="1"/>
          <p:nvPr/>
        </p:nvSpPr>
        <p:spPr>
          <a:xfrm>
            <a:off x="391213" y="4312341"/>
            <a:ext cx="3947046" cy="923330"/>
          </a:xfrm>
          <a:prstGeom prst="rect">
            <a:avLst/>
          </a:prstGeom>
          <a:noFill/>
        </p:spPr>
        <p:txBody>
          <a:bodyPr wrap="square" rtlCol="0">
            <a:spAutoFit/>
          </a:bodyPr>
          <a:lstStyle/>
          <a:p>
            <a:r>
              <a:rPr lang="en-US" sz="1800" b="1" dirty="0">
                <a:solidFill>
                  <a:srgbClr val="0070C0"/>
                </a:solidFill>
              </a:rPr>
              <a:t>Advantage</a:t>
            </a:r>
            <a:r>
              <a:rPr lang="en-US" sz="1800" dirty="0">
                <a:solidFill>
                  <a:srgbClr val="0070C0"/>
                </a:solidFill>
              </a:rPr>
              <a:t>: affordable way to make contacts and </a:t>
            </a:r>
            <a:r>
              <a:rPr lang="en-GB" sz="1800" dirty="0">
                <a:solidFill>
                  <a:srgbClr val="0070C0"/>
                </a:solidFill>
              </a:rPr>
              <a:t>keep up to date with industry developments. </a:t>
            </a:r>
          </a:p>
        </p:txBody>
      </p:sp>
    </p:spTree>
    <p:extLst>
      <p:ext uri="{BB962C8B-B14F-4D97-AF65-F5344CB8AC3E}">
        <p14:creationId xmlns:p14="http://schemas.microsoft.com/office/powerpoint/2010/main" val="1382823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213" y="913732"/>
            <a:ext cx="8229600" cy="382588"/>
          </a:xfrm>
        </p:spPr>
        <p:txBody>
          <a:bodyPr/>
          <a:lstStyle/>
          <a:p>
            <a:r>
              <a:rPr lang="en-GB" dirty="0"/>
              <a:t>Seminars</a:t>
            </a:r>
            <a:br>
              <a:rPr lang="en-GB" dirty="0"/>
            </a:br>
            <a:endParaRPr lang="en-GB" dirty="0"/>
          </a:p>
        </p:txBody>
      </p:sp>
      <p:sp>
        <p:nvSpPr>
          <p:cNvPr id="4" name="Rectangle 3"/>
          <p:cNvSpPr/>
          <p:nvPr/>
        </p:nvSpPr>
        <p:spPr>
          <a:xfrm>
            <a:off x="391213" y="1413301"/>
            <a:ext cx="8515043" cy="1015663"/>
          </a:xfrm>
          <a:prstGeom prst="rect">
            <a:avLst/>
          </a:prstGeom>
        </p:spPr>
        <p:txBody>
          <a:bodyPr wrap="square">
            <a:spAutoFit/>
          </a:bodyPr>
          <a:lstStyle/>
          <a:p>
            <a:r>
              <a:rPr lang="en-GB" dirty="0"/>
              <a:t>A seminar might take place at a trade show or exhibition, or be run as a separate event. An expert in a particular topic is asked to talk about the subject and answer questions from the audience.</a:t>
            </a:r>
          </a:p>
        </p:txBody>
      </p:sp>
      <p:sp>
        <p:nvSpPr>
          <p:cNvPr id="7" name="Rectangle 6"/>
          <p:cNvSpPr/>
          <p:nvPr/>
        </p:nvSpPr>
        <p:spPr>
          <a:xfrm>
            <a:off x="4959673" y="2951709"/>
            <a:ext cx="2954617" cy="1200329"/>
          </a:xfrm>
          <a:prstGeom prst="rect">
            <a:avLst/>
          </a:prstGeom>
        </p:spPr>
        <p:txBody>
          <a:bodyPr wrap="square">
            <a:spAutoFit/>
          </a:bodyPr>
          <a:lstStyle/>
          <a:p>
            <a:r>
              <a:rPr lang="en-GB" sz="1800" b="1" dirty="0">
                <a:solidFill>
                  <a:srgbClr val="0070C0"/>
                </a:solidFill>
              </a:rPr>
              <a:t>Advantages</a:t>
            </a:r>
            <a:r>
              <a:rPr lang="en-GB" sz="1800" dirty="0">
                <a:solidFill>
                  <a:srgbClr val="0070C0"/>
                </a:solidFill>
              </a:rPr>
              <a:t>: opportunity to learn about new ideas and discuss them with peers in other companies.</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2006" y="2941121"/>
            <a:ext cx="4408594" cy="29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457433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purl.org/dc/dcmitype/"/>
    <ds:schemaRef ds:uri="http://schemas.microsoft.com/office/2006/documentManagement/types"/>
    <ds:schemaRef ds:uri="b461a341-6040-4841-94a8-bc3e8908b04d"/>
    <ds:schemaRef ds:uri="http://schemas.microsoft.com/office/2006/metadata/properties"/>
    <ds:schemaRef ds:uri="http://www.w3.org/XML/1998/namespace"/>
    <ds:schemaRef ds:uri="http://purl.org/dc/terms/"/>
    <ds:schemaRef ds:uri="http://schemas.microsoft.com/office/infopath/2007/PartnerControls"/>
    <ds:schemaRef ds:uri="http://schemas.openxmlformats.org/package/2006/metadata/core-properties"/>
    <ds:schemaRef ds:uri="http://purl.org/dc/elements/1.1/"/>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0</TotalTime>
  <Words>1253</Words>
  <Application>Microsoft Office PowerPoint</Application>
  <PresentationFormat>On-screen Show (4:3)</PresentationFormat>
  <Paragraphs>106</Paragraphs>
  <Slides>18</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ＭＳ Ｐゴシック</vt:lpstr>
      <vt:lpstr>Arial</vt:lpstr>
      <vt:lpstr>Lucida Grande</vt:lpstr>
      <vt:lpstr>pt-serif</vt:lpstr>
      <vt:lpstr>Times New Roman</vt:lpstr>
      <vt:lpstr>1_Default Design</vt:lpstr>
      <vt:lpstr>PowerPoint Presentation</vt:lpstr>
      <vt:lpstr>Objectives</vt:lpstr>
      <vt:lpstr>Continuous professional development </vt:lpstr>
      <vt:lpstr>Types of CPD</vt:lpstr>
      <vt:lpstr>Training courses  </vt:lpstr>
      <vt:lpstr>Industry placement  </vt:lpstr>
      <vt:lpstr>Academic study </vt:lpstr>
      <vt:lpstr>Industry events </vt:lpstr>
      <vt:lpstr>Seminars </vt:lpstr>
      <vt:lpstr>Making time for CPD </vt:lpstr>
      <vt:lpstr>Advantages and drawbacks of CPD</vt:lpstr>
      <vt:lpstr>Your turn</vt:lpstr>
      <vt:lpstr>Your engineering career</vt:lpstr>
      <vt:lpstr>Engineering Council accreditation</vt:lpstr>
      <vt:lpstr>Professional standards</vt:lpstr>
      <vt:lpstr>Accredited roles</vt:lpstr>
      <vt:lpstr>Organisations offering accreditation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115</cp:revision>
  <dcterms:created xsi:type="dcterms:W3CDTF">2013-05-28T00:38:54Z</dcterms:created>
  <dcterms:modified xsi:type="dcterms:W3CDTF">2025-11-12T10:51:36Z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