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17"/>
  </p:notesMasterIdLst>
  <p:handoutMasterIdLst>
    <p:handoutMasterId r:id="rId18"/>
  </p:handoutMasterIdLst>
  <p:sldIdLst>
    <p:sldId id="256" r:id="rId5"/>
    <p:sldId id="298" r:id="rId6"/>
    <p:sldId id="265" r:id="rId7"/>
    <p:sldId id="301" r:id="rId8"/>
    <p:sldId id="294" r:id="rId9"/>
    <p:sldId id="300" r:id="rId10"/>
    <p:sldId id="293" r:id="rId11"/>
    <p:sldId id="295" r:id="rId12"/>
    <p:sldId id="296" r:id="rId13"/>
    <p:sldId id="292" r:id="rId14"/>
    <p:sldId id="297" r:id="rId15"/>
    <p:sldId id="289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2B71B8-587E-4238-8D09-1C895BC391F8}" v="7" dt="2022-07-11T10:44:21.6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6301" autoAdjust="0"/>
    <p:restoredTop sz="94694" autoAdjust="0"/>
  </p:normalViewPr>
  <p:slideViewPr>
    <p:cSldViewPr snapToGrid="0">
      <p:cViewPr varScale="1">
        <p:scale>
          <a:sx n="64" d="100"/>
          <a:sy n="64" d="100"/>
        </p:scale>
        <p:origin x="1312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6D2B71B8-587E-4238-8D09-1C895BC391F8}"/>
    <pc:docChg chg="custSel modSld">
      <pc:chgData name="Caroline Prodger" userId="e4ef2e75-b60b-401b-8ebe-291bdcf405f4" providerId="ADAL" clId="{6D2B71B8-587E-4238-8D09-1C895BC391F8}" dt="2022-07-11T10:44:21.674" v="96"/>
      <pc:docMkLst>
        <pc:docMk/>
      </pc:docMkLst>
      <pc:sldChg chg="modSp mod">
        <pc:chgData name="Caroline Prodger" userId="e4ef2e75-b60b-401b-8ebe-291bdcf405f4" providerId="ADAL" clId="{6D2B71B8-587E-4238-8D09-1C895BC391F8}" dt="2022-07-08T13:52:40.882" v="95" actId="20577"/>
        <pc:sldMkLst>
          <pc:docMk/>
          <pc:sldMk cId="4022091065" sldId="256"/>
        </pc:sldMkLst>
        <pc:spChg chg="mod">
          <ac:chgData name="Caroline Prodger" userId="e4ef2e75-b60b-401b-8ebe-291bdcf405f4" providerId="ADAL" clId="{6D2B71B8-587E-4238-8D09-1C895BC391F8}" dt="2022-07-08T13:52:40.882" v="95" actId="20577"/>
          <ac:spMkLst>
            <pc:docMk/>
            <pc:sldMk cId="4022091065" sldId="256"/>
            <ac:spMk id="1843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6D2B71B8-587E-4238-8D09-1C895BC391F8}" dt="2022-07-11T10:44:21.674" v="96"/>
        <pc:sldMkLst>
          <pc:docMk/>
          <pc:sldMk cId="2253134138" sldId="265"/>
        </pc:sldMkLst>
        <pc:spChg chg="mod">
          <ac:chgData name="Caroline Prodger" userId="e4ef2e75-b60b-401b-8ebe-291bdcf405f4" providerId="ADAL" clId="{6D2B71B8-587E-4238-8D09-1C895BC391F8}" dt="2022-07-11T10:44:21.674" v="96"/>
          <ac:spMkLst>
            <pc:docMk/>
            <pc:sldMk cId="2253134138" sldId="265"/>
            <ac:spMk id="2" creationId="{00000000-0000-0000-0000-000000000000}"/>
          </ac:spMkLst>
        </pc:spChg>
        <pc:spChg chg="mod">
          <ac:chgData name="Caroline Prodger" userId="e4ef2e75-b60b-401b-8ebe-291bdcf405f4" providerId="ADAL" clId="{6D2B71B8-587E-4238-8D09-1C895BC391F8}" dt="2022-07-06T14:41:42.366" v="10" actId="1076"/>
          <ac:spMkLst>
            <pc:docMk/>
            <pc:sldMk cId="2253134138" sldId="265"/>
            <ac:spMk id="5" creationId="{00000000-0000-0000-0000-000000000000}"/>
          </ac:spMkLst>
        </pc:spChg>
        <pc:spChg chg="mod">
          <ac:chgData name="Caroline Prodger" userId="e4ef2e75-b60b-401b-8ebe-291bdcf405f4" providerId="ADAL" clId="{6D2B71B8-587E-4238-8D09-1C895BC391F8}" dt="2022-07-06T14:41:46.080" v="11" actId="1076"/>
          <ac:spMkLst>
            <pc:docMk/>
            <pc:sldMk cId="2253134138" sldId="265"/>
            <ac:spMk id="7" creationId="{00000000-0000-0000-0000-000000000000}"/>
          </ac:spMkLst>
        </pc:spChg>
        <pc:picChg chg="add mod">
          <ac:chgData name="Caroline Prodger" userId="e4ef2e75-b60b-401b-8ebe-291bdcf405f4" providerId="ADAL" clId="{6D2B71B8-587E-4238-8D09-1C895BC391F8}" dt="2022-07-06T14:41:52.512" v="13" actId="1076"/>
          <ac:picMkLst>
            <pc:docMk/>
            <pc:sldMk cId="2253134138" sldId="265"/>
            <ac:picMk id="6" creationId="{D9EFE3F4-8283-77B5-7F3F-ECD92188D28B}"/>
          </ac:picMkLst>
        </pc:picChg>
        <pc:picChg chg="del">
          <ac:chgData name="Caroline Prodger" userId="e4ef2e75-b60b-401b-8ebe-291bdcf405f4" providerId="ADAL" clId="{6D2B71B8-587E-4238-8D09-1C895BC391F8}" dt="2022-07-06T14:34:19.275" v="0" actId="478"/>
          <ac:picMkLst>
            <pc:docMk/>
            <pc:sldMk cId="2253134138" sldId="265"/>
            <ac:picMk id="2051" creationId="{00000000-0000-0000-0000-000000000000}"/>
          </ac:picMkLst>
        </pc:picChg>
      </pc:sldChg>
      <pc:sldChg chg="addSp delSp modSp mod">
        <pc:chgData name="Caroline Prodger" userId="e4ef2e75-b60b-401b-8ebe-291bdcf405f4" providerId="ADAL" clId="{6D2B71B8-587E-4238-8D09-1C895BC391F8}" dt="2022-07-11T10:44:21.674" v="96"/>
        <pc:sldMkLst>
          <pc:docMk/>
          <pc:sldMk cId="1647091860" sldId="291"/>
        </pc:sldMkLst>
        <pc:spChg chg="mod">
          <ac:chgData name="Caroline Prodger" userId="e4ef2e75-b60b-401b-8ebe-291bdcf405f4" providerId="ADAL" clId="{6D2B71B8-587E-4238-8D09-1C895BC391F8}" dt="2022-07-11T10:44:21.674" v="96"/>
          <ac:spMkLst>
            <pc:docMk/>
            <pc:sldMk cId="1647091860" sldId="291"/>
            <ac:spMk id="2" creationId="{00000000-0000-0000-0000-000000000000}"/>
          </ac:spMkLst>
        </pc:spChg>
        <pc:picChg chg="add mod">
          <ac:chgData name="Caroline Prodger" userId="e4ef2e75-b60b-401b-8ebe-291bdcf405f4" providerId="ADAL" clId="{6D2B71B8-587E-4238-8D09-1C895BC391F8}" dt="2022-07-06T14:44:20.024" v="21" actId="14100"/>
          <ac:picMkLst>
            <pc:docMk/>
            <pc:sldMk cId="1647091860" sldId="291"/>
            <ac:picMk id="6" creationId="{E4F5BDDC-8C9E-7765-E2AD-47B393F3778A}"/>
          </ac:picMkLst>
        </pc:picChg>
        <pc:picChg chg="del">
          <ac:chgData name="Caroline Prodger" userId="e4ef2e75-b60b-401b-8ebe-291bdcf405f4" providerId="ADAL" clId="{6D2B71B8-587E-4238-8D09-1C895BC391F8}" dt="2022-07-06T14:44:02.784" v="14" actId="478"/>
          <ac:picMkLst>
            <pc:docMk/>
            <pc:sldMk cId="1647091860" sldId="291"/>
            <ac:picMk id="6146" creationId="{00000000-0000-0000-0000-000000000000}"/>
          </ac:picMkLst>
        </pc:picChg>
      </pc:sldChg>
      <pc:sldChg chg="modSp">
        <pc:chgData name="Caroline Prodger" userId="e4ef2e75-b60b-401b-8ebe-291bdcf405f4" providerId="ADAL" clId="{6D2B71B8-587E-4238-8D09-1C895BC391F8}" dt="2022-07-11T10:44:21.674" v="96"/>
        <pc:sldMkLst>
          <pc:docMk/>
          <pc:sldMk cId="3139160412" sldId="295"/>
        </pc:sldMkLst>
        <pc:spChg chg="mod">
          <ac:chgData name="Caroline Prodger" userId="e4ef2e75-b60b-401b-8ebe-291bdcf405f4" providerId="ADAL" clId="{6D2B71B8-587E-4238-8D09-1C895BC391F8}" dt="2022-07-11T10:44:21.674" v="96"/>
          <ac:spMkLst>
            <pc:docMk/>
            <pc:sldMk cId="3139160412" sldId="295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6D2B71B8-587E-4238-8D09-1C895BC391F8}" dt="2022-07-11T10:44:21.674" v="96"/>
        <pc:sldMkLst>
          <pc:docMk/>
          <pc:sldMk cId="3868207282" sldId="296"/>
        </pc:sldMkLst>
        <pc:spChg chg="mod">
          <ac:chgData name="Caroline Prodger" userId="e4ef2e75-b60b-401b-8ebe-291bdcf405f4" providerId="ADAL" clId="{6D2B71B8-587E-4238-8D09-1C895BC391F8}" dt="2022-07-11T10:44:21.674" v="96"/>
          <ac:spMkLst>
            <pc:docMk/>
            <pc:sldMk cId="3868207282" sldId="296"/>
            <ac:spMk id="2" creationId="{00000000-0000-0000-0000-000000000000}"/>
          </ac:spMkLst>
        </pc:spChg>
        <pc:spChg chg="mod">
          <ac:chgData name="Caroline Prodger" userId="e4ef2e75-b60b-401b-8ebe-291bdcf405f4" providerId="ADAL" clId="{6D2B71B8-587E-4238-8D09-1C895BC391F8}" dt="2022-07-06T14:50:03.812" v="64" actId="1076"/>
          <ac:spMkLst>
            <pc:docMk/>
            <pc:sldMk cId="3868207282" sldId="296"/>
            <ac:spMk id="11" creationId="{00000000-0000-0000-0000-000000000000}"/>
          </ac:spMkLst>
        </pc:spChg>
        <pc:spChg chg="mod">
          <ac:chgData name="Caroline Prodger" userId="e4ef2e75-b60b-401b-8ebe-291bdcf405f4" providerId="ADAL" clId="{6D2B71B8-587E-4238-8D09-1C895BC391F8}" dt="2022-07-06T14:50:25.517" v="68" actId="1076"/>
          <ac:spMkLst>
            <pc:docMk/>
            <pc:sldMk cId="3868207282" sldId="296"/>
            <ac:spMk id="12" creationId="{00000000-0000-0000-0000-000000000000}"/>
          </ac:spMkLst>
        </pc:spChg>
        <pc:spChg chg="mod">
          <ac:chgData name="Caroline Prodger" userId="e4ef2e75-b60b-401b-8ebe-291bdcf405f4" providerId="ADAL" clId="{6D2B71B8-587E-4238-8D09-1C895BC391F8}" dt="2022-07-06T14:50:29.579" v="69" actId="1076"/>
          <ac:spMkLst>
            <pc:docMk/>
            <pc:sldMk cId="3868207282" sldId="296"/>
            <ac:spMk id="14" creationId="{00000000-0000-0000-0000-000000000000}"/>
          </ac:spMkLst>
        </pc:spChg>
        <pc:spChg chg="mod">
          <ac:chgData name="Caroline Prodger" userId="e4ef2e75-b60b-401b-8ebe-291bdcf405f4" providerId="ADAL" clId="{6D2B71B8-587E-4238-8D09-1C895BC391F8}" dt="2022-07-06T14:50:18.672" v="67" actId="1076"/>
          <ac:spMkLst>
            <pc:docMk/>
            <pc:sldMk cId="3868207282" sldId="296"/>
            <ac:spMk id="15" creationId="{00000000-0000-0000-0000-000000000000}"/>
          </ac:spMkLst>
        </pc:spChg>
      </pc:sldChg>
      <pc:sldChg chg="modSp">
        <pc:chgData name="Caroline Prodger" userId="e4ef2e75-b60b-401b-8ebe-291bdcf405f4" providerId="ADAL" clId="{6D2B71B8-587E-4238-8D09-1C895BC391F8}" dt="2022-07-11T10:44:21.674" v="96"/>
        <pc:sldMkLst>
          <pc:docMk/>
          <pc:sldMk cId="959066745" sldId="297"/>
        </pc:sldMkLst>
        <pc:spChg chg="mod">
          <ac:chgData name="Caroline Prodger" userId="e4ef2e75-b60b-401b-8ebe-291bdcf405f4" providerId="ADAL" clId="{6D2B71B8-587E-4238-8D09-1C895BC391F8}" dt="2022-07-11T10:44:21.674" v="96"/>
          <ac:spMkLst>
            <pc:docMk/>
            <pc:sldMk cId="959066745" sldId="297"/>
            <ac:spMk id="4" creationId="{00000000-0000-0000-0000-000000000000}"/>
          </ac:spMkLst>
        </pc:spChg>
      </pc:sldChg>
      <pc:sldChg chg="modSp">
        <pc:chgData name="Caroline Prodger" userId="e4ef2e75-b60b-401b-8ebe-291bdcf405f4" providerId="ADAL" clId="{6D2B71B8-587E-4238-8D09-1C895BC391F8}" dt="2022-07-11T10:44:21.674" v="96"/>
        <pc:sldMkLst>
          <pc:docMk/>
          <pc:sldMk cId="3520659368" sldId="298"/>
        </pc:sldMkLst>
        <pc:spChg chg="mod">
          <ac:chgData name="Caroline Prodger" userId="e4ef2e75-b60b-401b-8ebe-291bdcf405f4" providerId="ADAL" clId="{6D2B71B8-587E-4238-8D09-1C895BC391F8}" dt="2022-07-11T10:44:21.674" v="96"/>
          <ac:spMkLst>
            <pc:docMk/>
            <pc:sldMk cId="3520659368" sldId="298"/>
            <ac:spMk id="2" creationId="{CEC7698B-FDF6-4367-8AC7-F27CE952ED82}"/>
          </ac:spMkLst>
        </pc:spChg>
      </pc:sldChg>
      <pc:sldChg chg="addSp delSp modSp mod">
        <pc:chgData name="Caroline Prodger" userId="e4ef2e75-b60b-401b-8ebe-291bdcf405f4" providerId="ADAL" clId="{6D2B71B8-587E-4238-8D09-1C895BC391F8}" dt="2022-07-11T10:44:21.674" v="96"/>
        <pc:sldMkLst>
          <pc:docMk/>
          <pc:sldMk cId="3333875145" sldId="299"/>
        </pc:sldMkLst>
        <pc:spChg chg="mod">
          <ac:chgData name="Caroline Prodger" userId="e4ef2e75-b60b-401b-8ebe-291bdcf405f4" providerId="ADAL" clId="{6D2B71B8-587E-4238-8D09-1C895BC391F8}" dt="2022-07-11T10:44:21.674" v="96"/>
          <ac:spMkLst>
            <pc:docMk/>
            <pc:sldMk cId="3333875145" sldId="299"/>
            <ac:spMk id="2" creationId="{15E55977-9B11-4F6E-AE0D-5CFF34875E88}"/>
          </ac:spMkLst>
        </pc:spChg>
        <pc:spChg chg="mod">
          <ac:chgData name="Caroline Prodger" userId="e4ef2e75-b60b-401b-8ebe-291bdcf405f4" providerId="ADAL" clId="{6D2B71B8-587E-4238-8D09-1C895BC391F8}" dt="2022-07-07T14:59:05.107" v="93" actId="20577"/>
          <ac:spMkLst>
            <pc:docMk/>
            <pc:sldMk cId="3333875145" sldId="299"/>
            <ac:spMk id="4" creationId="{A1585336-D848-4035-99F7-F68DBF9D9894}"/>
          </ac:spMkLst>
        </pc:spChg>
        <pc:picChg chg="add mod">
          <ac:chgData name="Caroline Prodger" userId="e4ef2e75-b60b-401b-8ebe-291bdcf405f4" providerId="ADAL" clId="{6D2B71B8-587E-4238-8D09-1C895BC391F8}" dt="2022-07-06T14:47:17.354" v="25" actId="14100"/>
          <ac:picMkLst>
            <pc:docMk/>
            <pc:sldMk cId="3333875145" sldId="299"/>
            <ac:picMk id="5" creationId="{952FD710-50D9-26C0-F518-71BE0669718C}"/>
          </ac:picMkLst>
        </pc:picChg>
        <pc:picChg chg="del">
          <ac:chgData name="Caroline Prodger" userId="e4ef2e75-b60b-401b-8ebe-291bdcf405f4" providerId="ADAL" clId="{6D2B71B8-587E-4238-8D09-1C895BC391F8}" dt="2022-07-06T14:46:46.333" v="22" actId="478"/>
          <ac:picMkLst>
            <pc:docMk/>
            <pc:sldMk cId="3333875145" sldId="299"/>
            <ac:picMk id="6" creationId="{5E4BC4A0-63EA-4C7A-B236-1C70C6361984}"/>
          </ac:picMkLst>
        </pc:picChg>
      </pc:sldChg>
      <pc:sldChg chg="modSp">
        <pc:chgData name="Caroline Prodger" userId="e4ef2e75-b60b-401b-8ebe-291bdcf405f4" providerId="ADAL" clId="{6D2B71B8-587E-4238-8D09-1C895BC391F8}" dt="2022-07-11T10:44:21.674" v="96"/>
        <pc:sldMkLst>
          <pc:docMk/>
          <pc:sldMk cId="3073038575" sldId="300"/>
        </pc:sldMkLst>
        <pc:spChg chg="mod">
          <ac:chgData name="Caroline Prodger" userId="e4ef2e75-b60b-401b-8ebe-291bdcf405f4" providerId="ADAL" clId="{6D2B71B8-587E-4238-8D09-1C895BC391F8}" dt="2022-07-11T10:44:21.674" v="96"/>
          <ac:spMkLst>
            <pc:docMk/>
            <pc:sldMk cId="3073038575" sldId="300"/>
            <ac:spMk id="2" creationId="{E2A5617E-3FD9-4794-A14B-384122FED286}"/>
          </ac:spMkLst>
        </pc:spChg>
      </pc:sldChg>
      <pc:sldChg chg="modSp">
        <pc:chgData name="Caroline Prodger" userId="e4ef2e75-b60b-401b-8ebe-291bdcf405f4" providerId="ADAL" clId="{6D2B71B8-587E-4238-8D09-1C895BC391F8}" dt="2022-07-11T10:44:21.674" v="96"/>
        <pc:sldMkLst>
          <pc:docMk/>
          <pc:sldMk cId="352753706" sldId="301"/>
        </pc:sldMkLst>
        <pc:spChg chg="mod">
          <ac:chgData name="Caroline Prodger" userId="e4ef2e75-b60b-401b-8ebe-291bdcf405f4" providerId="ADAL" clId="{6D2B71B8-587E-4238-8D09-1C895BC391F8}" dt="2022-07-11T10:44:21.674" v="96"/>
          <ac:spMkLst>
            <pc:docMk/>
            <pc:sldMk cId="352753706" sldId="301"/>
            <ac:spMk id="2" creationId="{EACDDAB4-82F5-409C-9BE7-4D8ED2C7D592}"/>
          </ac:spMkLst>
        </pc:spChg>
      </pc:sldChg>
    </pc:docChg>
  </pc:docChgLst>
  <pc:docChgLst>
    <pc:chgData name="Caroline Prodger" userId="e4ef2e75-b60b-401b-8ebe-291bdcf405f4" providerId="ADAL" clId="{957AA0E5-6A63-4B57-92D2-B742A482FC48}"/>
    <pc:docChg chg="undo custSel addSld modSld sldOrd">
      <pc:chgData name="Caroline Prodger" userId="e4ef2e75-b60b-401b-8ebe-291bdcf405f4" providerId="ADAL" clId="{957AA0E5-6A63-4B57-92D2-B742A482FC48}" dt="2022-04-26T16:13:55.329" v="4266" actId="13822"/>
      <pc:docMkLst>
        <pc:docMk/>
      </pc:docMkLst>
      <pc:sldChg chg="modSp mod">
        <pc:chgData name="Caroline Prodger" userId="e4ef2e75-b60b-401b-8ebe-291bdcf405f4" providerId="ADAL" clId="{957AA0E5-6A63-4B57-92D2-B742A482FC48}" dt="2022-04-22T13:24:02.420" v="339" actId="113"/>
        <pc:sldMkLst>
          <pc:docMk/>
          <pc:sldMk cId="4022091065" sldId="256"/>
        </pc:sldMkLst>
        <pc:spChg chg="mod">
          <ac:chgData name="Caroline Prodger" userId="e4ef2e75-b60b-401b-8ebe-291bdcf405f4" providerId="ADAL" clId="{957AA0E5-6A63-4B57-92D2-B742A482FC48}" dt="2022-04-22T13:23:39.262" v="318" actId="20577"/>
          <ac:spMkLst>
            <pc:docMk/>
            <pc:sldMk cId="4022091065" sldId="256"/>
            <ac:spMk id="3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2T13:24:02.420" v="339" actId="113"/>
          <ac:spMkLst>
            <pc:docMk/>
            <pc:sldMk cId="4022091065" sldId="256"/>
            <ac:spMk id="18434" creationId="{00000000-0000-0000-0000-000000000000}"/>
          </ac:spMkLst>
        </pc:spChg>
      </pc:sldChg>
      <pc:sldChg chg="modSp mod">
        <pc:chgData name="Caroline Prodger" userId="e4ef2e75-b60b-401b-8ebe-291bdcf405f4" providerId="ADAL" clId="{957AA0E5-6A63-4B57-92D2-B742A482FC48}" dt="2022-04-26T15:31:02.879" v="3099" actId="20577"/>
        <pc:sldMkLst>
          <pc:docMk/>
          <pc:sldMk cId="2253134138" sldId="265"/>
        </pc:sldMkLst>
        <pc:spChg chg="mod">
          <ac:chgData name="Caroline Prodger" userId="e4ef2e75-b60b-401b-8ebe-291bdcf405f4" providerId="ADAL" clId="{957AA0E5-6A63-4B57-92D2-B742A482FC48}" dt="2022-04-26T15:30:58.364" v="3098" actId="20577"/>
          <ac:spMkLst>
            <pc:docMk/>
            <pc:sldMk cId="2253134138" sldId="265"/>
            <ac:spMk id="2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6T15:31:02.879" v="3099" actId="20577"/>
          <ac:spMkLst>
            <pc:docMk/>
            <pc:sldMk cId="2253134138" sldId="265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957AA0E5-6A63-4B57-92D2-B742A482FC48}" dt="2022-04-26T13:09:46.682" v="376" actId="1076"/>
        <pc:sldMkLst>
          <pc:docMk/>
          <pc:sldMk cId="828076406" sldId="289"/>
        </pc:sldMkLst>
        <pc:spChg chg="add del mod">
          <ac:chgData name="Caroline Prodger" userId="e4ef2e75-b60b-401b-8ebe-291bdcf405f4" providerId="ADAL" clId="{957AA0E5-6A63-4B57-92D2-B742A482FC48}" dt="2022-04-26T13:09:40.583" v="375" actId="478"/>
          <ac:spMkLst>
            <pc:docMk/>
            <pc:sldMk cId="828076406" sldId="289"/>
            <ac:spMk id="3" creationId="{864CD59C-8EA7-4975-9D75-242D61D0C808}"/>
          </ac:spMkLst>
        </pc:spChg>
        <pc:spChg chg="del mod">
          <ac:chgData name="Caroline Prodger" userId="e4ef2e75-b60b-401b-8ebe-291bdcf405f4" providerId="ADAL" clId="{957AA0E5-6A63-4B57-92D2-B742A482FC48}" dt="2022-04-26T13:00:13.117" v="345" actId="21"/>
          <ac:spMkLst>
            <pc:docMk/>
            <pc:sldMk cId="828076406" sldId="289"/>
            <ac:spMk id="4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6T13:09:46.682" v="376" actId="1076"/>
          <ac:spMkLst>
            <pc:docMk/>
            <pc:sldMk cId="828076406" sldId="289"/>
            <ac:spMk id="1843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957AA0E5-6A63-4B57-92D2-B742A482FC48}" dt="2022-04-26T16:13:55.329" v="4266" actId="13822"/>
        <pc:sldMkLst>
          <pc:docMk/>
          <pc:sldMk cId="1647091860" sldId="291"/>
        </pc:sldMkLst>
        <pc:spChg chg="mod">
          <ac:chgData name="Caroline Prodger" userId="e4ef2e75-b60b-401b-8ebe-291bdcf405f4" providerId="ADAL" clId="{957AA0E5-6A63-4B57-92D2-B742A482FC48}" dt="2022-04-26T15:34:05.036" v="3234" actId="20577"/>
          <ac:spMkLst>
            <pc:docMk/>
            <pc:sldMk cId="1647091860" sldId="291"/>
            <ac:spMk id="2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6T15:36:45.070" v="3239" actId="1076"/>
          <ac:spMkLst>
            <pc:docMk/>
            <pc:sldMk cId="1647091860" sldId="291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957AA0E5-6A63-4B57-92D2-B742A482FC48}" dt="2022-04-26T16:13:40.044" v="4263" actId="20577"/>
          <ac:spMkLst>
            <pc:docMk/>
            <pc:sldMk cId="1647091860" sldId="291"/>
            <ac:spMk id="4" creationId="{C177EE87-BA85-47A9-B379-7B6473D2F8C2}"/>
          </ac:spMkLst>
        </pc:spChg>
        <pc:spChg chg="del mod">
          <ac:chgData name="Caroline Prodger" userId="e4ef2e75-b60b-401b-8ebe-291bdcf405f4" providerId="ADAL" clId="{957AA0E5-6A63-4B57-92D2-B742A482FC48}" dt="2022-04-26T15:26:57.794" v="2853" actId="21"/>
          <ac:spMkLst>
            <pc:docMk/>
            <pc:sldMk cId="1647091860" sldId="291"/>
            <ac:spMk id="5" creationId="{00000000-0000-0000-0000-000000000000}"/>
          </ac:spMkLst>
        </pc:spChg>
        <pc:spChg chg="add mod">
          <ac:chgData name="Caroline Prodger" userId="e4ef2e75-b60b-401b-8ebe-291bdcf405f4" providerId="ADAL" clId="{957AA0E5-6A63-4B57-92D2-B742A482FC48}" dt="2022-04-26T16:13:55.329" v="4266" actId="13822"/>
          <ac:spMkLst>
            <pc:docMk/>
            <pc:sldMk cId="1647091860" sldId="291"/>
            <ac:spMk id="8" creationId="{58B2B5E6-A38E-44DB-B465-C946DF150B83}"/>
          </ac:spMkLst>
        </pc:spChg>
        <pc:picChg chg="mod">
          <ac:chgData name="Caroline Prodger" userId="e4ef2e75-b60b-401b-8ebe-291bdcf405f4" providerId="ADAL" clId="{957AA0E5-6A63-4B57-92D2-B742A482FC48}" dt="2022-04-26T15:33:21.128" v="3204" actId="1076"/>
          <ac:picMkLst>
            <pc:docMk/>
            <pc:sldMk cId="1647091860" sldId="291"/>
            <ac:picMk id="6146" creationId="{00000000-0000-0000-0000-000000000000}"/>
          </ac:picMkLst>
        </pc:picChg>
      </pc:sldChg>
      <pc:sldChg chg="addSp modSp mod">
        <pc:chgData name="Caroline Prodger" userId="e4ef2e75-b60b-401b-8ebe-291bdcf405f4" providerId="ADAL" clId="{957AA0E5-6A63-4B57-92D2-B742A482FC48}" dt="2022-04-26T16:11:50.429" v="4242" actId="1076"/>
        <pc:sldMkLst>
          <pc:docMk/>
          <pc:sldMk cId="2425476986" sldId="292"/>
        </pc:sldMkLst>
        <pc:spChg chg="mod">
          <ac:chgData name="Caroline Prodger" userId="e4ef2e75-b60b-401b-8ebe-291bdcf405f4" providerId="ADAL" clId="{957AA0E5-6A63-4B57-92D2-B742A482FC48}" dt="2022-04-26T15:10:59.558" v="2257" actId="20577"/>
          <ac:spMkLst>
            <pc:docMk/>
            <pc:sldMk cId="2425476986" sldId="292"/>
            <ac:spMk id="2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6T16:11:26.013" v="4239" actId="14100"/>
          <ac:spMkLst>
            <pc:docMk/>
            <pc:sldMk cId="2425476986" sldId="292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957AA0E5-6A63-4B57-92D2-B742A482FC48}" dt="2022-04-26T16:11:50.429" v="4242" actId="1076"/>
          <ac:spMkLst>
            <pc:docMk/>
            <pc:sldMk cId="2425476986" sldId="292"/>
            <ac:spMk id="4" creationId="{D143E62E-9F34-4D33-A94A-5CEB6B06EF3C}"/>
          </ac:spMkLst>
        </pc:spChg>
        <pc:picChg chg="add mod">
          <ac:chgData name="Caroline Prodger" userId="e4ef2e75-b60b-401b-8ebe-291bdcf405f4" providerId="ADAL" clId="{957AA0E5-6A63-4B57-92D2-B742A482FC48}" dt="2022-04-26T16:04:42.290" v="4100" actId="1076"/>
          <ac:picMkLst>
            <pc:docMk/>
            <pc:sldMk cId="2425476986" sldId="292"/>
            <ac:picMk id="6" creationId="{E8B37D68-62E0-4FBC-A50B-8EF43F233F08}"/>
          </ac:picMkLst>
        </pc:picChg>
      </pc:sldChg>
      <pc:sldChg chg="delSp modSp mod">
        <pc:chgData name="Caroline Prodger" userId="e4ef2e75-b60b-401b-8ebe-291bdcf405f4" providerId="ADAL" clId="{957AA0E5-6A63-4B57-92D2-B742A482FC48}" dt="2022-04-26T15:50:22.140" v="3647" actId="20577"/>
        <pc:sldMkLst>
          <pc:docMk/>
          <pc:sldMk cId="3180415608" sldId="293"/>
        </pc:sldMkLst>
        <pc:spChg chg="mod">
          <ac:chgData name="Caroline Prodger" userId="e4ef2e75-b60b-401b-8ebe-291bdcf405f4" providerId="ADAL" clId="{957AA0E5-6A63-4B57-92D2-B742A482FC48}" dt="2022-04-26T15:49:15.922" v="3605" actId="20577"/>
          <ac:spMkLst>
            <pc:docMk/>
            <pc:sldMk cId="3180415608" sldId="293"/>
            <ac:spMk id="2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6T15:50:22.140" v="3647" actId="20577"/>
          <ac:spMkLst>
            <pc:docMk/>
            <pc:sldMk cId="3180415608" sldId="293"/>
            <ac:spMk id="3" creationId="{00000000-0000-0000-0000-000000000000}"/>
          </ac:spMkLst>
        </pc:spChg>
        <pc:picChg chg="del mod">
          <ac:chgData name="Caroline Prodger" userId="e4ef2e75-b60b-401b-8ebe-291bdcf405f4" providerId="ADAL" clId="{957AA0E5-6A63-4B57-92D2-B742A482FC48}" dt="2022-04-26T13:07:25.664" v="373" actId="478"/>
          <ac:picMkLst>
            <pc:docMk/>
            <pc:sldMk cId="3180415608" sldId="293"/>
            <ac:picMk id="4" creationId="{00000000-0000-0000-0000-000000000000}"/>
          </ac:picMkLst>
        </pc:picChg>
      </pc:sldChg>
      <pc:sldChg chg="addSp modSp mod ord">
        <pc:chgData name="Caroline Prodger" userId="e4ef2e75-b60b-401b-8ebe-291bdcf405f4" providerId="ADAL" clId="{957AA0E5-6A63-4B57-92D2-B742A482FC48}" dt="2022-04-26T15:41:59.717" v="3299" actId="113"/>
        <pc:sldMkLst>
          <pc:docMk/>
          <pc:sldMk cId="1668565617" sldId="294"/>
        </pc:sldMkLst>
        <pc:spChg chg="mod">
          <ac:chgData name="Caroline Prodger" userId="e4ef2e75-b60b-401b-8ebe-291bdcf405f4" providerId="ADAL" clId="{957AA0E5-6A63-4B57-92D2-B742A482FC48}" dt="2022-04-26T14:52:46.574" v="1076"/>
          <ac:spMkLst>
            <pc:docMk/>
            <pc:sldMk cId="1668565617" sldId="294"/>
            <ac:spMk id="2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6T15:41:59.717" v="3299" actId="113"/>
          <ac:spMkLst>
            <pc:docMk/>
            <pc:sldMk cId="1668565617" sldId="294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957AA0E5-6A63-4B57-92D2-B742A482FC48}" dt="2022-04-26T14:55:35.118" v="1145" actId="1076"/>
          <ac:picMkLst>
            <pc:docMk/>
            <pc:sldMk cId="1668565617" sldId="294"/>
            <ac:picMk id="5" creationId="{F8DC9B53-D12C-4251-9313-8E48EF26F7D4}"/>
          </ac:picMkLst>
        </pc:picChg>
        <pc:picChg chg="add mod">
          <ac:chgData name="Caroline Prodger" userId="e4ef2e75-b60b-401b-8ebe-291bdcf405f4" providerId="ADAL" clId="{957AA0E5-6A63-4B57-92D2-B742A482FC48}" dt="2022-04-26T14:55:39.349" v="1146" actId="1076"/>
          <ac:picMkLst>
            <pc:docMk/>
            <pc:sldMk cId="1668565617" sldId="294"/>
            <ac:picMk id="6" creationId="{48BB3132-EDEB-48CE-906D-BD7F1F584888}"/>
          </ac:picMkLst>
        </pc:picChg>
        <pc:picChg chg="add mod">
          <ac:chgData name="Caroline Prodger" userId="e4ef2e75-b60b-401b-8ebe-291bdcf405f4" providerId="ADAL" clId="{957AA0E5-6A63-4B57-92D2-B742A482FC48}" dt="2022-04-26T14:55:18.030" v="1142" actId="1076"/>
          <ac:picMkLst>
            <pc:docMk/>
            <pc:sldMk cId="1668565617" sldId="294"/>
            <ac:picMk id="7" creationId="{9579CFF1-FAA7-4A6E-86DD-B42503286186}"/>
          </ac:picMkLst>
        </pc:picChg>
        <pc:picChg chg="add mod">
          <ac:chgData name="Caroline Prodger" userId="e4ef2e75-b60b-401b-8ebe-291bdcf405f4" providerId="ADAL" clId="{957AA0E5-6A63-4B57-92D2-B742A482FC48}" dt="2022-04-26T14:55:26.048" v="1144" actId="1076"/>
          <ac:picMkLst>
            <pc:docMk/>
            <pc:sldMk cId="1668565617" sldId="294"/>
            <ac:picMk id="8" creationId="{A713F69A-186A-49DC-99DC-8E779550DC9E}"/>
          </ac:picMkLst>
        </pc:picChg>
        <pc:picChg chg="add mod">
          <ac:chgData name="Caroline Prodger" userId="e4ef2e75-b60b-401b-8ebe-291bdcf405f4" providerId="ADAL" clId="{957AA0E5-6A63-4B57-92D2-B742A482FC48}" dt="2022-04-26T15:07:37.286" v="2206" actId="1076"/>
          <ac:picMkLst>
            <pc:docMk/>
            <pc:sldMk cId="1668565617" sldId="294"/>
            <ac:picMk id="9" creationId="{6BD7EE5C-83A8-42F7-8B14-5690F70F914D}"/>
          </ac:picMkLst>
        </pc:picChg>
      </pc:sldChg>
      <pc:sldChg chg="modSp mod">
        <pc:chgData name="Caroline Prodger" userId="e4ef2e75-b60b-401b-8ebe-291bdcf405f4" providerId="ADAL" clId="{957AA0E5-6A63-4B57-92D2-B742A482FC48}" dt="2022-04-26T15:58:13.855" v="3863" actId="1076"/>
        <pc:sldMkLst>
          <pc:docMk/>
          <pc:sldMk cId="3139160412" sldId="295"/>
        </pc:sldMkLst>
        <pc:spChg chg="mod">
          <ac:chgData name="Caroline Prodger" userId="e4ef2e75-b60b-401b-8ebe-291bdcf405f4" providerId="ADAL" clId="{957AA0E5-6A63-4B57-92D2-B742A482FC48}" dt="2022-04-26T15:58:01.826" v="3862" actId="20577"/>
          <ac:spMkLst>
            <pc:docMk/>
            <pc:sldMk cId="3139160412" sldId="295"/>
            <ac:spMk id="3" creationId="{00000000-0000-0000-0000-000000000000}"/>
          </ac:spMkLst>
        </pc:spChg>
        <pc:picChg chg="mod">
          <ac:chgData name="Caroline Prodger" userId="e4ef2e75-b60b-401b-8ebe-291bdcf405f4" providerId="ADAL" clId="{957AA0E5-6A63-4B57-92D2-B742A482FC48}" dt="2022-04-26T15:58:13.855" v="3863" actId="1076"/>
          <ac:picMkLst>
            <pc:docMk/>
            <pc:sldMk cId="3139160412" sldId="295"/>
            <ac:picMk id="6" creationId="{98DB584F-DE28-4671-A9D7-B1404375649E}"/>
          </ac:picMkLst>
        </pc:picChg>
      </pc:sldChg>
      <pc:sldChg chg="modSp mod ord">
        <pc:chgData name="Caroline Prodger" userId="e4ef2e75-b60b-401b-8ebe-291bdcf405f4" providerId="ADAL" clId="{957AA0E5-6A63-4B57-92D2-B742A482FC48}" dt="2022-04-26T16:05:36.623" v="4102"/>
        <pc:sldMkLst>
          <pc:docMk/>
          <pc:sldMk cId="959066745" sldId="297"/>
        </pc:sldMkLst>
        <pc:spChg chg="mod">
          <ac:chgData name="Caroline Prodger" userId="e4ef2e75-b60b-401b-8ebe-291bdcf405f4" providerId="ADAL" clId="{957AA0E5-6A63-4B57-92D2-B742A482FC48}" dt="2022-04-26T16:00:11.575" v="3933" actId="20578"/>
          <ac:spMkLst>
            <pc:docMk/>
            <pc:sldMk cId="959066745" sldId="297"/>
            <ac:spMk id="2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6T16:00:45.716" v="3973" actId="20577"/>
          <ac:spMkLst>
            <pc:docMk/>
            <pc:sldMk cId="959066745" sldId="297"/>
            <ac:spMk id="3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6T16:00:22.004" v="3935" actId="1076"/>
          <ac:spMkLst>
            <pc:docMk/>
            <pc:sldMk cId="959066745" sldId="297"/>
            <ac:spMk id="5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6T16:00:32.635" v="3937" actId="1076"/>
          <ac:spMkLst>
            <pc:docMk/>
            <pc:sldMk cId="959066745" sldId="297"/>
            <ac:spMk id="7" creationId="{00000000-0000-0000-0000-000000000000}"/>
          </ac:spMkLst>
        </pc:spChg>
        <pc:spChg chg="mod">
          <ac:chgData name="Caroline Prodger" userId="e4ef2e75-b60b-401b-8ebe-291bdcf405f4" providerId="ADAL" clId="{957AA0E5-6A63-4B57-92D2-B742A482FC48}" dt="2022-04-26T16:00:29.388" v="3936" actId="1076"/>
          <ac:spMkLst>
            <pc:docMk/>
            <pc:sldMk cId="959066745" sldId="297"/>
            <ac:spMk id="8" creationId="{DC4F169D-C94A-4524-8AF4-C7AB4C95DE00}"/>
          </ac:spMkLst>
        </pc:spChg>
        <pc:picChg chg="mod">
          <ac:chgData name="Caroline Prodger" userId="e4ef2e75-b60b-401b-8ebe-291bdcf405f4" providerId="ADAL" clId="{957AA0E5-6A63-4B57-92D2-B742A482FC48}" dt="2022-04-26T15:59:49.776" v="3907" actId="1076"/>
          <ac:picMkLst>
            <pc:docMk/>
            <pc:sldMk cId="959066745" sldId="297"/>
            <ac:picMk id="10" creationId="{7959EF7E-255E-4CC9-8469-6E454764457B}"/>
          </ac:picMkLst>
        </pc:picChg>
      </pc:sldChg>
      <pc:sldChg chg="addSp delSp modSp new mod">
        <pc:chgData name="Caroline Prodger" userId="e4ef2e75-b60b-401b-8ebe-291bdcf405f4" providerId="ADAL" clId="{957AA0E5-6A63-4B57-92D2-B742A482FC48}" dt="2022-04-26T15:34:28.571" v="3235" actId="20578"/>
        <pc:sldMkLst>
          <pc:docMk/>
          <pc:sldMk cId="3520659368" sldId="298"/>
        </pc:sldMkLst>
        <pc:spChg chg="mod">
          <ac:chgData name="Caroline Prodger" userId="e4ef2e75-b60b-401b-8ebe-291bdcf405f4" providerId="ADAL" clId="{957AA0E5-6A63-4B57-92D2-B742A482FC48}" dt="2022-04-22T12:56:30.135" v="35" actId="20577"/>
          <ac:spMkLst>
            <pc:docMk/>
            <pc:sldMk cId="3520659368" sldId="298"/>
            <ac:spMk id="2" creationId="{CEC7698B-FDF6-4367-8AC7-F27CE952ED82}"/>
          </ac:spMkLst>
        </pc:spChg>
        <pc:spChg chg="add del mod">
          <ac:chgData name="Caroline Prodger" userId="e4ef2e75-b60b-401b-8ebe-291bdcf405f4" providerId="ADAL" clId="{957AA0E5-6A63-4B57-92D2-B742A482FC48}" dt="2022-04-26T15:34:28.571" v="3235" actId="20578"/>
          <ac:spMkLst>
            <pc:docMk/>
            <pc:sldMk cId="3520659368" sldId="298"/>
            <ac:spMk id="3" creationId="{9340241B-23AA-4597-8A84-AAB106C40B3F}"/>
          </ac:spMkLst>
        </pc:spChg>
        <pc:spChg chg="add del mod">
          <ac:chgData name="Caroline Prodger" userId="e4ef2e75-b60b-401b-8ebe-291bdcf405f4" providerId="ADAL" clId="{957AA0E5-6A63-4B57-92D2-B742A482FC48}" dt="2022-04-22T13:01:38.796" v="306" actId="21"/>
          <ac:spMkLst>
            <pc:docMk/>
            <pc:sldMk cId="3520659368" sldId="298"/>
            <ac:spMk id="4" creationId="{6E3EFB0E-EFA4-4800-AA12-FE2B346CF2DF}"/>
          </ac:spMkLst>
        </pc:spChg>
        <pc:picChg chg="add del mod">
          <ac:chgData name="Caroline Prodger" userId="e4ef2e75-b60b-401b-8ebe-291bdcf405f4" providerId="ADAL" clId="{957AA0E5-6A63-4B57-92D2-B742A482FC48}" dt="2022-04-22T13:01:59.004" v="313" actId="1076"/>
          <ac:picMkLst>
            <pc:docMk/>
            <pc:sldMk cId="3520659368" sldId="298"/>
            <ac:picMk id="1026" creationId="{9E26F420-721F-4429-833E-3644E32B3561}"/>
          </ac:picMkLst>
        </pc:picChg>
      </pc:sldChg>
      <pc:sldChg chg="addSp delSp modSp new mod ord">
        <pc:chgData name="Caroline Prodger" userId="e4ef2e75-b60b-401b-8ebe-291bdcf405f4" providerId="ADAL" clId="{957AA0E5-6A63-4B57-92D2-B742A482FC48}" dt="2022-04-26T16:13:07.399" v="4243" actId="21"/>
        <pc:sldMkLst>
          <pc:docMk/>
          <pc:sldMk cId="3333875145" sldId="299"/>
        </pc:sldMkLst>
        <pc:spChg chg="mod">
          <ac:chgData name="Caroline Prodger" userId="e4ef2e75-b60b-401b-8ebe-291bdcf405f4" providerId="ADAL" clId="{957AA0E5-6A63-4B57-92D2-B742A482FC48}" dt="2022-04-26T13:00:28.026" v="363" actId="20577"/>
          <ac:spMkLst>
            <pc:docMk/>
            <pc:sldMk cId="3333875145" sldId="299"/>
            <ac:spMk id="2" creationId="{15E55977-9B11-4F6E-AE0D-5CFF34875E88}"/>
          </ac:spMkLst>
        </pc:spChg>
        <pc:spChg chg="del">
          <ac:chgData name="Caroline Prodger" userId="e4ef2e75-b60b-401b-8ebe-291bdcf405f4" providerId="ADAL" clId="{957AA0E5-6A63-4B57-92D2-B742A482FC48}" dt="2022-04-26T13:00:31.360" v="364" actId="478"/>
          <ac:spMkLst>
            <pc:docMk/>
            <pc:sldMk cId="3333875145" sldId="299"/>
            <ac:spMk id="3" creationId="{06B6DF7E-7A19-4639-8F58-FECB0D56CD52}"/>
          </ac:spMkLst>
        </pc:spChg>
        <pc:spChg chg="add mod">
          <ac:chgData name="Caroline Prodger" userId="e4ef2e75-b60b-401b-8ebe-291bdcf405f4" providerId="ADAL" clId="{957AA0E5-6A63-4B57-92D2-B742A482FC48}" dt="2022-04-26T16:13:07.399" v="4243" actId="21"/>
          <ac:spMkLst>
            <pc:docMk/>
            <pc:sldMk cId="3333875145" sldId="299"/>
            <ac:spMk id="4" creationId="{A1585336-D848-4035-99F7-F68DBF9D9894}"/>
          </ac:spMkLst>
        </pc:spChg>
        <pc:picChg chg="add mod">
          <ac:chgData name="Caroline Prodger" userId="e4ef2e75-b60b-401b-8ebe-291bdcf405f4" providerId="ADAL" clId="{957AA0E5-6A63-4B57-92D2-B742A482FC48}" dt="2022-04-26T13:02:26.517" v="372" actId="1076"/>
          <ac:picMkLst>
            <pc:docMk/>
            <pc:sldMk cId="3333875145" sldId="299"/>
            <ac:picMk id="6" creationId="{5E4BC4A0-63EA-4C7A-B236-1C70C6361984}"/>
          </ac:picMkLst>
        </pc:picChg>
      </pc:sldChg>
      <pc:sldChg chg="addSp modSp new mod ord">
        <pc:chgData name="Caroline Prodger" userId="e4ef2e75-b60b-401b-8ebe-291bdcf405f4" providerId="ADAL" clId="{957AA0E5-6A63-4B57-92D2-B742A482FC48}" dt="2022-04-26T16:07:51.664" v="4119" actId="1076"/>
        <pc:sldMkLst>
          <pc:docMk/>
          <pc:sldMk cId="3073038575" sldId="300"/>
        </pc:sldMkLst>
        <pc:spChg chg="mod">
          <ac:chgData name="Caroline Prodger" userId="e4ef2e75-b60b-401b-8ebe-291bdcf405f4" providerId="ADAL" clId="{957AA0E5-6A63-4B57-92D2-B742A482FC48}" dt="2022-04-26T15:42:30.924" v="3322" actId="20577"/>
          <ac:spMkLst>
            <pc:docMk/>
            <pc:sldMk cId="3073038575" sldId="300"/>
            <ac:spMk id="2" creationId="{E2A5617E-3FD9-4794-A14B-384122FED286}"/>
          </ac:spMkLst>
        </pc:spChg>
        <pc:spChg chg="mod">
          <ac:chgData name="Caroline Prodger" userId="e4ef2e75-b60b-401b-8ebe-291bdcf405f4" providerId="ADAL" clId="{957AA0E5-6A63-4B57-92D2-B742A482FC48}" dt="2022-04-26T16:06:38.616" v="4105" actId="14100"/>
          <ac:spMkLst>
            <pc:docMk/>
            <pc:sldMk cId="3073038575" sldId="300"/>
            <ac:spMk id="3" creationId="{3A112CFE-1806-4556-943A-6310FB6822CC}"/>
          </ac:spMkLst>
        </pc:spChg>
        <pc:picChg chg="add mod">
          <ac:chgData name="Caroline Prodger" userId="e4ef2e75-b60b-401b-8ebe-291bdcf405f4" providerId="ADAL" clId="{957AA0E5-6A63-4B57-92D2-B742A482FC48}" dt="2022-04-26T16:07:21.935" v="4111" actId="1076"/>
          <ac:picMkLst>
            <pc:docMk/>
            <pc:sldMk cId="3073038575" sldId="300"/>
            <ac:picMk id="5" creationId="{FB5C1BA2-44D1-49D9-B9FF-B62D809DD017}"/>
          </ac:picMkLst>
        </pc:picChg>
        <pc:picChg chg="add mod">
          <ac:chgData name="Caroline Prodger" userId="e4ef2e75-b60b-401b-8ebe-291bdcf405f4" providerId="ADAL" clId="{957AA0E5-6A63-4B57-92D2-B742A482FC48}" dt="2022-04-26T16:07:30.395" v="4113" actId="1076"/>
          <ac:picMkLst>
            <pc:docMk/>
            <pc:sldMk cId="3073038575" sldId="300"/>
            <ac:picMk id="6" creationId="{9CDCA901-4634-4267-A18A-0C49D3FF690E}"/>
          </ac:picMkLst>
        </pc:picChg>
        <pc:picChg chg="add mod">
          <ac:chgData name="Caroline Prodger" userId="e4ef2e75-b60b-401b-8ebe-291bdcf405f4" providerId="ADAL" clId="{957AA0E5-6A63-4B57-92D2-B742A482FC48}" dt="2022-04-26T16:07:36.627" v="4115" actId="1076"/>
          <ac:picMkLst>
            <pc:docMk/>
            <pc:sldMk cId="3073038575" sldId="300"/>
            <ac:picMk id="7" creationId="{F414E2E5-C7DC-4CD4-BF7B-8CF2417BDC48}"/>
          </ac:picMkLst>
        </pc:picChg>
        <pc:picChg chg="add mod">
          <ac:chgData name="Caroline Prodger" userId="e4ef2e75-b60b-401b-8ebe-291bdcf405f4" providerId="ADAL" clId="{957AA0E5-6A63-4B57-92D2-B742A482FC48}" dt="2022-04-26T16:07:42.913" v="4117" actId="1076"/>
          <ac:picMkLst>
            <pc:docMk/>
            <pc:sldMk cId="3073038575" sldId="300"/>
            <ac:picMk id="8" creationId="{CBCCEBB3-ACAC-43E0-8F8B-EBCDA701C49E}"/>
          </ac:picMkLst>
        </pc:picChg>
        <pc:picChg chg="add mod">
          <ac:chgData name="Caroline Prodger" userId="e4ef2e75-b60b-401b-8ebe-291bdcf405f4" providerId="ADAL" clId="{957AA0E5-6A63-4B57-92D2-B742A482FC48}" dt="2022-04-26T16:07:51.664" v="4119" actId="1076"/>
          <ac:picMkLst>
            <pc:docMk/>
            <pc:sldMk cId="3073038575" sldId="300"/>
            <ac:picMk id="9" creationId="{16F389D5-78FF-44A6-BB4D-DB37B0275225}"/>
          </ac:picMkLst>
        </pc:picChg>
      </pc:sldChg>
      <pc:sldChg chg="addSp delSp modSp new mod">
        <pc:chgData name="Caroline Prodger" userId="e4ef2e75-b60b-401b-8ebe-291bdcf405f4" providerId="ADAL" clId="{957AA0E5-6A63-4B57-92D2-B742A482FC48}" dt="2022-04-26T16:03:41.788" v="4094" actId="20577"/>
        <pc:sldMkLst>
          <pc:docMk/>
          <pc:sldMk cId="352753706" sldId="301"/>
        </pc:sldMkLst>
        <pc:spChg chg="mod">
          <ac:chgData name="Caroline Prodger" userId="e4ef2e75-b60b-401b-8ebe-291bdcf405f4" providerId="ADAL" clId="{957AA0E5-6A63-4B57-92D2-B742A482FC48}" dt="2022-04-26T15:38:51.817" v="3265" actId="21"/>
          <ac:spMkLst>
            <pc:docMk/>
            <pc:sldMk cId="352753706" sldId="301"/>
            <ac:spMk id="2" creationId="{EACDDAB4-82F5-409C-9BE7-4D8ED2C7D592}"/>
          </ac:spMkLst>
        </pc:spChg>
        <pc:spChg chg="del">
          <ac:chgData name="Caroline Prodger" userId="e4ef2e75-b60b-401b-8ebe-291bdcf405f4" providerId="ADAL" clId="{957AA0E5-6A63-4B57-92D2-B742A482FC48}" dt="2022-04-26T15:27:00.857" v="2854"/>
          <ac:spMkLst>
            <pc:docMk/>
            <pc:sldMk cId="352753706" sldId="301"/>
            <ac:spMk id="3" creationId="{63C8C73A-C72A-4A4B-9EEC-EBE0F0E7F6D1}"/>
          </ac:spMkLst>
        </pc:spChg>
        <pc:spChg chg="add mod">
          <ac:chgData name="Caroline Prodger" userId="e4ef2e75-b60b-401b-8ebe-291bdcf405f4" providerId="ADAL" clId="{957AA0E5-6A63-4B57-92D2-B742A482FC48}" dt="2022-04-26T16:03:41.788" v="4094" actId="20577"/>
          <ac:spMkLst>
            <pc:docMk/>
            <pc:sldMk cId="352753706" sldId="301"/>
            <ac:spMk id="4" creationId="{3C7B1E04-0CB1-4D33-92C8-28C3044945FC}"/>
          </ac:spMkLst>
        </pc:spChg>
        <pc:spChg chg="add mod">
          <ac:chgData name="Caroline Prodger" userId="e4ef2e75-b60b-401b-8ebe-291bdcf405f4" providerId="ADAL" clId="{957AA0E5-6A63-4B57-92D2-B742A482FC48}" dt="2022-04-26T16:03:19.818" v="4092" actId="20577"/>
          <ac:spMkLst>
            <pc:docMk/>
            <pc:sldMk cId="352753706" sldId="301"/>
            <ac:spMk id="7" creationId="{41E855A8-B57B-4D7E-87F0-B804C6A8735A}"/>
          </ac:spMkLst>
        </pc:spChg>
        <pc:picChg chg="add mod">
          <ac:chgData name="Caroline Prodger" userId="e4ef2e75-b60b-401b-8ebe-291bdcf405f4" providerId="ADAL" clId="{957AA0E5-6A63-4B57-92D2-B742A482FC48}" dt="2022-04-26T15:38:47.339" v="3264" actId="1076"/>
          <ac:picMkLst>
            <pc:docMk/>
            <pc:sldMk cId="352753706" sldId="301"/>
            <ac:picMk id="6" creationId="{0A692ED3-F8CC-4B85-B735-C358D0302190}"/>
          </ac:picMkLst>
        </pc:picChg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4022091065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4022091065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4022091065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5324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2978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3775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Design and Development for 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393851" y="5918332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651820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81781" y="3618468"/>
            <a:ext cx="8170606" cy="257556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GB" sz="2400" b="1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PowerPoint 2: Professional conduct</a:t>
            </a: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481781" y="1405128"/>
            <a:ext cx="7813204" cy="146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14. Professional responsibilities, attitudes and behaviours</a:t>
            </a:r>
          </a:p>
          <a:p>
            <a:endParaRPr lang="en-GB" sz="2400" b="1" dirty="0"/>
          </a:p>
          <a:p>
            <a:r>
              <a:rPr lang="en-GB" sz="2400" b="1" dirty="0"/>
              <a:t>14.1 Professional conduct and responsibilities in the workplace</a:t>
            </a:r>
          </a:p>
        </p:txBody>
      </p:sp>
    </p:spTree>
    <p:extLst>
      <p:ext uri="{BB962C8B-B14F-4D97-AF65-F5344CB8AC3E}">
        <p14:creationId xmlns:p14="http://schemas.microsoft.com/office/powerpoint/2010/main" val="4022091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56" y="980568"/>
            <a:ext cx="8229600" cy="382588"/>
          </a:xfrm>
        </p:spPr>
        <p:txBody>
          <a:bodyPr/>
          <a:lstStyle/>
          <a:p>
            <a:r>
              <a:rPr lang="en-GB" dirty="0"/>
              <a:t>Seeking advice and guidance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48056" y="1550253"/>
            <a:ext cx="8293510" cy="2656877"/>
          </a:xfrm>
        </p:spPr>
        <p:txBody>
          <a:bodyPr/>
          <a:lstStyle/>
          <a:p>
            <a:r>
              <a:rPr lang="en-GB" dirty="0"/>
              <a:t>An employee who feels that they can’t express any worries or problems will be demotivated and stressed. A successful company will have processes for employees to follow if they have a problem. For example:</a:t>
            </a:r>
          </a:p>
          <a:p>
            <a:pPr marL="576000" indent="-576000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</a:pPr>
            <a:r>
              <a:rPr lang="en-GB" dirty="0"/>
              <a:t>Talk to their line-manager or supervisor about their concern.</a:t>
            </a:r>
          </a:p>
          <a:p>
            <a:pPr marL="576000" indent="-576000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</a:pPr>
            <a:r>
              <a:rPr lang="en-GB" dirty="0"/>
              <a:t>Report it to someone higher up the management chain if necessary. </a:t>
            </a:r>
          </a:p>
          <a:p>
            <a:pPr marL="576000" indent="-576000">
              <a:spcBef>
                <a:spcPts val="500"/>
              </a:spcBef>
              <a:spcAft>
                <a:spcPts val="500"/>
              </a:spcAft>
              <a:buFont typeface="+mj-lt"/>
              <a:buAutoNum type="arabicPeriod"/>
            </a:pPr>
            <a:r>
              <a:rPr lang="en-GB" dirty="0"/>
              <a:t>In larger companies, approach the HR department, which can support employees and deal with workplace concerns.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43E62E-9F34-4D33-A94A-5CEB6B06EF3C}"/>
              </a:ext>
            </a:extLst>
          </p:cNvPr>
          <p:cNvSpPr txBox="1"/>
          <p:nvPr/>
        </p:nvSpPr>
        <p:spPr>
          <a:xfrm>
            <a:off x="359565" y="4394227"/>
            <a:ext cx="602157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It is important to report any behaviour you find offensive, inappropriate, dangerous or unlawful in order to protect yourself, other employees and the business from harm. </a:t>
            </a:r>
          </a:p>
          <a:p>
            <a:endParaRPr lang="en-GB" dirty="0"/>
          </a:p>
        </p:txBody>
      </p:sp>
      <p:pic>
        <p:nvPicPr>
          <p:cNvPr id="6" name="Picture 5" descr="A black rectangle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E8B37D68-62E0-4FBC-A50B-8EF43F233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6103" y="4511470"/>
            <a:ext cx="1417842" cy="1297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4769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Union representation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78643"/>
            <a:ext cx="8229600" cy="4248000"/>
          </a:xfrm>
        </p:spPr>
        <p:txBody>
          <a:bodyPr/>
          <a:lstStyle/>
          <a:p>
            <a:r>
              <a:rPr lang="en-GB" dirty="0"/>
              <a:t>A trade union is an organisation with members who are workers or employees. Unions can have a role to play in promoting fairness and protecting the rights of workers. A union can help by: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1550" y="2447472"/>
            <a:ext cx="76320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negotiating pay and conditions with employers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190795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discussing changes such as redundancies</a:t>
            </a:r>
            <a:r>
              <a:rPr lang="en-GB" b="1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708" y="4106254"/>
            <a:ext cx="6984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discussing members’ concerns with employers</a:t>
            </a:r>
            <a:r>
              <a:rPr lang="en-GB" b="1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6907" y="4490750"/>
            <a:ext cx="8235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attending and supporting members at disciplinary and grievance meetings</a:t>
            </a:r>
            <a:r>
              <a:rPr lang="en-GB" b="1" dirty="0"/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4F169D-C94A-4524-8AF4-C7AB4C95DE00}"/>
              </a:ext>
            </a:extLst>
          </p:cNvPr>
          <p:cNvSpPr txBox="1"/>
          <p:nvPr/>
        </p:nvSpPr>
        <p:spPr>
          <a:xfrm>
            <a:off x="446907" y="3638483"/>
            <a:ext cx="5977439" cy="413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representing the engineering industry</a:t>
            </a:r>
            <a:r>
              <a:rPr lang="en-GB" b="1" dirty="0"/>
              <a:t> </a:t>
            </a:r>
          </a:p>
        </p:txBody>
      </p:sp>
      <p:pic>
        <p:nvPicPr>
          <p:cNvPr id="10" name="Picture 9" descr="A sign outside a building&#10;&#10;Description automatically generated with low confidence">
            <a:extLst>
              <a:ext uri="{FF2B5EF4-FFF2-40B4-BE49-F238E27FC236}">
                <a16:creationId xmlns:a16="http://schemas.microsoft.com/office/drawing/2014/main" id="{7959EF7E-255E-4CC9-8469-6E45476445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58844" y="2534460"/>
            <a:ext cx="2006055" cy="1884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066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2958180"/>
            <a:ext cx="8229600" cy="94164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36E492-95B9-0D75-82C4-DE46041DDB5C}"/>
              </a:ext>
            </a:extLst>
          </p:cNvPr>
          <p:cNvSpPr txBox="1"/>
          <p:nvPr/>
        </p:nvSpPr>
        <p:spPr>
          <a:xfrm>
            <a:off x="2088622" y="5969367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828076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7698B-FDF6-4367-8AC7-F27CE952E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40241B-23AA-4597-8A84-AAB106C40B3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6297561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discuss the issues of personal conduct and behaviour in the workplace, including the concept of ethical behaviour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understand how to seek advice, support and guidance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describe the common steps taken in disciplinary action.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sz="2000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1026" name="Picture 2" descr="White Man, Wheel, Gear, Teeth, In Each Other, Factory">
            <a:extLst>
              <a:ext uri="{FF2B5EF4-FFF2-40B4-BE49-F238E27FC236}">
                <a16:creationId xmlns:a16="http://schemas.microsoft.com/office/drawing/2014/main" id="{9E26F420-721F-4429-833E-3644E32B35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761" y="3742896"/>
            <a:ext cx="1922206" cy="1922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0659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Hard and soft skills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4453" y="1546284"/>
            <a:ext cx="7933823" cy="4477111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>If employees have to work with other members of staff they must have regard to their </a:t>
            </a:r>
            <a:r>
              <a:rPr lang="en-GB" b="1" dirty="0"/>
              <a:t>personal conduct</a:t>
            </a:r>
            <a:r>
              <a:rPr lang="en-GB" dirty="0"/>
              <a:t>, which connects with their </a:t>
            </a:r>
            <a:r>
              <a:rPr lang="en-GB" b="1" dirty="0"/>
              <a:t>soft</a:t>
            </a:r>
            <a:r>
              <a:rPr lang="en-GB" dirty="0"/>
              <a:t> </a:t>
            </a:r>
            <a:r>
              <a:rPr lang="en-GB" b="1" dirty="0"/>
              <a:t>skills</a:t>
            </a:r>
            <a:r>
              <a:rPr lang="en-GB" dirty="0"/>
              <a:t>. Soft skills include:</a:t>
            </a:r>
          </a:p>
          <a:p>
            <a:pPr>
              <a:lnSpc>
                <a:spcPts val="2000"/>
              </a:lnSpc>
            </a:pPr>
            <a:endParaRPr lang="en-GB" sz="3600" dirty="0"/>
          </a:p>
        </p:txBody>
      </p:sp>
      <p:sp>
        <p:nvSpPr>
          <p:cNvPr id="5" name="Rectangle 4"/>
          <p:cNvSpPr/>
          <p:nvPr/>
        </p:nvSpPr>
        <p:spPr>
          <a:xfrm>
            <a:off x="3267012" y="2720715"/>
            <a:ext cx="4816509" cy="2580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teamwork and communication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respect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flexibility and willingness to learn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problem solving and creativity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leadership and time management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motivation and work ethic.</a:t>
            </a:r>
          </a:p>
        </p:txBody>
      </p:sp>
      <p:pic>
        <p:nvPicPr>
          <p:cNvPr id="6" name="Picture 5" descr="A picture containing text, person, indoor, people&#10;&#10;Description automatically generated">
            <a:extLst>
              <a:ext uri="{FF2B5EF4-FFF2-40B4-BE49-F238E27FC236}">
                <a16:creationId xmlns:a16="http://schemas.microsoft.com/office/drawing/2014/main" id="{D9EFE3F4-8283-77B5-7F3F-ECD92188D2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869027"/>
            <a:ext cx="2485057" cy="1654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134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DDAB4-82F5-409C-9BE7-4D8ED2C7D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Personal conduct in the workplace</a:t>
            </a:r>
            <a:br>
              <a:rPr lang="en-GB" dirty="0"/>
            </a:br>
            <a:br>
              <a:rPr lang="en-GB" dirty="0"/>
            </a:b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7B1E04-0CB1-4D33-92C8-28C3044945F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08225" y="1542997"/>
            <a:ext cx="509802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In industry, how you behave has an impact on others. Being a good colleague can make a team work well. Good communication, being able to collaborate and having a positive outlook is motivating to others around you.</a:t>
            </a:r>
          </a:p>
          <a:p>
            <a:r>
              <a:rPr lang="en-GB" dirty="0"/>
              <a:t>Customers are more likely to repeat their business if they have dealt with polite, professional and helpful employees.</a:t>
            </a:r>
          </a:p>
          <a:p>
            <a:r>
              <a:rPr lang="en-GB" dirty="0"/>
              <a:t>Professional conduct enhances your reputation as an employee and leads to opportunities for progression.</a:t>
            </a:r>
          </a:p>
          <a:p>
            <a:endParaRPr lang="en-GB" dirty="0"/>
          </a:p>
        </p:txBody>
      </p:sp>
      <p:pic>
        <p:nvPicPr>
          <p:cNvPr id="6" name="Picture 5" descr="A group of people in clothing&#10;&#10;Description automatically generated with low confidence">
            <a:extLst>
              <a:ext uri="{FF2B5EF4-FFF2-40B4-BE49-F238E27FC236}">
                <a16:creationId xmlns:a16="http://schemas.microsoft.com/office/drawing/2014/main" id="{0A692ED3-F8CC-4B85-B735-C358D03021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7122" y="2230693"/>
            <a:ext cx="2949678" cy="1548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53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56" y="980568"/>
            <a:ext cx="8229600" cy="382588"/>
          </a:xfrm>
        </p:spPr>
        <p:txBody>
          <a:bodyPr/>
          <a:lstStyle/>
          <a:p>
            <a:r>
              <a:rPr lang="en-GB" sz="2400" b="1" dirty="0"/>
              <a:t>Behaviour in the workplace</a:t>
            </a:r>
            <a:br>
              <a:rPr lang="en-GB" sz="2400" b="1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90295"/>
            <a:ext cx="8229600" cy="4248000"/>
          </a:xfrm>
        </p:spPr>
        <p:txBody>
          <a:bodyPr/>
          <a:lstStyle/>
          <a:p>
            <a:r>
              <a:rPr lang="en-GB" dirty="0"/>
              <a:t>It is reasonable for a company to expect that its employees demonstrate good </a:t>
            </a:r>
            <a:r>
              <a:rPr lang="en-GB" b="1" dirty="0"/>
              <a:t>behaviour in the workplace</a:t>
            </a:r>
            <a:r>
              <a:rPr lang="en-GB" dirty="0"/>
              <a:t>. For example: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punctuality, good attendance, taking care of appearance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showing courtesy and respect for others, not causing offence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using appropriate language with colleagues and customers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following company policies, showing respect for workplace rules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behaving ethically, protecting the company’s positive reputation. </a:t>
            </a:r>
          </a:p>
          <a:p>
            <a:r>
              <a:rPr lang="en-GB" dirty="0"/>
              <a:t>There are many reasons why professional behaviour is important. What reasons can you list?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8565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A5617E-3FD9-4794-A14B-384122FED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impact of poor </a:t>
            </a:r>
            <a:r>
              <a:rPr lang="en-GB" dirty="0"/>
              <a:t>behaviour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112CFE-1806-4556-943A-6310FB6822C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29381" y="1482355"/>
            <a:ext cx="7900219" cy="4248000"/>
          </a:xfrm>
        </p:spPr>
        <p:txBody>
          <a:bodyPr/>
          <a:lstStyle/>
          <a:p>
            <a:pPr lvl="1" indent="0">
              <a:buNone/>
            </a:pPr>
            <a:r>
              <a:rPr lang="en-GB" b="1" dirty="0"/>
              <a:t>Poor workplace behaviour</a:t>
            </a:r>
            <a:r>
              <a:rPr lang="en-GB" dirty="0"/>
              <a:t> can:</a:t>
            </a:r>
          </a:p>
          <a:p>
            <a:pPr marL="576000" lvl="1" indent="-216000">
              <a:buFont typeface="Arial" panose="020B0604020202020204" pitchFamily="34" charset="0"/>
              <a:buChar char="•"/>
            </a:pPr>
            <a:r>
              <a:rPr lang="en-GB" dirty="0"/>
              <a:t>cause arguments and conflicts which can affect other colleagues’ wellbeing, reduce productivity and waste time/money</a:t>
            </a:r>
          </a:p>
          <a:p>
            <a:pPr marL="576000" lvl="1" indent="-216000">
              <a:buFont typeface="Arial" panose="020B0604020202020204" pitchFamily="34" charset="0"/>
              <a:buChar char="•"/>
            </a:pPr>
            <a:r>
              <a:rPr lang="en-GB" dirty="0"/>
              <a:t>create health and safety issues (eg failure to keep work areas tidy or distracting colleagues doing dangerous work)</a:t>
            </a:r>
          </a:p>
          <a:p>
            <a:pPr marL="576000" lvl="1" indent="-216000">
              <a:buFont typeface="Arial" panose="020B0604020202020204" pitchFamily="34" charset="0"/>
              <a:buChar char="•"/>
            </a:pPr>
            <a:r>
              <a:rPr lang="en-GB" dirty="0"/>
              <a:t>reflect badly on how the company is perceived by customers or members of the public.</a:t>
            </a:r>
          </a:p>
          <a:p>
            <a:pPr lvl="1" indent="0">
              <a:buNone/>
            </a:pPr>
            <a:r>
              <a:rPr lang="en-GB" dirty="0"/>
              <a:t>Extreme behaviour might:</a:t>
            </a:r>
          </a:p>
          <a:p>
            <a:pPr marL="576000" lvl="1" indent="-216000">
              <a:buFont typeface="Arial" panose="020B0604020202020204" pitchFamily="34" charset="0"/>
              <a:buChar char="•"/>
            </a:pPr>
            <a:r>
              <a:rPr lang="en-GB" dirty="0"/>
              <a:t>lead to loss of sales if the company suffers a loss in reputation.</a:t>
            </a:r>
          </a:p>
          <a:p>
            <a:pPr marL="576000" lvl="1" indent="-216000">
              <a:buFont typeface="Arial" panose="020B0604020202020204" pitchFamily="34" charset="0"/>
              <a:buChar char="•"/>
            </a:pPr>
            <a:r>
              <a:rPr lang="en-GB" dirty="0"/>
              <a:t>result in companies facing legal action (eg, if an employee accepts a bribe, harasses another employee, breaks the law in the course of their job).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3038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56" y="980568"/>
            <a:ext cx="8229600" cy="382588"/>
          </a:xfrm>
        </p:spPr>
        <p:txBody>
          <a:bodyPr/>
          <a:lstStyle/>
          <a:p>
            <a:r>
              <a:rPr lang="en-GB" dirty="0"/>
              <a:t>Disciplinary processes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48056" y="1418400"/>
            <a:ext cx="8531352" cy="4459032"/>
          </a:xfrm>
        </p:spPr>
        <p:txBody>
          <a:bodyPr/>
          <a:lstStyle/>
          <a:p>
            <a:r>
              <a:rPr lang="en-GB" sz="1800" dirty="0"/>
              <a:t>If an employee demonstrates poor behaviour they may be disciplined. At any point, the company has to give the employee the chance to change their behaviour by means of an </a:t>
            </a:r>
            <a:r>
              <a:rPr lang="en-GB" sz="1800" b="1" dirty="0"/>
              <a:t>increasing scale of action</a:t>
            </a:r>
            <a:r>
              <a:rPr lang="en-GB" sz="1800" dirty="0"/>
              <a:t>. This can vary between companies and the process will be explained when a new employee is taken on. Commonly such a scale follows these steps.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sz="1800" dirty="0"/>
              <a:t>Employee has </a:t>
            </a:r>
            <a:r>
              <a:rPr lang="en-GB" sz="1800" b="1" dirty="0"/>
              <a:t>informal conversation</a:t>
            </a:r>
            <a:r>
              <a:rPr lang="en-GB" sz="1800" dirty="0"/>
              <a:t> with line manager.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sz="1800" dirty="0"/>
              <a:t>Employee is given </a:t>
            </a:r>
            <a:r>
              <a:rPr lang="en-GB" sz="1800" b="1" dirty="0"/>
              <a:t>verbal</a:t>
            </a:r>
            <a:r>
              <a:rPr lang="en-GB" sz="1800" dirty="0"/>
              <a:t> </a:t>
            </a:r>
            <a:r>
              <a:rPr lang="en-GB" sz="1800" b="1" dirty="0"/>
              <a:t>warning</a:t>
            </a:r>
            <a:r>
              <a:rPr lang="en-GB" sz="1800" dirty="0"/>
              <a:t>.</a:t>
            </a:r>
            <a:endParaRPr lang="en-GB" sz="1800" b="1" dirty="0"/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sz="1800" dirty="0"/>
              <a:t>Employee has </a:t>
            </a:r>
            <a:r>
              <a:rPr lang="en-GB" sz="1800" b="1" dirty="0"/>
              <a:t>formal</a:t>
            </a:r>
            <a:r>
              <a:rPr lang="en-GB" sz="1800" dirty="0"/>
              <a:t> </a:t>
            </a:r>
            <a:r>
              <a:rPr lang="en-GB" sz="1800" b="1" dirty="0"/>
              <a:t>interview</a:t>
            </a:r>
            <a:r>
              <a:rPr lang="en-GB" sz="1800" dirty="0"/>
              <a:t> with line manager.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sz="1800" dirty="0"/>
              <a:t>Employee is given </a:t>
            </a:r>
            <a:r>
              <a:rPr lang="en-GB" sz="1800" b="1" dirty="0"/>
              <a:t>written warning</a:t>
            </a:r>
            <a:r>
              <a:rPr lang="en-GB" sz="1800" dirty="0"/>
              <a:t>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sz="1800" dirty="0"/>
              <a:t>Employee is has </a:t>
            </a:r>
            <a:r>
              <a:rPr lang="en-GB" sz="1800" b="1" dirty="0"/>
              <a:t>formal interview </a:t>
            </a:r>
            <a:r>
              <a:rPr lang="en-GB" sz="1800" dirty="0"/>
              <a:t>with higher management or the human resources (HR) department.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GB" sz="1800" dirty="0"/>
              <a:t>Employee is given </a:t>
            </a:r>
            <a:r>
              <a:rPr lang="en-GB" sz="1800" b="1" dirty="0"/>
              <a:t>final, written</a:t>
            </a:r>
            <a:r>
              <a:rPr lang="en-GB" sz="1800" dirty="0"/>
              <a:t> warning, which may result is dismissal.</a:t>
            </a:r>
          </a:p>
        </p:txBody>
      </p:sp>
    </p:spTree>
    <p:extLst>
      <p:ext uri="{BB962C8B-B14F-4D97-AF65-F5344CB8AC3E}">
        <p14:creationId xmlns:p14="http://schemas.microsoft.com/office/powerpoint/2010/main" val="31804156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Ethics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4618856" cy="4248000"/>
          </a:xfrm>
        </p:spPr>
        <p:txBody>
          <a:bodyPr/>
          <a:lstStyle/>
          <a:p>
            <a:r>
              <a:rPr lang="en-GB" b="1" dirty="0"/>
              <a:t>Ethics</a:t>
            </a:r>
            <a:r>
              <a:rPr lang="en-GB" dirty="0"/>
              <a:t> is about doing the right thing. </a:t>
            </a:r>
          </a:p>
          <a:p>
            <a:r>
              <a:rPr lang="en-US" dirty="0">
                <a:solidFill>
                  <a:srgbClr val="212529"/>
                </a:solidFill>
              </a:rPr>
              <a:t>It</a:t>
            </a:r>
            <a:r>
              <a:rPr lang="en-US" b="0" i="0" dirty="0">
                <a:solidFill>
                  <a:srgbClr val="212529"/>
                </a:solidFill>
                <a:effectLst/>
              </a:rPr>
              <a:t> refers to accepted standards of right and wrong that tell us what humans ought to do. </a:t>
            </a:r>
          </a:p>
          <a:p>
            <a:r>
              <a:rPr lang="en-US" b="0" i="0" dirty="0">
                <a:solidFill>
                  <a:srgbClr val="212529"/>
                </a:solidFill>
                <a:effectLst/>
              </a:rPr>
              <a:t>At work, ethics includes </a:t>
            </a:r>
            <a:r>
              <a:rPr lang="en-GB" dirty="0"/>
              <a:t>behaving in a professional manner.</a:t>
            </a:r>
          </a:p>
          <a:p>
            <a:r>
              <a:rPr lang="en-GB" dirty="0"/>
              <a:t>Both employers and employees are expected to behave in an ethical way, treating each other with fairness and honesty. </a:t>
            </a:r>
          </a:p>
          <a:p>
            <a:endParaRPr lang="en-GB" dirty="0"/>
          </a:p>
        </p:txBody>
      </p:sp>
      <p:pic>
        <p:nvPicPr>
          <p:cNvPr id="6" name="Picture 5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98DB584F-DE28-4671-A9D7-B1404375649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6056" y="3429000"/>
            <a:ext cx="3624064" cy="2315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160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45978" y="1608092"/>
            <a:ext cx="8229600" cy="4248000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AutoShape 2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6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90100" y="1068706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endParaRPr lang="en-GB" u="sng" kern="0" dirty="0"/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473650" y="1025910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kern="0" dirty="0"/>
              <a:t>Ethical behaviour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45390" y="2105258"/>
            <a:ext cx="8520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Honesty</a:t>
            </a:r>
            <a:r>
              <a:rPr lang="en-GB" dirty="0"/>
              <a:t>. Communicating honestly and openly, following the rules. 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5390" y="2617197"/>
            <a:ext cx="8299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Integrity</a:t>
            </a:r>
            <a:r>
              <a:rPr lang="en-GB" dirty="0"/>
              <a:t>. Demonstrating core values such as being dependable and making informed decisions.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5390" y="3436912"/>
            <a:ext cx="84861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Equality</a:t>
            </a:r>
            <a:r>
              <a:rPr lang="en-GB" dirty="0"/>
              <a:t>.</a:t>
            </a:r>
            <a:r>
              <a:rPr lang="en-GB" b="1" dirty="0"/>
              <a:t> </a:t>
            </a:r>
            <a:r>
              <a:rPr lang="en-GB" dirty="0"/>
              <a:t>Treating all employees equally (eg giving male and female workers equal progression opportunities). 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5390" y="4256627"/>
            <a:ext cx="8352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Respect</a:t>
            </a:r>
            <a:r>
              <a:rPr lang="en-GB" dirty="0"/>
              <a:t>. Respecting everyone in the workplace regardless of sexual orientation, religious beliefs, gender or other characteristics.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5125" y="5117408"/>
            <a:ext cx="7445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Being law-abiding</a:t>
            </a:r>
            <a:r>
              <a:rPr lang="en-GB" dirty="0"/>
              <a:t>.</a:t>
            </a:r>
            <a:r>
              <a:rPr lang="en-GB" b="1" dirty="0"/>
              <a:t> </a:t>
            </a:r>
            <a:r>
              <a:rPr lang="en-GB" dirty="0"/>
              <a:t>Knowing and abiding by the law both inside and outside the workplace.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CE4099-7B52-A3C1-3757-FCD7844DE606}"/>
              </a:ext>
            </a:extLst>
          </p:cNvPr>
          <p:cNvSpPr txBox="1"/>
          <p:nvPr/>
        </p:nvSpPr>
        <p:spPr>
          <a:xfrm>
            <a:off x="424300" y="1494090"/>
            <a:ext cx="7445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77E3"/>
              </a:buClr>
            </a:pPr>
            <a:r>
              <a:rPr lang="en-GB" dirty="0"/>
              <a:t>Ethical behaviour includes the following. </a:t>
            </a:r>
          </a:p>
        </p:txBody>
      </p:sp>
    </p:spTree>
    <p:extLst>
      <p:ext uri="{BB962C8B-B14F-4D97-AF65-F5344CB8AC3E}">
        <p14:creationId xmlns:p14="http://schemas.microsoft.com/office/powerpoint/2010/main" val="38682072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2006/documentManagement/types"/>
    <ds:schemaRef ds:uri="b461a341-6040-4841-94a8-bc3e8908b04d"/>
    <ds:schemaRef ds:uri="http://www.w3.org/XML/1998/namespace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Words>905</Words>
  <Application>Microsoft Office PowerPoint</Application>
  <PresentationFormat>On-screen Show (4:3)</PresentationFormat>
  <Paragraphs>77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ＭＳ Ｐゴシック</vt:lpstr>
      <vt:lpstr>Arial</vt:lpstr>
      <vt:lpstr>Lucida Grande</vt:lpstr>
      <vt:lpstr>Times New Roman</vt:lpstr>
      <vt:lpstr>1_Default Design</vt:lpstr>
      <vt:lpstr>PowerPoint Presentation</vt:lpstr>
      <vt:lpstr>Objectives</vt:lpstr>
      <vt:lpstr>Hard and soft skills </vt:lpstr>
      <vt:lpstr>Personal conduct in the workplace  </vt:lpstr>
      <vt:lpstr>Behaviour in the workplace </vt:lpstr>
      <vt:lpstr>The impact of poor behaviour</vt:lpstr>
      <vt:lpstr>Disciplinary processes</vt:lpstr>
      <vt:lpstr>Ethics</vt:lpstr>
      <vt:lpstr> </vt:lpstr>
      <vt:lpstr>Seeking advice and guidance </vt:lpstr>
      <vt:lpstr>Union representation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99</cp:revision>
  <dcterms:created xsi:type="dcterms:W3CDTF">2013-05-28T00:38:54Z</dcterms:created>
  <dcterms:modified xsi:type="dcterms:W3CDTF">2025-11-12T10:53:13Z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