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4" r:id="rId6"/>
    <p:sldId id="331" r:id="rId7"/>
    <p:sldId id="309" r:id="rId8"/>
    <p:sldId id="330" r:id="rId9"/>
    <p:sldId id="332" r:id="rId10"/>
    <p:sldId id="310" r:id="rId11"/>
    <p:sldId id="311" r:id="rId12"/>
    <p:sldId id="333" r:id="rId13"/>
    <p:sldId id="329" r:id="rId14"/>
    <p:sldId id="317" r:id="rId15"/>
    <p:sldId id="289"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0000"/>
    <a:srgbClr val="E30613"/>
    <a:srgbClr val="0077E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0321AC-4C8F-48D5-954C-6A16CEF75796}" v="608" dt="2022-08-23T13:15:03.5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7497" autoAdjust="0"/>
    <p:restoredTop sz="93741" autoAdjust="0"/>
  </p:normalViewPr>
  <p:slideViewPr>
    <p:cSldViewPr snapToGrid="0">
      <p:cViewPr varScale="1">
        <p:scale>
          <a:sx n="64" d="100"/>
          <a:sy n="64" d="100"/>
        </p:scale>
        <p:origin x="165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74D45A-CAB4-4BEE-A2DB-108F4EE79C23}"/>
    <pc:docChg chg="undo custSel addSld delSld modSld sldOrd">
      <pc:chgData name="Caroline Prodger" userId="e4ef2e75-b60b-401b-8ebe-291bdcf405f4" providerId="ADAL" clId="{FD74D45A-CAB4-4BEE-A2DB-108F4EE79C23}" dt="2022-05-27T15:41:30.461" v="8400" actId="20577"/>
      <pc:docMkLst>
        <pc:docMk/>
      </pc:docMkLst>
      <pc:sldChg chg="modSp mod">
        <pc:chgData name="Caroline Prodger" userId="e4ef2e75-b60b-401b-8ebe-291bdcf405f4" providerId="ADAL" clId="{FD74D45A-CAB4-4BEE-A2DB-108F4EE79C23}" dt="2022-05-27T15:28:17.753" v="7288" actId="20577"/>
        <pc:sldMkLst>
          <pc:docMk/>
          <pc:sldMk cId="4022091065" sldId="256"/>
        </pc:sldMkLst>
        <pc:spChg chg="mod">
          <ac:chgData name="Caroline Prodger" userId="e4ef2e75-b60b-401b-8ebe-291bdcf405f4" providerId="ADAL" clId="{FD74D45A-CAB4-4BEE-A2DB-108F4EE79C23}" dt="2022-05-26T16:14:10.736" v="157" actId="1076"/>
          <ac:spMkLst>
            <pc:docMk/>
            <pc:sldMk cId="4022091065" sldId="256"/>
            <ac:spMk id="3" creationId="{00000000-0000-0000-0000-000000000000}"/>
          </ac:spMkLst>
        </pc:spChg>
        <pc:spChg chg="mod">
          <ac:chgData name="Caroline Prodger" userId="e4ef2e75-b60b-401b-8ebe-291bdcf405f4" providerId="ADAL" clId="{FD74D45A-CAB4-4BEE-A2DB-108F4EE79C23}" dt="2022-05-27T15:28:17.753" v="7288" actId="20577"/>
          <ac:spMkLst>
            <pc:docMk/>
            <pc:sldMk cId="4022091065" sldId="256"/>
            <ac:spMk id="18434" creationId="{00000000-0000-0000-0000-000000000000}"/>
          </ac:spMkLst>
        </pc:spChg>
      </pc:sldChg>
      <pc:sldChg chg="delSp modSp mod">
        <pc:chgData name="Caroline Prodger" userId="e4ef2e75-b60b-401b-8ebe-291bdcf405f4" providerId="ADAL" clId="{FD74D45A-CAB4-4BEE-A2DB-108F4EE79C23}" dt="2022-05-27T13:18:29.274" v="6086" actId="1076"/>
        <pc:sldMkLst>
          <pc:docMk/>
          <pc:sldMk cId="828076406" sldId="289"/>
        </pc:sldMkLst>
        <pc:spChg chg="del">
          <ac:chgData name="Caroline Prodger" userId="e4ef2e75-b60b-401b-8ebe-291bdcf405f4" providerId="ADAL" clId="{FD74D45A-CAB4-4BEE-A2DB-108F4EE79C23}" dt="2022-05-27T13:18:24.623" v="6085" actId="478"/>
          <ac:spMkLst>
            <pc:docMk/>
            <pc:sldMk cId="828076406" sldId="289"/>
            <ac:spMk id="5" creationId="{00000000-0000-0000-0000-000000000000}"/>
          </ac:spMkLst>
        </pc:spChg>
        <pc:spChg chg="mod">
          <ac:chgData name="Caroline Prodger" userId="e4ef2e75-b60b-401b-8ebe-291bdcf405f4" providerId="ADAL" clId="{FD74D45A-CAB4-4BEE-A2DB-108F4EE79C23}" dt="2022-05-27T13:18:29.274" v="6086" actId="1076"/>
          <ac:spMkLst>
            <pc:docMk/>
            <pc:sldMk cId="828076406" sldId="289"/>
            <ac:spMk id="18434" creationId="{00000000-0000-0000-0000-000000000000}"/>
          </ac:spMkLst>
        </pc:spChg>
      </pc:sldChg>
      <pc:sldChg chg="modSp mod">
        <pc:chgData name="Caroline Prodger" userId="e4ef2e75-b60b-401b-8ebe-291bdcf405f4" providerId="ADAL" clId="{FD74D45A-CAB4-4BEE-A2DB-108F4EE79C23}" dt="2022-05-27T13:35:49.017" v="7122" actId="115"/>
        <pc:sldMkLst>
          <pc:docMk/>
          <pc:sldMk cId="2263822555" sldId="309"/>
        </pc:sldMkLst>
        <pc:spChg chg="mod">
          <ac:chgData name="Caroline Prodger" userId="e4ef2e75-b60b-401b-8ebe-291bdcf405f4" providerId="ADAL" clId="{FD74D45A-CAB4-4BEE-A2DB-108F4EE79C23}" dt="2022-05-27T13:35:49.017" v="7122" actId="115"/>
          <ac:spMkLst>
            <pc:docMk/>
            <pc:sldMk cId="2263822555" sldId="309"/>
            <ac:spMk id="3" creationId="{00000000-0000-0000-0000-000000000000}"/>
          </ac:spMkLst>
        </pc:spChg>
      </pc:sldChg>
      <pc:sldChg chg="modSp mod">
        <pc:chgData name="Caroline Prodger" userId="e4ef2e75-b60b-401b-8ebe-291bdcf405f4" providerId="ADAL" clId="{FD74D45A-CAB4-4BEE-A2DB-108F4EE79C23}" dt="2022-05-27T15:23:47.835" v="7229" actId="1076"/>
        <pc:sldMkLst>
          <pc:docMk/>
          <pc:sldMk cId="2757863756" sldId="310"/>
        </pc:sldMkLst>
        <pc:spChg chg="mod">
          <ac:chgData name="Caroline Prodger" userId="e4ef2e75-b60b-401b-8ebe-291bdcf405f4" providerId="ADAL" clId="{FD74D45A-CAB4-4BEE-A2DB-108F4EE79C23}" dt="2022-05-27T15:23:47.835" v="7229" actId="1076"/>
          <ac:spMkLst>
            <pc:docMk/>
            <pc:sldMk cId="2757863756" sldId="310"/>
            <ac:spMk id="3" creationId="{00000000-0000-0000-0000-000000000000}"/>
          </ac:spMkLst>
        </pc:spChg>
        <pc:graphicFrameChg chg="mod">
          <ac:chgData name="Caroline Prodger" userId="e4ef2e75-b60b-401b-8ebe-291bdcf405f4" providerId="ADAL" clId="{FD74D45A-CAB4-4BEE-A2DB-108F4EE79C23}" dt="2022-05-27T15:23:44.714" v="7228"/>
          <ac:graphicFrameMkLst>
            <pc:docMk/>
            <pc:sldMk cId="2757863756" sldId="310"/>
            <ac:graphicFrameMk id="5" creationId="{00000000-0000-0000-0000-000000000000}"/>
          </ac:graphicFrameMkLst>
        </pc:graphicFrameChg>
      </pc:sldChg>
      <pc:sldChg chg="modSp mod addCm">
        <pc:chgData name="Caroline Prodger" userId="e4ef2e75-b60b-401b-8ebe-291bdcf405f4" providerId="ADAL" clId="{FD74D45A-CAB4-4BEE-A2DB-108F4EE79C23}" dt="2022-05-27T13:37:45.124" v="7127"/>
        <pc:sldMkLst>
          <pc:docMk/>
          <pc:sldMk cId="399790817" sldId="311"/>
        </pc:sldMkLst>
        <pc:spChg chg="mod">
          <ac:chgData name="Caroline Prodger" userId="e4ef2e75-b60b-401b-8ebe-291bdcf405f4" providerId="ADAL" clId="{FD74D45A-CAB4-4BEE-A2DB-108F4EE79C23}" dt="2022-05-27T13:36:43.392" v="7125" actId="255"/>
          <ac:spMkLst>
            <pc:docMk/>
            <pc:sldMk cId="399790817" sldId="311"/>
            <ac:spMk id="3" creationId="{00000000-0000-0000-0000-000000000000}"/>
          </ac:spMkLst>
        </pc:spChg>
        <pc:spChg chg="mod">
          <ac:chgData name="Caroline Prodger" userId="e4ef2e75-b60b-401b-8ebe-291bdcf405f4" providerId="ADAL" clId="{FD74D45A-CAB4-4BEE-A2DB-108F4EE79C23}" dt="2022-05-27T13:36:51.653" v="7126" actId="1076"/>
          <ac:spMkLst>
            <pc:docMk/>
            <pc:sldMk cId="399790817" sldId="311"/>
            <ac:spMk id="4" creationId="{00000000-0000-0000-0000-000000000000}"/>
          </ac:spMkLst>
        </pc:spChg>
      </pc:sldChg>
      <pc:sldChg chg="modSp mod">
        <pc:chgData name="Caroline Prodger" userId="e4ef2e75-b60b-401b-8ebe-291bdcf405f4" providerId="ADAL" clId="{FD74D45A-CAB4-4BEE-A2DB-108F4EE79C23}" dt="2022-05-27T13:38:13.206" v="7139" actId="20577"/>
        <pc:sldMkLst>
          <pc:docMk/>
          <pc:sldMk cId="3183743388" sldId="312"/>
        </pc:sldMkLst>
        <pc:spChg chg="mod">
          <ac:chgData name="Caroline Prodger" userId="e4ef2e75-b60b-401b-8ebe-291bdcf405f4" providerId="ADAL" clId="{FD74D45A-CAB4-4BEE-A2DB-108F4EE79C23}" dt="2022-05-27T13:38:13.206" v="7139" actId="20577"/>
          <ac:spMkLst>
            <pc:docMk/>
            <pc:sldMk cId="3183743388" sldId="312"/>
            <ac:spMk id="3" creationId="{00000000-0000-0000-0000-000000000000}"/>
          </ac:spMkLst>
        </pc:spChg>
        <pc:picChg chg="mod">
          <ac:chgData name="Caroline Prodger" userId="e4ef2e75-b60b-401b-8ebe-291bdcf405f4" providerId="ADAL" clId="{FD74D45A-CAB4-4BEE-A2DB-108F4EE79C23}" dt="2022-05-27T13:38:09.036" v="7131" actId="1076"/>
          <ac:picMkLst>
            <pc:docMk/>
            <pc:sldMk cId="3183743388" sldId="312"/>
            <ac:picMk id="9218" creationId="{00000000-0000-0000-0000-000000000000}"/>
          </ac:picMkLst>
        </pc:picChg>
      </pc:sldChg>
      <pc:sldChg chg="addCm">
        <pc:chgData name="Caroline Prodger" userId="e4ef2e75-b60b-401b-8ebe-291bdcf405f4" providerId="ADAL" clId="{FD74D45A-CAB4-4BEE-A2DB-108F4EE79C23}" dt="2022-05-27T11:29:54.400" v="3967"/>
        <pc:sldMkLst>
          <pc:docMk/>
          <pc:sldMk cId="1110822239" sldId="313"/>
        </pc:sldMkLst>
      </pc:sldChg>
      <pc:sldChg chg="addCm">
        <pc:chgData name="Caroline Prodger" userId="e4ef2e75-b60b-401b-8ebe-291bdcf405f4" providerId="ADAL" clId="{FD74D45A-CAB4-4BEE-A2DB-108F4EE79C23}" dt="2022-05-27T11:29:34.500" v="3966"/>
        <pc:sldMkLst>
          <pc:docMk/>
          <pc:sldMk cId="3050078384" sldId="314"/>
        </pc:sldMkLst>
      </pc:sldChg>
      <pc:sldChg chg="modSp mod ord modNotesTx">
        <pc:chgData name="Caroline Prodger" userId="e4ef2e75-b60b-401b-8ebe-291bdcf405f4" providerId="ADAL" clId="{FD74D45A-CAB4-4BEE-A2DB-108F4EE79C23}" dt="2022-05-27T15:39:28.820" v="8350"/>
        <pc:sldMkLst>
          <pc:docMk/>
          <pc:sldMk cId="92524824" sldId="315"/>
        </pc:sldMkLst>
        <pc:spChg chg="mod">
          <ac:chgData name="Caroline Prodger" userId="e4ef2e75-b60b-401b-8ebe-291bdcf405f4" providerId="ADAL" clId="{FD74D45A-CAB4-4BEE-A2DB-108F4EE79C23}" dt="2022-05-27T11:27:05.161" v="3948" actId="20577"/>
          <ac:spMkLst>
            <pc:docMk/>
            <pc:sldMk cId="92524824" sldId="315"/>
            <ac:spMk id="2" creationId="{00000000-0000-0000-0000-000000000000}"/>
          </ac:spMkLst>
        </pc:spChg>
        <pc:spChg chg="mod">
          <ac:chgData name="Caroline Prodger" userId="e4ef2e75-b60b-401b-8ebe-291bdcf405f4" providerId="ADAL" clId="{FD74D45A-CAB4-4BEE-A2DB-108F4EE79C23}" dt="2022-05-27T11:34:55.168" v="4085" actId="313"/>
          <ac:spMkLst>
            <pc:docMk/>
            <pc:sldMk cId="92524824" sldId="315"/>
            <ac:spMk id="3" creationId="{00000000-0000-0000-0000-000000000000}"/>
          </ac:spMkLst>
        </pc:spChg>
        <pc:spChg chg="mod">
          <ac:chgData name="Caroline Prodger" userId="e4ef2e75-b60b-401b-8ebe-291bdcf405f4" providerId="ADAL" clId="{FD74D45A-CAB4-4BEE-A2DB-108F4EE79C23}" dt="2022-05-27T11:35:14.968" v="4093" actId="20577"/>
          <ac:spMkLst>
            <pc:docMk/>
            <pc:sldMk cId="92524824" sldId="315"/>
            <ac:spMk id="4" creationId="{00000000-0000-0000-0000-000000000000}"/>
          </ac:spMkLst>
        </pc:spChg>
        <pc:spChg chg="mod">
          <ac:chgData name="Caroline Prodger" userId="e4ef2e75-b60b-401b-8ebe-291bdcf405f4" providerId="ADAL" clId="{FD74D45A-CAB4-4BEE-A2DB-108F4EE79C23}" dt="2022-05-27T11:35:23.861" v="4095" actId="14100"/>
          <ac:spMkLst>
            <pc:docMk/>
            <pc:sldMk cId="92524824" sldId="315"/>
            <ac:spMk id="6" creationId="{00000000-0000-0000-0000-000000000000}"/>
          </ac:spMkLst>
        </pc:spChg>
        <pc:picChg chg="mod">
          <ac:chgData name="Caroline Prodger" userId="e4ef2e75-b60b-401b-8ebe-291bdcf405f4" providerId="ADAL" clId="{FD74D45A-CAB4-4BEE-A2DB-108F4EE79C23}" dt="2022-05-27T11:28:16.376" v="3965" actId="1076"/>
          <ac:picMkLst>
            <pc:docMk/>
            <pc:sldMk cId="92524824" sldId="315"/>
            <ac:picMk id="11266" creationId="{00000000-0000-0000-0000-000000000000}"/>
          </ac:picMkLst>
        </pc:picChg>
      </pc:sldChg>
      <pc:sldChg chg="del ord">
        <pc:chgData name="Caroline Prodger" userId="e4ef2e75-b60b-401b-8ebe-291bdcf405f4" providerId="ADAL" clId="{FD74D45A-CAB4-4BEE-A2DB-108F4EE79C23}" dt="2022-05-27T11:25:06.315" v="3927" actId="2696"/>
        <pc:sldMkLst>
          <pc:docMk/>
          <pc:sldMk cId="3013429536" sldId="316"/>
        </pc:sldMkLst>
      </pc:sldChg>
      <pc:sldChg chg="addSp delSp modSp mod">
        <pc:chgData name="Caroline Prodger" userId="e4ef2e75-b60b-401b-8ebe-291bdcf405f4" providerId="ADAL" clId="{FD74D45A-CAB4-4BEE-A2DB-108F4EE79C23}" dt="2022-05-27T15:24:44.538" v="7271" actId="313"/>
        <pc:sldMkLst>
          <pc:docMk/>
          <pc:sldMk cId="1225991931" sldId="317"/>
        </pc:sldMkLst>
        <pc:spChg chg="mod">
          <ac:chgData name="Caroline Prodger" userId="e4ef2e75-b60b-401b-8ebe-291bdcf405f4" providerId="ADAL" clId="{FD74D45A-CAB4-4BEE-A2DB-108F4EE79C23}" dt="2022-05-27T12:00:24.995" v="5449" actId="20577"/>
          <ac:spMkLst>
            <pc:docMk/>
            <pc:sldMk cId="1225991931" sldId="317"/>
            <ac:spMk id="2" creationId="{00000000-0000-0000-0000-000000000000}"/>
          </ac:spMkLst>
        </pc:spChg>
        <pc:spChg chg="mod">
          <ac:chgData name="Caroline Prodger" userId="e4ef2e75-b60b-401b-8ebe-291bdcf405f4" providerId="ADAL" clId="{FD74D45A-CAB4-4BEE-A2DB-108F4EE79C23}" dt="2022-05-27T15:24:44.538" v="7271" actId="313"/>
          <ac:spMkLst>
            <pc:docMk/>
            <pc:sldMk cId="1225991931" sldId="317"/>
            <ac:spMk id="3" creationId="{00000000-0000-0000-0000-000000000000}"/>
          </ac:spMkLst>
        </pc:spChg>
        <pc:picChg chg="add mod">
          <ac:chgData name="Caroline Prodger" userId="e4ef2e75-b60b-401b-8ebe-291bdcf405f4" providerId="ADAL" clId="{FD74D45A-CAB4-4BEE-A2DB-108F4EE79C23}" dt="2022-05-27T13:17:39.566" v="6064" actId="1076"/>
          <ac:picMkLst>
            <pc:docMk/>
            <pc:sldMk cId="1225991931" sldId="317"/>
            <ac:picMk id="5" creationId="{3CE79CEC-3680-3B34-50A9-265E1910A4CF}"/>
          </ac:picMkLst>
        </pc:picChg>
        <pc:picChg chg="del">
          <ac:chgData name="Caroline Prodger" userId="e4ef2e75-b60b-401b-8ebe-291bdcf405f4" providerId="ADAL" clId="{FD74D45A-CAB4-4BEE-A2DB-108F4EE79C23}" dt="2022-05-27T13:14:49.843" v="5932" actId="478"/>
          <ac:picMkLst>
            <pc:docMk/>
            <pc:sldMk cId="1225991931" sldId="317"/>
            <ac:picMk id="13314" creationId="{00000000-0000-0000-0000-000000000000}"/>
          </ac:picMkLst>
        </pc:picChg>
        <pc:picChg chg="del">
          <ac:chgData name="Caroline Prodger" userId="e4ef2e75-b60b-401b-8ebe-291bdcf405f4" providerId="ADAL" clId="{FD74D45A-CAB4-4BEE-A2DB-108F4EE79C23}" dt="2022-05-27T13:14:47.603" v="5930" actId="478"/>
          <ac:picMkLst>
            <pc:docMk/>
            <pc:sldMk cId="1225991931" sldId="317"/>
            <ac:picMk id="13315" creationId="{00000000-0000-0000-0000-000000000000}"/>
          </ac:picMkLst>
        </pc:picChg>
        <pc:picChg chg="del">
          <ac:chgData name="Caroline Prodger" userId="e4ef2e75-b60b-401b-8ebe-291bdcf405f4" providerId="ADAL" clId="{FD74D45A-CAB4-4BEE-A2DB-108F4EE79C23}" dt="2022-05-27T13:14:48.755" v="5931" actId="478"/>
          <ac:picMkLst>
            <pc:docMk/>
            <pc:sldMk cId="1225991931" sldId="317"/>
            <ac:picMk id="13316" creationId="{00000000-0000-0000-0000-000000000000}"/>
          </ac:picMkLst>
        </pc:picChg>
      </pc:sldChg>
      <pc:sldChg chg="addSp modSp new mod">
        <pc:chgData name="Caroline Prodger" userId="e4ef2e75-b60b-401b-8ebe-291bdcf405f4" providerId="ADAL" clId="{FD74D45A-CAB4-4BEE-A2DB-108F4EE79C23}" dt="2022-05-26T16:13:25.398" v="128" actId="20577"/>
        <pc:sldMkLst>
          <pc:docMk/>
          <pc:sldMk cId="2335720193" sldId="318"/>
        </pc:sldMkLst>
        <pc:spChg chg="mod">
          <ac:chgData name="Caroline Prodger" userId="e4ef2e75-b60b-401b-8ebe-291bdcf405f4" providerId="ADAL" clId="{FD74D45A-CAB4-4BEE-A2DB-108F4EE79C23}" dt="2022-05-26T16:02:10.354" v="24" actId="20577"/>
          <ac:spMkLst>
            <pc:docMk/>
            <pc:sldMk cId="2335720193" sldId="318"/>
            <ac:spMk id="2" creationId="{2D642A52-7150-003F-579E-D4D873309F4F}"/>
          </ac:spMkLst>
        </pc:spChg>
        <pc:spChg chg="mod">
          <ac:chgData name="Caroline Prodger" userId="e4ef2e75-b60b-401b-8ebe-291bdcf405f4" providerId="ADAL" clId="{FD74D45A-CAB4-4BEE-A2DB-108F4EE79C23}" dt="2022-05-26T16:13:25.398" v="128" actId="20577"/>
          <ac:spMkLst>
            <pc:docMk/>
            <pc:sldMk cId="2335720193" sldId="318"/>
            <ac:spMk id="3" creationId="{D39ED65A-D3FF-696B-EE32-FF96846832DC}"/>
          </ac:spMkLst>
        </pc:spChg>
        <pc:picChg chg="add mod">
          <ac:chgData name="Caroline Prodger" userId="e4ef2e75-b60b-401b-8ebe-291bdcf405f4" providerId="ADAL" clId="{FD74D45A-CAB4-4BEE-A2DB-108F4EE79C23}" dt="2022-05-26T16:13:17.251" v="127" actId="1076"/>
          <ac:picMkLst>
            <pc:docMk/>
            <pc:sldMk cId="2335720193" sldId="318"/>
            <ac:picMk id="5" creationId="{59B67E0F-6603-7B94-4BA5-A76A0421D856}"/>
          </ac:picMkLst>
        </pc:picChg>
      </pc:sldChg>
      <pc:sldChg chg="addSp modSp new mod">
        <pc:chgData name="Caroline Prodger" userId="e4ef2e75-b60b-401b-8ebe-291bdcf405f4" providerId="ADAL" clId="{FD74D45A-CAB4-4BEE-A2DB-108F4EE79C23}" dt="2022-05-27T11:31:02.679" v="4019" actId="20577"/>
        <pc:sldMkLst>
          <pc:docMk/>
          <pc:sldMk cId="3860257316" sldId="319"/>
        </pc:sldMkLst>
        <pc:spChg chg="mod">
          <ac:chgData name="Caroline Prodger" userId="e4ef2e75-b60b-401b-8ebe-291bdcf405f4" providerId="ADAL" clId="{FD74D45A-CAB4-4BEE-A2DB-108F4EE79C23}" dt="2022-05-26T16:32:45.358" v="729" actId="20577"/>
          <ac:spMkLst>
            <pc:docMk/>
            <pc:sldMk cId="3860257316" sldId="319"/>
            <ac:spMk id="2" creationId="{7AFD7160-9EC5-548B-800F-A99D9657D1BB}"/>
          </ac:spMkLst>
        </pc:spChg>
        <pc:spChg chg="mod">
          <ac:chgData name="Caroline Prodger" userId="e4ef2e75-b60b-401b-8ebe-291bdcf405f4" providerId="ADAL" clId="{FD74D45A-CAB4-4BEE-A2DB-108F4EE79C23}" dt="2022-05-27T11:30:24.251" v="3980" actId="20577"/>
          <ac:spMkLst>
            <pc:docMk/>
            <pc:sldMk cId="3860257316" sldId="319"/>
            <ac:spMk id="3" creationId="{AD87300F-5A7F-7F85-2959-8150A45FB417}"/>
          </ac:spMkLst>
        </pc:spChg>
        <pc:spChg chg="add mod">
          <ac:chgData name="Caroline Prodger" userId="e4ef2e75-b60b-401b-8ebe-291bdcf405f4" providerId="ADAL" clId="{FD74D45A-CAB4-4BEE-A2DB-108F4EE79C23}" dt="2022-05-27T11:31:02.679" v="4019" actId="20577"/>
          <ac:spMkLst>
            <pc:docMk/>
            <pc:sldMk cId="3860257316" sldId="319"/>
            <ac:spMk id="5" creationId="{5BA0047A-78A3-9EAA-02CE-452592AD6F92}"/>
          </ac:spMkLst>
        </pc:spChg>
        <pc:picChg chg="add mod">
          <ac:chgData name="Caroline Prodger" userId="e4ef2e75-b60b-401b-8ebe-291bdcf405f4" providerId="ADAL" clId="{FD74D45A-CAB4-4BEE-A2DB-108F4EE79C23}" dt="2022-05-26T16:49:08.101" v="1341" actId="14100"/>
          <ac:picMkLst>
            <pc:docMk/>
            <pc:sldMk cId="3860257316" sldId="319"/>
            <ac:picMk id="7" creationId="{4EA6ED34-BF9D-D48E-1A70-9B70186D2FE3}"/>
          </ac:picMkLst>
        </pc:picChg>
      </pc:sldChg>
      <pc:sldChg chg="addSp modSp new mod">
        <pc:chgData name="Caroline Prodger" userId="e4ef2e75-b60b-401b-8ebe-291bdcf405f4" providerId="ADAL" clId="{FD74D45A-CAB4-4BEE-A2DB-108F4EE79C23}" dt="2022-05-27T11:31:29.327" v="4020" actId="20577"/>
        <pc:sldMkLst>
          <pc:docMk/>
          <pc:sldMk cId="994015940" sldId="320"/>
        </pc:sldMkLst>
        <pc:spChg chg="mod">
          <ac:chgData name="Caroline Prodger" userId="e4ef2e75-b60b-401b-8ebe-291bdcf405f4" providerId="ADAL" clId="{FD74D45A-CAB4-4BEE-A2DB-108F4EE79C23}" dt="2022-05-26T16:33:52.053" v="755" actId="20577"/>
          <ac:spMkLst>
            <pc:docMk/>
            <pc:sldMk cId="994015940" sldId="320"/>
            <ac:spMk id="2" creationId="{13DBB8F9-8689-2CFD-E503-0B9A8470285E}"/>
          </ac:spMkLst>
        </pc:spChg>
        <pc:spChg chg="mod">
          <ac:chgData name="Caroline Prodger" userId="e4ef2e75-b60b-401b-8ebe-291bdcf405f4" providerId="ADAL" clId="{FD74D45A-CAB4-4BEE-A2DB-108F4EE79C23}" dt="2022-05-26T16:51:50.939" v="1376" actId="14100"/>
          <ac:spMkLst>
            <pc:docMk/>
            <pc:sldMk cId="994015940" sldId="320"/>
            <ac:spMk id="3" creationId="{441FF334-778A-6E63-338F-5E6F95B86C22}"/>
          </ac:spMkLst>
        </pc:spChg>
        <pc:spChg chg="add mod">
          <ac:chgData name="Caroline Prodger" userId="e4ef2e75-b60b-401b-8ebe-291bdcf405f4" providerId="ADAL" clId="{FD74D45A-CAB4-4BEE-A2DB-108F4EE79C23}" dt="2022-05-27T11:31:29.327" v="4020" actId="20577"/>
          <ac:spMkLst>
            <pc:docMk/>
            <pc:sldMk cId="994015940" sldId="320"/>
            <ac:spMk id="5" creationId="{207CF5D0-A097-F40E-0A91-B5F6FF83A6BE}"/>
          </ac:spMkLst>
        </pc:spChg>
        <pc:picChg chg="add mod">
          <ac:chgData name="Caroline Prodger" userId="e4ef2e75-b60b-401b-8ebe-291bdcf405f4" providerId="ADAL" clId="{FD74D45A-CAB4-4BEE-A2DB-108F4EE79C23}" dt="2022-05-26T17:48:37.448" v="1393" actId="1035"/>
          <ac:picMkLst>
            <pc:docMk/>
            <pc:sldMk cId="994015940" sldId="320"/>
            <ac:picMk id="7" creationId="{6B9CF725-DE0B-B156-5031-17FEC90A189E}"/>
          </ac:picMkLst>
        </pc:picChg>
      </pc:sldChg>
      <pc:sldChg chg="addSp modSp new mod">
        <pc:chgData name="Caroline Prodger" userId="e4ef2e75-b60b-401b-8ebe-291bdcf405f4" providerId="ADAL" clId="{FD74D45A-CAB4-4BEE-A2DB-108F4EE79C23}" dt="2022-05-27T10:10:19.983" v="2889" actId="20577"/>
        <pc:sldMkLst>
          <pc:docMk/>
          <pc:sldMk cId="2715924876" sldId="321"/>
        </pc:sldMkLst>
        <pc:spChg chg="mod">
          <ac:chgData name="Caroline Prodger" userId="e4ef2e75-b60b-401b-8ebe-291bdcf405f4" providerId="ADAL" clId="{FD74D45A-CAB4-4BEE-A2DB-108F4EE79C23}" dt="2022-05-27T10:10:19.983" v="2889" actId="20577"/>
          <ac:spMkLst>
            <pc:docMk/>
            <pc:sldMk cId="2715924876" sldId="321"/>
            <ac:spMk id="2" creationId="{F721A276-6437-E9A2-242A-3555DFB053F2}"/>
          </ac:spMkLst>
        </pc:spChg>
        <pc:spChg chg="mod">
          <ac:chgData name="Caroline Prodger" userId="e4ef2e75-b60b-401b-8ebe-291bdcf405f4" providerId="ADAL" clId="{FD74D45A-CAB4-4BEE-A2DB-108F4EE79C23}" dt="2022-05-27T09:42:50.651" v="2152" actId="20577"/>
          <ac:spMkLst>
            <pc:docMk/>
            <pc:sldMk cId="2715924876" sldId="321"/>
            <ac:spMk id="3" creationId="{5DF00B4C-D2A9-17FA-C77F-7A124668C231}"/>
          </ac:spMkLst>
        </pc:spChg>
        <pc:spChg chg="add mod">
          <ac:chgData name="Caroline Prodger" userId="e4ef2e75-b60b-401b-8ebe-291bdcf405f4" providerId="ADAL" clId="{FD74D45A-CAB4-4BEE-A2DB-108F4EE79C23}" dt="2022-05-27T09:49:59.507" v="2171" actId="20577"/>
          <ac:spMkLst>
            <pc:docMk/>
            <pc:sldMk cId="2715924876" sldId="321"/>
            <ac:spMk id="5" creationId="{424EFF3C-FC9E-3DDF-2CEA-4B94ACA7315A}"/>
          </ac:spMkLst>
        </pc:spChg>
      </pc:sldChg>
      <pc:sldChg chg="addSp delSp modSp new mod addCm">
        <pc:chgData name="Caroline Prodger" userId="e4ef2e75-b60b-401b-8ebe-291bdcf405f4" providerId="ADAL" clId="{FD74D45A-CAB4-4BEE-A2DB-108F4EE79C23}" dt="2022-05-27T09:53:24.310" v="2205" actId="313"/>
        <pc:sldMkLst>
          <pc:docMk/>
          <pc:sldMk cId="2871129304" sldId="322"/>
        </pc:sldMkLst>
        <pc:spChg chg="mod">
          <ac:chgData name="Caroline Prodger" userId="e4ef2e75-b60b-401b-8ebe-291bdcf405f4" providerId="ADAL" clId="{FD74D45A-CAB4-4BEE-A2DB-108F4EE79C23}" dt="2022-05-27T09:53:24.310" v="2205" actId="313"/>
          <ac:spMkLst>
            <pc:docMk/>
            <pc:sldMk cId="2871129304" sldId="322"/>
            <ac:spMk id="2" creationId="{56F6FB87-6909-5C2A-2D67-94A097E05656}"/>
          </ac:spMkLst>
        </pc:spChg>
        <pc:spChg chg="del">
          <ac:chgData name="Caroline Prodger" userId="e4ef2e75-b60b-401b-8ebe-291bdcf405f4" providerId="ADAL" clId="{FD74D45A-CAB4-4BEE-A2DB-108F4EE79C23}" dt="2022-05-27T09:52:58.833" v="2173" actId="22"/>
          <ac:spMkLst>
            <pc:docMk/>
            <pc:sldMk cId="2871129304" sldId="322"/>
            <ac:spMk id="3" creationId="{F7229AA6-C936-24CB-0EF9-078BF9970F68}"/>
          </ac:spMkLst>
        </pc:spChg>
        <pc:picChg chg="add mod ord">
          <ac:chgData name="Caroline Prodger" userId="e4ef2e75-b60b-401b-8ebe-291bdcf405f4" providerId="ADAL" clId="{FD74D45A-CAB4-4BEE-A2DB-108F4EE79C23}" dt="2022-05-27T09:52:58.833" v="2173" actId="22"/>
          <ac:picMkLst>
            <pc:docMk/>
            <pc:sldMk cId="2871129304" sldId="322"/>
            <ac:picMk id="5" creationId="{081C139F-DC53-F019-D0DB-16392F66DD01}"/>
          </ac:picMkLst>
        </pc:picChg>
      </pc:sldChg>
      <pc:sldChg chg="addSp modSp new mod">
        <pc:chgData name="Caroline Prodger" userId="e4ef2e75-b60b-401b-8ebe-291bdcf405f4" providerId="ADAL" clId="{FD74D45A-CAB4-4BEE-A2DB-108F4EE79C23}" dt="2022-05-27T15:28:53.632" v="7365" actId="20577"/>
        <pc:sldMkLst>
          <pc:docMk/>
          <pc:sldMk cId="4184802280" sldId="323"/>
        </pc:sldMkLst>
        <pc:spChg chg="mod">
          <ac:chgData name="Caroline Prodger" userId="e4ef2e75-b60b-401b-8ebe-291bdcf405f4" providerId="ADAL" clId="{FD74D45A-CAB4-4BEE-A2DB-108F4EE79C23}" dt="2022-05-27T09:53:56.218" v="2217" actId="20577"/>
          <ac:spMkLst>
            <pc:docMk/>
            <pc:sldMk cId="4184802280" sldId="323"/>
            <ac:spMk id="2" creationId="{77395544-EFA0-417F-0955-58E56D74D078}"/>
          </ac:spMkLst>
        </pc:spChg>
        <pc:spChg chg="mod">
          <ac:chgData name="Caroline Prodger" userId="e4ef2e75-b60b-401b-8ebe-291bdcf405f4" providerId="ADAL" clId="{FD74D45A-CAB4-4BEE-A2DB-108F4EE79C23}" dt="2022-05-27T15:28:53.632" v="7365" actId="20577"/>
          <ac:spMkLst>
            <pc:docMk/>
            <pc:sldMk cId="4184802280" sldId="323"/>
            <ac:spMk id="3" creationId="{F97A41EA-C25C-7DB2-B4E4-074154AB5166}"/>
          </ac:spMkLst>
        </pc:spChg>
        <pc:picChg chg="add mod">
          <ac:chgData name="Caroline Prodger" userId="e4ef2e75-b60b-401b-8ebe-291bdcf405f4" providerId="ADAL" clId="{FD74D45A-CAB4-4BEE-A2DB-108F4EE79C23}" dt="2022-05-27T10:35:37.092" v="3194" actId="14100"/>
          <ac:picMkLst>
            <pc:docMk/>
            <pc:sldMk cId="4184802280" sldId="323"/>
            <ac:picMk id="5" creationId="{16330ED7-1591-271B-53F1-54980120C61E}"/>
          </ac:picMkLst>
        </pc:picChg>
      </pc:sldChg>
      <pc:sldChg chg="addSp delSp modSp new mod">
        <pc:chgData name="Caroline Prodger" userId="e4ef2e75-b60b-401b-8ebe-291bdcf405f4" providerId="ADAL" clId="{FD74D45A-CAB4-4BEE-A2DB-108F4EE79C23}" dt="2022-05-27T10:07:30.906" v="2880" actId="14734"/>
        <pc:sldMkLst>
          <pc:docMk/>
          <pc:sldMk cId="1488100964" sldId="324"/>
        </pc:sldMkLst>
        <pc:spChg chg="mod">
          <ac:chgData name="Caroline Prodger" userId="e4ef2e75-b60b-401b-8ebe-291bdcf405f4" providerId="ADAL" clId="{FD74D45A-CAB4-4BEE-A2DB-108F4EE79C23}" dt="2022-05-27T09:57:14.329" v="2260" actId="20577"/>
          <ac:spMkLst>
            <pc:docMk/>
            <pc:sldMk cId="1488100964" sldId="324"/>
            <ac:spMk id="2" creationId="{F0E2F57C-C8E7-07DA-EB9C-7F50BBF0CDA1}"/>
          </ac:spMkLst>
        </pc:spChg>
        <pc:spChg chg="del mod">
          <ac:chgData name="Caroline Prodger" userId="e4ef2e75-b60b-401b-8ebe-291bdcf405f4" providerId="ADAL" clId="{FD74D45A-CAB4-4BEE-A2DB-108F4EE79C23}" dt="2022-05-27T10:00:41.218" v="2434" actId="478"/>
          <ac:spMkLst>
            <pc:docMk/>
            <pc:sldMk cId="1488100964" sldId="324"/>
            <ac:spMk id="3" creationId="{3EB6AC6E-F190-F4F5-4F16-EDC7EC56AC16}"/>
          </ac:spMkLst>
        </pc:spChg>
        <pc:graphicFrameChg chg="add mod modGraphic">
          <ac:chgData name="Caroline Prodger" userId="e4ef2e75-b60b-401b-8ebe-291bdcf405f4" providerId="ADAL" clId="{FD74D45A-CAB4-4BEE-A2DB-108F4EE79C23}" dt="2022-05-27T10:07:30.906" v="2880" actId="14734"/>
          <ac:graphicFrameMkLst>
            <pc:docMk/>
            <pc:sldMk cId="1488100964" sldId="324"/>
            <ac:graphicFrameMk id="4" creationId="{71A3A1C9-AF6D-A0ED-4F9E-E02628059289}"/>
          </ac:graphicFrameMkLst>
        </pc:graphicFrameChg>
      </pc:sldChg>
      <pc:sldChg chg="addSp modSp new mod">
        <pc:chgData name="Caroline Prodger" userId="e4ef2e75-b60b-401b-8ebe-291bdcf405f4" providerId="ADAL" clId="{FD74D45A-CAB4-4BEE-A2DB-108F4EE79C23}" dt="2022-05-27T15:31:28.041" v="7471" actId="20577"/>
        <pc:sldMkLst>
          <pc:docMk/>
          <pc:sldMk cId="3819323441" sldId="325"/>
        </pc:sldMkLst>
        <pc:spChg chg="mod">
          <ac:chgData name="Caroline Prodger" userId="e4ef2e75-b60b-401b-8ebe-291bdcf405f4" providerId="ADAL" clId="{FD74D45A-CAB4-4BEE-A2DB-108F4EE79C23}" dt="2022-05-27T10:59:22.900" v="3214" actId="20577"/>
          <ac:spMkLst>
            <pc:docMk/>
            <pc:sldMk cId="3819323441" sldId="325"/>
            <ac:spMk id="2" creationId="{37DC4F68-6A3D-89C7-483C-E5EF32C0CA16}"/>
          </ac:spMkLst>
        </pc:spChg>
        <pc:spChg chg="mod">
          <ac:chgData name="Caroline Prodger" userId="e4ef2e75-b60b-401b-8ebe-291bdcf405f4" providerId="ADAL" clId="{FD74D45A-CAB4-4BEE-A2DB-108F4EE79C23}" dt="2022-05-27T11:34:24.539" v="4072" actId="948"/>
          <ac:spMkLst>
            <pc:docMk/>
            <pc:sldMk cId="3819323441" sldId="325"/>
            <ac:spMk id="3" creationId="{552E2D2C-3FF8-5126-5A95-FA6DD2BE0FF1}"/>
          </ac:spMkLst>
        </pc:spChg>
        <pc:spChg chg="add mod">
          <ac:chgData name="Caroline Prodger" userId="e4ef2e75-b60b-401b-8ebe-291bdcf405f4" providerId="ADAL" clId="{FD74D45A-CAB4-4BEE-A2DB-108F4EE79C23}" dt="2022-05-27T15:31:28.041" v="7471" actId="20577"/>
          <ac:spMkLst>
            <pc:docMk/>
            <pc:sldMk cId="3819323441" sldId="325"/>
            <ac:spMk id="7" creationId="{35CE0D94-7E08-ACEF-F5FC-9EA8BC2ADA73}"/>
          </ac:spMkLst>
        </pc:spChg>
        <pc:picChg chg="add mod">
          <ac:chgData name="Caroline Prodger" userId="e4ef2e75-b60b-401b-8ebe-291bdcf405f4" providerId="ADAL" clId="{FD74D45A-CAB4-4BEE-A2DB-108F4EE79C23}" dt="2022-05-27T11:34:31.930" v="4074" actId="1076"/>
          <ac:picMkLst>
            <pc:docMk/>
            <pc:sldMk cId="3819323441" sldId="325"/>
            <ac:picMk id="5" creationId="{79FD72A6-BDF1-732C-90F3-0675442C9583}"/>
          </ac:picMkLst>
        </pc:picChg>
      </pc:sldChg>
      <pc:sldChg chg="addSp delSp modSp new del mod">
        <pc:chgData name="Caroline Prodger" userId="e4ef2e75-b60b-401b-8ebe-291bdcf405f4" providerId="ADAL" clId="{FD74D45A-CAB4-4BEE-A2DB-108F4EE79C23}" dt="2022-05-27T11:17:36.706" v="3625" actId="2696"/>
        <pc:sldMkLst>
          <pc:docMk/>
          <pc:sldMk cId="3418909638" sldId="326"/>
        </pc:sldMkLst>
        <pc:spChg chg="mod">
          <ac:chgData name="Caroline Prodger" userId="e4ef2e75-b60b-401b-8ebe-291bdcf405f4" providerId="ADAL" clId="{FD74D45A-CAB4-4BEE-A2DB-108F4EE79C23}" dt="2022-05-27T11:00:52.061" v="3227" actId="20577"/>
          <ac:spMkLst>
            <pc:docMk/>
            <pc:sldMk cId="3418909638" sldId="326"/>
            <ac:spMk id="2" creationId="{B1296FAE-141B-D67D-0B97-2856ABA1EAE1}"/>
          </ac:spMkLst>
        </pc:spChg>
        <pc:spChg chg="del mod">
          <ac:chgData name="Caroline Prodger" userId="e4ef2e75-b60b-401b-8ebe-291bdcf405f4" providerId="ADAL" clId="{FD74D45A-CAB4-4BEE-A2DB-108F4EE79C23}" dt="2022-05-27T11:01:27.585" v="3236" actId="1032"/>
          <ac:spMkLst>
            <pc:docMk/>
            <pc:sldMk cId="3418909638" sldId="326"/>
            <ac:spMk id="3" creationId="{6A0D2005-0495-AD16-6453-07E3D5C5C783}"/>
          </ac:spMkLst>
        </pc:spChg>
        <pc:spChg chg="add del mod">
          <ac:chgData name="Caroline Prodger" userId="e4ef2e75-b60b-401b-8ebe-291bdcf405f4" providerId="ADAL" clId="{FD74D45A-CAB4-4BEE-A2DB-108F4EE79C23}" dt="2022-05-27T11:08:01.059" v="3348" actId="21"/>
          <ac:spMkLst>
            <pc:docMk/>
            <pc:sldMk cId="3418909638" sldId="326"/>
            <ac:spMk id="5" creationId="{3AF15CF3-254D-7408-1C1D-1D3D6A1E69DF}"/>
          </ac:spMkLst>
        </pc:spChg>
        <pc:spChg chg="add del mod">
          <ac:chgData name="Caroline Prodger" userId="e4ef2e75-b60b-401b-8ebe-291bdcf405f4" providerId="ADAL" clId="{FD74D45A-CAB4-4BEE-A2DB-108F4EE79C23}" dt="2022-05-27T11:05:36.217" v="3331" actId="21"/>
          <ac:spMkLst>
            <pc:docMk/>
            <pc:sldMk cId="3418909638" sldId="326"/>
            <ac:spMk id="6" creationId="{7C48B202-E445-E74C-5E20-6A46F96EFA8A}"/>
          </ac:spMkLst>
        </pc:spChg>
        <pc:spChg chg="add del mod">
          <ac:chgData name="Caroline Prodger" userId="e4ef2e75-b60b-401b-8ebe-291bdcf405f4" providerId="ADAL" clId="{FD74D45A-CAB4-4BEE-A2DB-108F4EE79C23}" dt="2022-05-27T11:07:58.040" v="3347" actId="21"/>
          <ac:spMkLst>
            <pc:docMk/>
            <pc:sldMk cId="3418909638" sldId="326"/>
            <ac:spMk id="7" creationId="{A6E4D341-63B6-D359-61B4-8C22E86BD75F}"/>
          </ac:spMkLst>
        </pc:spChg>
        <pc:graphicFrameChg chg="add mod modGraphic">
          <ac:chgData name="Caroline Prodger" userId="e4ef2e75-b60b-401b-8ebe-291bdcf405f4" providerId="ADAL" clId="{FD74D45A-CAB4-4BEE-A2DB-108F4EE79C23}" dt="2022-05-27T11:11:11.480" v="3372" actId="207"/>
          <ac:graphicFrameMkLst>
            <pc:docMk/>
            <pc:sldMk cId="3418909638" sldId="326"/>
            <ac:graphicFrameMk id="4" creationId="{1048EE81-9146-C4F3-745A-EC158D5373B0}"/>
          </ac:graphicFrameMkLst>
        </pc:graphicFrameChg>
        <pc:cxnChg chg="add del mod">
          <ac:chgData name="Caroline Prodger" userId="e4ef2e75-b60b-401b-8ebe-291bdcf405f4" providerId="ADAL" clId="{FD74D45A-CAB4-4BEE-A2DB-108F4EE79C23}" dt="2022-05-27T11:08:42.476" v="3354" actId="1076"/>
          <ac:cxnSpMkLst>
            <pc:docMk/>
            <pc:sldMk cId="3418909638" sldId="326"/>
            <ac:cxnSpMk id="9" creationId="{1DE5CA5F-1B68-82E3-6A93-D13A2E382E5C}"/>
          </ac:cxnSpMkLst>
        </pc:cxnChg>
        <pc:cxnChg chg="add mod">
          <ac:chgData name="Caroline Prodger" userId="e4ef2e75-b60b-401b-8ebe-291bdcf405f4" providerId="ADAL" clId="{FD74D45A-CAB4-4BEE-A2DB-108F4EE79C23}" dt="2022-05-27T11:08:45.807" v="3355" actId="1076"/>
          <ac:cxnSpMkLst>
            <pc:docMk/>
            <pc:sldMk cId="3418909638" sldId="326"/>
            <ac:cxnSpMk id="10" creationId="{B425B6E1-C7CC-775D-4FBA-7548AF1B3A20}"/>
          </ac:cxnSpMkLst>
        </pc:cxnChg>
        <pc:cxnChg chg="add mod">
          <ac:chgData name="Caroline Prodger" userId="e4ef2e75-b60b-401b-8ebe-291bdcf405f4" providerId="ADAL" clId="{FD74D45A-CAB4-4BEE-A2DB-108F4EE79C23}" dt="2022-05-27T11:09:06.635" v="3357" actId="14100"/>
          <ac:cxnSpMkLst>
            <pc:docMk/>
            <pc:sldMk cId="3418909638" sldId="326"/>
            <ac:cxnSpMk id="12" creationId="{EE38A41E-5511-6242-D626-86A7D9F77448}"/>
          </ac:cxnSpMkLst>
        </pc:cxnChg>
        <pc:cxnChg chg="add mod">
          <ac:chgData name="Caroline Prodger" userId="e4ef2e75-b60b-401b-8ebe-291bdcf405f4" providerId="ADAL" clId="{FD74D45A-CAB4-4BEE-A2DB-108F4EE79C23}" dt="2022-05-27T11:09:28.621" v="3361" actId="1076"/>
          <ac:cxnSpMkLst>
            <pc:docMk/>
            <pc:sldMk cId="3418909638" sldId="326"/>
            <ac:cxnSpMk id="14" creationId="{A650E142-282A-CC1C-2C26-4B09C87B8FA4}"/>
          </ac:cxnSpMkLst>
        </pc:cxnChg>
        <pc:cxnChg chg="add mod">
          <ac:chgData name="Caroline Prodger" userId="e4ef2e75-b60b-401b-8ebe-291bdcf405f4" providerId="ADAL" clId="{FD74D45A-CAB4-4BEE-A2DB-108F4EE79C23}" dt="2022-05-27T11:09:51.454" v="3362" actId="11529"/>
          <ac:cxnSpMkLst>
            <pc:docMk/>
            <pc:sldMk cId="3418909638" sldId="326"/>
            <ac:cxnSpMk id="17" creationId="{64474D38-03D3-9348-3534-83D097662352}"/>
          </ac:cxnSpMkLst>
        </pc:cxnChg>
        <pc:cxnChg chg="add mod">
          <ac:chgData name="Caroline Prodger" userId="e4ef2e75-b60b-401b-8ebe-291bdcf405f4" providerId="ADAL" clId="{FD74D45A-CAB4-4BEE-A2DB-108F4EE79C23}" dt="2022-05-27T11:10:13.344" v="3365" actId="14100"/>
          <ac:cxnSpMkLst>
            <pc:docMk/>
            <pc:sldMk cId="3418909638" sldId="326"/>
            <ac:cxnSpMk id="18" creationId="{2C6F16E2-8E89-97DE-694F-9CB074E1C3D5}"/>
          </ac:cxnSpMkLst>
        </pc:cxnChg>
        <pc:cxnChg chg="add mod">
          <ac:chgData name="Caroline Prodger" userId="e4ef2e75-b60b-401b-8ebe-291bdcf405f4" providerId="ADAL" clId="{FD74D45A-CAB4-4BEE-A2DB-108F4EE79C23}" dt="2022-05-27T11:10:31.430" v="3366" actId="11529"/>
          <ac:cxnSpMkLst>
            <pc:docMk/>
            <pc:sldMk cId="3418909638" sldId="326"/>
            <ac:cxnSpMk id="21" creationId="{07B346E0-40B7-7E44-E4B6-6C0C3619246C}"/>
          </ac:cxnSpMkLst>
        </pc:cxnChg>
        <pc:cxnChg chg="add mod">
          <ac:chgData name="Caroline Prodger" userId="e4ef2e75-b60b-401b-8ebe-291bdcf405f4" providerId="ADAL" clId="{FD74D45A-CAB4-4BEE-A2DB-108F4EE79C23}" dt="2022-05-27T11:10:46.536" v="3368" actId="1076"/>
          <ac:cxnSpMkLst>
            <pc:docMk/>
            <pc:sldMk cId="3418909638" sldId="326"/>
            <ac:cxnSpMk id="22" creationId="{A2CE68E8-96C9-899C-FE64-0D518BB7E043}"/>
          </ac:cxnSpMkLst>
        </pc:cxnChg>
      </pc:sldChg>
      <pc:sldChg chg="addSp delSp modSp new mod">
        <pc:chgData name="Caroline Prodger" userId="e4ef2e75-b60b-401b-8ebe-291bdcf405f4" providerId="ADAL" clId="{FD74D45A-CAB4-4BEE-A2DB-108F4EE79C23}" dt="2022-05-27T11:17:25.973" v="3624" actId="20577"/>
        <pc:sldMkLst>
          <pc:docMk/>
          <pc:sldMk cId="3424964183" sldId="327"/>
        </pc:sldMkLst>
        <pc:spChg chg="mod">
          <ac:chgData name="Caroline Prodger" userId="e4ef2e75-b60b-401b-8ebe-291bdcf405f4" providerId="ADAL" clId="{FD74D45A-CAB4-4BEE-A2DB-108F4EE79C23}" dt="2022-05-27T11:17:25.973" v="3624" actId="20577"/>
          <ac:spMkLst>
            <pc:docMk/>
            <pc:sldMk cId="3424964183" sldId="327"/>
            <ac:spMk id="2" creationId="{08DEFDF4-6544-3837-6F47-4A0D2726E4C0}"/>
          </ac:spMkLst>
        </pc:spChg>
        <pc:spChg chg="mod">
          <ac:chgData name="Caroline Prodger" userId="e4ef2e75-b60b-401b-8ebe-291bdcf405f4" providerId="ADAL" clId="{FD74D45A-CAB4-4BEE-A2DB-108F4EE79C23}" dt="2022-05-27T11:16:22.866" v="3604" actId="12"/>
          <ac:spMkLst>
            <pc:docMk/>
            <pc:sldMk cId="3424964183" sldId="327"/>
            <ac:spMk id="3" creationId="{3DBCBEDB-5084-CB57-948E-105DC9B07554}"/>
          </ac:spMkLst>
        </pc:spChg>
        <pc:spChg chg="add del mod">
          <ac:chgData name="Caroline Prodger" userId="e4ef2e75-b60b-401b-8ebe-291bdcf405f4" providerId="ADAL" clId="{FD74D45A-CAB4-4BEE-A2DB-108F4EE79C23}" dt="2022-05-27T11:16:47.614" v="3607" actId="478"/>
          <ac:spMkLst>
            <pc:docMk/>
            <pc:sldMk cId="3424964183" sldId="327"/>
            <ac:spMk id="9" creationId="{A79D54BC-3D9B-8D96-0F81-45BFBB5F0870}"/>
          </ac:spMkLst>
        </pc:spChg>
        <pc:picChg chg="add del mod">
          <ac:chgData name="Caroline Prodger" userId="e4ef2e75-b60b-401b-8ebe-291bdcf405f4" providerId="ADAL" clId="{FD74D45A-CAB4-4BEE-A2DB-108F4EE79C23}" dt="2022-05-27T11:16:42.533" v="3605" actId="478"/>
          <ac:picMkLst>
            <pc:docMk/>
            <pc:sldMk cId="3424964183" sldId="327"/>
            <ac:picMk id="5" creationId="{8A3ED409-2BBC-A717-EF2A-44CBA32259E0}"/>
          </ac:picMkLst>
        </pc:picChg>
        <pc:picChg chg="add mod">
          <ac:chgData name="Caroline Prodger" userId="e4ef2e75-b60b-401b-8ebe-291bdcf405f4" providerId="ADAL" clId="{FD74D45A-CAB4-4BEE-A2DB-108F4EE79C23}" dt="2022-05-27T11:17:02.300" v="3613" actId="1076"/>
          <ac:picMkLst>
            <pc:docMk/>
            <pc:sldMk cId="3424964183" sldId="327"/>
            <ac:picMk id="16" creationId="{C477B9DC-DFFD-5F88-19C0-3D11274F32AA}"/>
          </ac:picMkLst>
        </pc:picChg>
        <pc:cxnChg chg="add del mod">
          <ac:chgData name="Caroline Prodger" userId="e4ef2e75-b60b-401b-8ebe-291bdcf405f4" providerId="ADAL" clId="{FD74D45A-CAB4-4BEE-A2DB-108F4EE79C23}" dt="2022-05-27T11:16:51.775" v="3609" actId="478"/>
          <ac:cxnSpMkLst>
            <pc:docMk/>
            <pc:sldMk cId="3424964183" sldId="327"/>
            <ac:cxnSpMk id="7" creationId="{63A96EAA-4638-D2F0-346E-495FE8059749}"/>
          </ac:cxnSpMkLst>
        </pc:cxnChg>
        <pc:cxnChg chg="add del mod">
          <ac:chgData name="Caroline Prodger" userId="e4ef2e75-b60b-401b-8ebe-291bdcf405f4" providerId="ADAL" clId="{FD74D45A-CAB4-4BEE-A2DB-108F4EE79C23}" dt="2022-05-27T11:16:49.386" v="3608" actId="478"/>
          <ac:cxnSpMkLst>
            <pc:docMk/>
            <pc:sldMk cId="3424964183" sldId="327"/>
            <ac:cxnSpMk id="13" creationId="{940A6879-DDF3-E3E7-6067-1AFC7CDAAF04}"/>
          </ac:cxnSpMkLst>
        </pc:cxnChg>
      </pc:sldChg>
      <pc:sldChg chg="addSp modSp new mod ord modNotesTx">
        <pc:chgData name="Caroline Prodger" userId="e4ef2e75-b60b-401b-8ebe-291bdcf405f4" providerId="ADAL" clId="{FD74D45A-CAB4-4BEE-A2DB-108F4EE79C23}" dt="2022-05-27T11:59:51.152" v="5437" actId="20577"/>
        <pc:sldMkLst>
          <pc:docMk/>
          <pc:sldMk cId="84703252" sldId="328"/>
        </pc:sldMkLst>
        <pc:spChg chg="mod">
          <ac:chgData name="Caroline Prodger" userId="e4ef2e75-b60b-401b-8ebe-291bdcf405f4" providerId="ADAL" clId="{FD74D45A-CAB4-4BEE-A2DB-108F4EE79C23}" dt="2022-05-27T11:40:48.030" v="4219" actId="20577"/>
          <ac:spMkLst>
            <pc:docMk/>
            <pc:sldMk cId="84703252" sldId="328"/>
            <ac:spMk id="2" creationId="{55B8BDBC-B252-E1D6-3EB9-4BB19837E993}"/>
          </ac:spMkLst>
        </pc:spChg>
        <pc:spChg chg="mod">
          <ac:chgData name="Caroline Prodger" userId="e4ef2e75-b60b-401b-8ebe-291bdcf405f4" providerId="ADAL" clId="{FD74D45A-CAB4-4BEE-A2DB-108F4EE79C23}" dt="2022-05-27T11:45:11.672" v="4518" actId="14100"/>
          <ac:spMkLst>
            <pc:docMk/>
            <pc:sldMk cId="84703252" sldId="328"/>
            <ac:spMk id="3" creationId="{EF48238C-5A69-76AD-8837-F791FC31EA31}"/>
          </ac:spMkLst>
        </pc:spChg>
        <pc:picChg chg="add mod">
          <ac:chgData name="Caroline Prodger" userId="e4ef2e75-b60b-401b-8ebe-291bdcf405f4" providerId="ADAL" clId="{FD74D45A-CAB4-4BEE-A2DB-108F4EE79C23}" dt="2022-05-27T11:45:17.950" v="4519" actId="1076"/>
          <ac:picMkLst>
            <pc:docMk/>
            <pc:sldMk cId="84703252" sldId="328"/>
            <ac:picMk id="5" creationId="{CD463B57-AD49-451C-E9FE-64BA4D916767}"/>
          </ac:picMkLst>
        </pc:picChg>
      </pc:sldChg>
      <pc:sldChg chg="modSp new mod">
        <pc:chgData name="Caroline Prodger" userId="e4ef2e75-b60b-401b-8ebe-291bdcf405f4" providerId="ADAL" clId="{FD74D45A-CAB4-4BEE-A2DB-108F4EE79C23}" dt="2022-05-27T13:38:36.757" v="7149" actId="20577"/>
        <pc:sldMkLst>
          <pc:docMk/>
          <pc:sldMk cId="2866395351" sldId="329"/>
        </pc:sldMkLst>
        <pc:spChg chg="mod">
          <ac:chgData name="Caroline Prodger" userId="e4ef2e75-b60b-401b-8ebe-291bdcf405f4" providerId="ADAL" clId="{FD74D45A-CAB4-4BEE-A2DB-108F4EE79C23}" dt="2022-05-27T11:54:21.287" v="4600" actId="20577"/>
          <ac:spMkLst>
            <pc:docMk/>
            <pc:sldMk cId="2866395351" sldId="329"/>
            <ac:spMk id="2" creationId="{D730D404-FC56-7FF1-4A0F-302F3A80FDF3}"/>
          </ac:spMkLst>
        </pc:spChg>
        <pc:spChg chg="mod">
          <ac:chgData name="Caroline Prodger" userId="e4ef2e75-b60b-401b-8ebe-291bdcf405f4" providerId="ADAL" clId="{FD74D45A-CAB4-4BEE-A2DB-108F4EE79C23}" dt="2022-05-27T13:38:36.757" v="7149" actId="20577"/>
          <ac:spMkLst>
            <pc:docMk/>
            <pc:sldMk cId="2866395351" sldId="329"/>
            <ac:spMk id="3" creationId="{55EE7920-038E-5D9D-34F8-DFDD76D40D51}"/>
          </ac:spMkLst>
        </pc:spChg>
      </pc:sldChg>
      <pc:sldChg chg="addSp delSp modSp new mod ord">
        <pc:chgData name="Caroline Prodger" userId="e4ef2e75-b60b-401b-8ebe-291bdcf405f4" providerId="ADAL" clId="{FD74D45A-CAB4-4BEE-A2DB-108F4EE79C23}" dt="2022-05-27T13:35:09.272" v="7076" actId="21"/>
        <pc:sldMkLst>
          <pc:docMk/>
          <pc:sldMk cId="4162263676" sldId="330"/>
        </pc:sldMkLst>
        <pc:spChg chg="mod">
          <ac:chgData name="Caroline Prodger" userId="e4ef2e75-b60b-401b-8ebe-291bdcf405f4" providerId="ADAL" clId="{FD74D45A-CAB4-4BEE-A2DB-108F4EE79C23}" dt="2022-05-27T13:20:26.314" v="6262" actId="20577"/>
          <ac:spMkLst>
            <pc:docMk/>
            <pc:sldMk cId="4162263676" sldId="330"/>
            <ac:spMk id="2" creationId="{456C8C21-ACD9-6D44-C80F-ABE280AFDAEC}"/>
          </ac:spMkLst>
        </pc:spChg>
        <pc:spChg chg="mod">
          <ac:chgData name="Caroline Prodger" userId="e4ef2e75-b60b-401b-8ebe-291bdcf405f4" providerId="ADAL" clId="{FD74D45A-CAB4-4BEE-A2DB-108F4EE79C23}" dt="2022-05-27T13:35:09.272" v="7076" actId="21"/>
          <ac:spMkLst>
            <pc:docMk/>
            <pc:sldMk cId="4162263676" sldId="330"/>
            <ac:spMk id="3" creationId="{FC0FED04-38DB-4AF2-0E32-4CE54FE6BBB1}"/>
          </ac:spMkLst>
        </pc:spChg>
        <pc:spChg chg="add del">
          <ac:chgData name="Caroline Prodger" userId="e4ef2e75-b60b-401b-8ebe-291bdcf405f4" providerId="ADAL" clId="{FD74D45A-CAB4-4BEE-A2DB-108F4EE79C23}" dt="2022-05-27T13:20:48.353" v="6264" actId="22"/>
          <ac:spMkLst>
            <pc:docMk/>
            <pc:sldMk cId="4162263676" sldId="330"/>
            <ac:spMk id="5" creationId="{5491603F-80E6-2D7B-0391-D6390825BADE}"/>
          </ac:spMkLst>
        </pc:spChg>
      </pc:sldChg>
      <pc:sldChg chg="addSp modSp new mod ord">
        <pc:chgData name="Caroline Prodger" userId="e4ef2e75-b60b-401b-8ebe-291bdcf405f4" providerId="ADAL" clId="{FD74D45A-CAB4-4BEE-A2DB-108F4EE79C23}" dt="2022-05-27T15:41:30.461" v="8400" actId="20577"/>
        <pc:sldMkLst>
          <pc:docMk/>
          <pc:sldMk cId="3688912261" sldId="331"/>
        </pc:sldMkLst>
        <pc:spChg chg="mod">
          <ac:chgData name="Caroline Prodger" userId="e4ef2e75-b60b-401b-8ebe-291bdcf405f4" providerId="ADAL" clId="{FD74D45A-CAB4-4BEE-A2DB-108F4EE79C23}" dt="2022-05-27T15:38:31.322" v="8313" actId="20577"/>
          <ac:spMkLst>
            <pc:docMk/>
            <pc:sldMk cId="3688912261" sldId="331"/>
            <ac:spMk id="2" creationId="{3513EAE6-30FB-B7EB-027D-28E9ED196261}"/>
          </ac:spMkLst>
        </pc:spChg>
        <pc:spChg chg="mod">
          <ac:chgData name="Caroline Prodger" userId="e4ef2e75-b60b-401b-8ebe-291bdcf405f4" providerId="ADAL" clId="{FD74D45A-CAB4-4BEE-A2DB-108F4EE79C23}" dt="2022-05-27T15:41:30.461" v="8400" actId="20577"/>
          <ac:spMkLst>
            <pc:docMk/>
            <pc:sldMk cId="3688912261" sldId="331"/>
            <ac:spMk id="3" creationId="{A8086952-1ED5-C4A7-B48B-1040DBEC56ED}"/>
          </ac:spMkLst>
        </pc:spChg>
        <pc:picChg chg="add mod">
          <ac:chgData name="Caroline Prodger" userId="e4ef2e75-b60b-401b-8ebe-291bdcf405f4" providerId="ADAL" clId="{FD74D45A-CAB4-4BEE-A2DB-108F4EE79C23}" dt="2022-05-27T15:41:12.860" v="8390" actId="1076"/>
          <ac:picMkLst>
            <pc:docMk/>
            <pc:sldMk cId="3688912261" sldId="331"/>
            <ac:picMk id="4" creationId="{683923D0-4F51-2488-A174-E5F3803E114A}"/>
          </ac:picMkLst>
        </pc:picChg>
      </pc:sldChg>
    </pc:docChg>
  </pc:docChgLst>
  <pc:docChgLst>
    <pc:chgData name="Caroline Prodger" userId="e4ef2e75-b60b-401b-8ebe-291bdcf405f4" providerId="ADAL" clId="{AE0321AC-4C8F-48D5-954C-6A16CEF75796}"/>
    <pc:docChg chg="custSel addSld delSld modSld sldOrd">
      <pc:chgData name="Caroline Prodger" userId="e4ef2e75-b60b-401b-8ebe-291bdcf405f4" providerId="ADAL" clId="{AE0321AC-4C8F-48D5-954C-6A16CEF75796}" dt="2022-08-23T13:16:07.288" v="1625" actId="1076"/>
      <pc:docMkLst>
        <pc:docMk/>
      </pc:docMkLst>
      <pc:sldChg chg="modSp mod">
        <pc:chgData name="Caroline Prodger" userId="e4ef2e75-b60b-401b-8ebe-291bdcf405f4" providerId="ADAL" clId="{AE0321AC-4C8F-48D5-954C-6A16CEF75796}" dt="2022-08-23T11:55:56.577" v="2" actId="20577"/>
        <pc:sldMkLst>
          <pc:docMk/>
          <pc:sldMk cId="4022091065" sldId="256"/>
        </pc:sldMkLst>
        <pc:spChg chg="mod">
          <ac:chgData name="Caroline Prodger" userId="e4ef2e75-b60b-401b-8ebe-291bdcf405f4" providerId="ADAL" clId="{AE0321AC-4C8F-48D5-954C-6A16CEF75796}" dt="2022-08-23T11:55:56.577" v="2" actId="20577"/>
          <ac:spMkLst>
            <pc:docMk/>
            <pc:sldMk cId="4022091065" sldId="256"/>
            <ac:spMk id="18434" creationId="{00000000-0000-0000-0000-000000000000}"/>
          </ac:spMkLst>
        </pc:spChg>
      </pc:sldChg>
      <pc:sldChg chg="modSp mod">
        <pc:chgData name="Caroline Prodger" userId="e4ef2e75-b60b-401b-8ebe-291bdcf405f4" providerId="ADAL" clId="{AE0321AC-4C8F-48D5-954C-6A16CEF75796}" dt="2022-08-23T12:23:25.013" v="909" actId="20577"/>
        <pc:sldMkLst>
          <pc:docMk/>
          <pc:sldMk cId="2757863756" sldId="310"/>
        </pc:sldMkLst>
        <pc:spChg chg="mod">
          <ac:chgData name="Caroline Prodger" userId="e4ef2e75-b60b-401b-8ebe-291bdcf405f4" providerId="ADAL" clId="{AE0321AC-4C8F-48D5-954C-6A16CEF75796}" dt="2022-08-23T12:23:25.013" v="909" actId="20577"/>
          <ac:spMkLst>
            <pc:docMk/>
            <pc:sldMk cId="2757863756" sldId="310"/>
            <ac:spMk id="2" creationId="{00000000-0000-0000-0000-000000000000}"/>
          </ac:spMkLst>
        </pc:spChg>
        <pc:spChg chg="mod">
          <ac:chgData name="Caroline Prodger" userId="e4ef2e75-b60b-401b-8ebe-291bdcf405f4" providerId="ADAL" clId="{AE0321AC-4C8F-48D5-954C-6A16CEF75796}" dt="2022-08-23T12:05:19.744" v="343" actId="14100"/>
          <ac:spMkLst>
            <pc:docMk/>
            <pc:sldMk cId="2757863756" sldId="310"/>
            <ac:spMk id="8" creationId="{00000000-0000-0000-0000-000000000000}"/>
          </ac:spMkLst>
        </pc:spChg>
      </pc:sldChg>
      <pc:sldChg chg="addSp delSp modSp mod delCm">
        <pc:chgData name="Caroline Prodger" userId="e4ef2e75-b60b-401b-8ebe-291bdcf405f4" providerId="ADAL" clId="{AE0321AC-4C8F-48D5-954C-6A16CEF75796}" dt="2022-08-23T12:07:59.938" v="390" actId="1076"/>
        <pc:sldMkLst>
          <pc:docMk/>
          <pc:sldMk cId="399790817" sldId="311"/>
        </pc:sldMkLst>
        <pc:spChg chg="mod">
          <ac:chgData name="Caroline Prodger" userId="e4ef2e75-b60b-401b-8ebe-291bdcf405f4" providerId="ADAL" clId="{AE0321AC-4C8F-48D5-954C-6A16CEF75796}" dt="2022-08-23T12:06:30.096" v="346" actId="20577"/>
          <ac:spMkLst>
            <pc:docMk/>
            <pc:sldMk cId="399790817" sldId="311"/>
            <ac:spMk id="3" creationId="{00000000-0000-0000-0000-000000000000}"/>
          </ac:spMkLst>
        </pc:spChg>
        <pc:spChg chg="mod">
          <ac:chgData name="Caroline Prodger" userId="e4ef2e75-b60b-401b-8ebe-291bdcf405f4" providerId="ADAL" clId="{AE0321AC-4C8F-48D5-954C-6A16CEF75796}" dt="2022-08-23T12:07:50.382" v="388" actId="20577"/>
          <ac:spMkLst>
            <pc:docMk/>
            <pc:sldMk cId="399790817" sldId="311"/>
            <ac:spMk id="4" creationId="{00000000-0000-0000-0000-000000000000}"/>
          </ac:spMkLst>
        </pc:spChg>
        <pc:picChg chg="del">
          <ac:chgData name="Caroline Prodger" userId="e4ef2e75-b60b-401b-8ebe-291bdcf405f4" providerId="ADAL" clId="{AE0321AC-4C8F-48D5-954C-6A16CEF75796}" dt="2022-08-23T12:06:37.689" v="348" actId="478"/>
          <ac:picMkLst>
            <pc:docMk/>
            <pc:sldMk cId="399790817" sldId="311"/>
            <ac:picMk id="5" creationId="{00000000-0000-0000-0000-000000000000}"/>
          </ac:picMkLst>
        </pc:picChg>
        <pc:picChg chg="add mod">
          <ac:chgData name="Caroline Prodger" userId="e4ef2e75-b60b-401b-8ebe-291bdcf405f4" providerId="ADAL" clId="{AE0321AC-4C8F-48D5-954C-6A16CEF75796}" dt="2022-08-23T12:07:59.938" v="390" actId="1076"/>
          <ac:picMkLst>
            <pc:docMk/>
            <pc:sldMk cId="399790817" sldId="311"/>
            <ac:picMk id="6" creationId="{E1559AB8-AA93-3FCD-2BB7-BB2F0DDB74F5}"/>
          </ac:picMkLst>
        </pc:picChg>
      </pc:sldChg>
      <pc:sldChg chg="modSp del mod">
        <pc:chgData name="Caroline Prodger" userId="e4ef2e75-b60b-401b-8ebe-291bdcf405f4" providerId="ADAL" clId="{AE0321AC-4C8F-48D5-954C-6A16CEF75796}" dt="2022-08-23T12:08:04.550" v="391" actId="2696"/>
        <pc:sldMkLst>
          <pc:docMk/>
          <pc:sldMk cId="3183743388" sldId="312"/>
        </pc:sldMkLst>
        <pc:spChg chg="mod">
          <ac:chgData name="Caroline Prodger" userId="e4ef2e75-b60b-401b-8ebe-291bdcf405f4" providerId="ADAL" clId="{AE0321AC-4C8F-48D5-954C-6A16CEF75796}" dt="2022-08-23T12:06:57.800" v="351" actId="21"/>
          <ac:spMkLst>
            <pc:docMk/>
            <pc:sldMk cId="3183743388" sldId="312"/>
            <ac:spMk id="3" creationId="{00000000-0000-0000-0000-000000000000}"/>
          </ac:spMkLst>
        </pc:spChg>
      </pc:sldChg>
      <pc:sldChg chg="del">
        <pc:chgData name="Caroline Prodger" userId="e4ef2e75-b60b-401b-8ebe-291bdcf405f4" providerId="ADAL" clId="{AE0321AC-4C8F-48D5-954C-6A16CEF75796}" dt="2022-08-23T11:57:00.692" v="16" actId="2696"/>
        <pc:sldMkLst>
          <pc:docMk/>
          <pc:sldMk cId="1110822239" sldId="313"/>
        </pc:sldMkLst>
      </pc:sldChg>
      <pc:sldChg chg="del">
        <pc:chgData name="Caroline Prodger" userId="e4ef2e75-b60b-401b-8ebe-291bdcf405f4" providerId="ADAL" clId="{AE0321AC-4C8F-48D5-954C-6A16CEF75796}" dt="2022-08-23T11:57:00.692" v="16" actId="2696"/>
        <pc:sldMkLst>
          <pc:docMk/>
          <pc:sldMk cId="3050078384" sldId="314"/>
        </pc:sldMkLst>
      </pc:sldChg>
      <pc:sldChg chg="del">
        <pc:chgData name="Caroline Prodger" userId="e4ef2e75-b60b-401b-8ebe-291bdcf405f4" providerId="ADAL" clId="{AE0321AC-4C8F-48D5-954C-6A16CEF75796}" dt="2022-08-23T11:56:52.553" v="15" actId="2696"/>
        <pc:sldMkLst>
          <pc:docMk/>
          <pc:sldMk cId="92524824" sldId="315"/>
        </pc:sldMkLst>
      </pc:sldChg>
      <pc:sldChg chg="modSp mod">
        <pc:chgData name="Caroline Prodger" userId="e4ef2e75-b60b-401b-8ebe-291bdcf405f4" providerId="ADAL" clId="{AE0321AC-4C8F-48D5-954C-6A16CEF75796}" dt="2022-08-23T12:57:08.467" v="917" actId="14100"/>
        <pc:sldMkLst>
          <pc:docMk/>
          <pc:sldMk cId="1225991931" sldId="317"/>
        </pc:sldMkLst>
        <pc:spChg chg="mod">
          <ac:chgData name="Caroline Prodger" userId="e4ef2e75-b60b-401b-8ebe-291bdcf405f4" providerId="ADAL" clId="{AE0321AC-4C8F-48D5-954C-6A16CEF75796}" dt="2022-08-23T12:57:08.467" v="917" actId="14100"/>
          <ac:spMkLst>
            <pc:docMk/>
            <pc:sldMk cId="1225991931" sldId="317"/>
            <ac:spMk id="3" creationId="{00000000-0000-0000-0000-000000000000}"/>
          </ac:spMkLst>
        </pc:spChg>
      </pc:sldChg>
      <pc:sldChg chg="modSp mod">
        <pc:chgData name="Caroline Prodger" userId="e4ef2e75-b60b-401b-8ebe-291bdcf405f4" providerId="ADAL" clId="{AE0321AC-4C8F-48D5-954C-6A16CEF75796}" dt="2022-08-23T11:56:18.923" v="12" actId="20577"/>
        <pc:sldMkLst>
          <pc:docMk/>
          <pc:sldMk cId="2335720193" sldId="318"/>
        </pc:sldMkLst>
        <pc:spChg chg="mod">
          <ac:chgData name="Caroline Prodger" userId="e4ef2e75-b60b-401b-8ebe-291bdcf405f4" providerId="ADAL" clId="{AE0321AC-4C8F-48D5-954C-6A16CEF75796}" dt="2022-08-23T11:56:18.923" v="12" actId="20577"/>
          <ac:spMkLst>
            <pc:docMk/>
            <pc:sldMk cId="2335720193" sldId="318"/>
            <ac:spMk id="3" creationId="{D39ED65A-D3FF-696B-EE32-FF96846832DC}"/>
          </ac:spMkLst>
        </pc:spChg>
      </pc:sldChg>
      <pc:sldChg chg="del">
        <pc:chgData name="Caroline Prodger" userId="e4ef2e75-b60b-401b-8ebe-291bdcf405f4" providerId="ADAL" clId="{AE0321AC-4C8F-48D5-954C-6A16CEF75796}" dt="2022-08-23T11:56:25.019" v="13" actId="2696"/>
        <pc:sldMkLst>
          <pc:docMk/>
          <pc:sldMk cId="3860257316" sldId="319"/>
        </pc:sldMkLst>
      </pc:sldChg>
      <pc:sldChg chg="del">
        <pc:chgData name="Caroline Prodger" userId="e4ef2e75-b60b-401b-8ebe-291bdcf405f4" providerId="ADAL" clId="{AE0321AC-4C8F-48D5-954C-6A16CEF75796}" dt="2022-08-23T11:56:28.253" v="14" actId="2696"/>
        <pc:sldMkLst>
          <pc:docMk/>
          <pc:sldMk cId="994015940" sldId="320"/>
        </pc:sldMkLst>
      </pc:sldChg>
      <pc:sldChg chg="del">
        <pc:chgData name="Caroline Prodger" userId="e4ef2e75-b60b-401b-8ebe-291bdcf405f4" providerId="ADAL" clId="{AE0321AC-4C8F-48D5-954C-6A16CEF75796}" dt="2022-08-23T11:56:52.553" v="15" actId="2696"/>
        <pc:sldMkLst>
          <pc:docMk/>
          <pc:sldMk cId="2715924876" sldId="321"/>
        </pc:sldMkLst>
      </pc:sldChg>
      <pc:sldChg chg="del">
        <pc:chgData name="Caroline Prodger" userId="e4ef2e75-b60b-401b-8ebe-291bdcf405f4" providerId="ADAL" clId="{AE0321AC-4C8F-48D5-954C-6A16CEF75796}" dt="2022-08-23T11:56:52.553" v="15" actId="2696"/>
        <pc:sldMkLst>
          <pc:docMk/>
          <pc:sldMk cId="2871129304" sldId="322"/>
        </pc:sldMkLst>
      </pc:sldChg>
      <pc:sldChg chg="del">
        <pc:chgData name="Caroline Prodger" userId="e4ef2e75-b60b-401b-8ebe-291bdcf405f4" providerId="ADAL" clId="{AE0321AC-4C8F-48D5-954C-6A16CEF75796}" dt="2022-08-23T11:56:52.553" v="15" actId="2696"/>
        <pc:sldMkLst>
          <pc:docMk/>
          <pc:sldMk cId="4184802280" sldId="323"/>
        </pc:sldMkLst>
      </pc:sldChg>
      <pc:sldChg chg="del">
        <pc:chgData name="Caroline Prodger" userId="e4ef2e75-b60b-401b-8ebe-291bdcf405f4" providerId="ADAL" clId="{AE0321AC-4C8F-48D5-954C-6A16CEF75796}" dt="2022-08-23T11:56:52.553" v="15" actId="2696"/>
        <pc:sldMkLst>
          <pc:docMk/>
          <pc:sldMk cId="1488100964" sldId="324"/>
        </pc:sldMkLst>
      </pc:sldChg>
      <pc:sldChg chg="del">
        <pc:chgData name="Caroline Prodger" userId="e4ef2e75-b60b-401b-8ebe-291bdcf405f4" providerId="ADAL" clId="{AE0321AC-4C8F-48D5-954C-6A16CEF75796}" dt="2022-08-23T11:56:52.553" v="15" actId="2696"/>
        <pc:sldMkLst>
          <pc:docMk/>
          <pc:sldMk cId="3819323441" sldId="325"/>
        </pc:sldMkLst>
      </pc:sldChg>
      <pc:sldChg chg="del">
        <pc:chgData name="Caroline Prodger" userId="e4ef2e75-b60b-401b-8ebe-291bdcf405f4" providerId="ADAL" clId="{AE0321AC-4C8F-48D5-954C-6A16CEF75796}" dt="2022-08-23T11:56:52.553" v="15" actId="2696"/>
        <pc:sldMkLst>
          <pc:docMk/>
          <pc:sldMk cId="3424964183" sldId="327"/>
        </pc:sldMkLst>
      </pc:sldChg>
      <pc:sldChg chg="del">
        <pc:chgData name="Caroline Prodger" userId="e4ef2e75-b60b-401b-8ebe-291bdcf405f4" providerId="ADAL" clId="{AE0321AC-4C8F-48D5-954C-6A16CEF75796}" dt="2022-08-23T12:05:35.893" v="344" actId="2696"/>
        <pc:sldMkLst>
          <pc:docMk/>
          <pc:sldMk cId="84703252" sldId="328"/>
        </pc:sldMkLst>
      </pc:sldChg>
      <pc:sldChg chg="del">
        <pc:chgData name="Caroline Prodger" userId="e4ef2e75-b60b-401b-8ebe-291bdcf405f4" providerId="ADAL" clId="{AE0321AC-4C8F-48D5-954C-6A16CEF75796}" dt="2022-08-23T11:56:52.553" v="15" actId="2696"/>
        <pc:sldMkLst>
          <pc:docMk/>
          <pc:sldMk cId="3688912261" sldId="331"/>
        </pc:sldMkLst>
      </pc:sldChg>
      <pc:sldChg chg="addSp modSp new mod ord">
        <pc:chgData name="Caroline Prodger" userId="e4ef2e75-b60b-401b-8ebe-291bdcf405f4" providerId="ADAL" clId="{AE0321AC-4C8F-48D5-954C-6A16CEF75796}" dt="2022-08-23T12:03:39.768" v="339"/>
        <pc:sldMkLst>
          <pc:docMk/>
          <pc:sldMk cId="4195624219" sldId="331"/>
        </pc:sldMkLst>
        <pc:spChg chg="mod">
          <ac:chgData name="Caroline Prodger" userId="e4ef2e75-b60b-401b-8ebe-291bdcf405f4" providerId="ADAL" clId="{AE0321AC-4C8F-48D5-954C-6A16CEF75796}" dt="2022-08-23T11:59:28.084" v="33" actId="20577"/>
          <ac:spMkLst>
            <pc:docMk/>
            <pc:sldMk cId="4195624219" sldId="331"/>
            <ac:spMk id="2" creationId="{826D0E29-895C-F005-F9B1-83547D967C31}"/>
          </ac:spMkLst>
        </pc:spChg>
        <pc:spChg chg="mod">
          <ac:chgData name="Caroline Prodger" userId="e4ef2e75-b60b-401b-8ebe-291bdcf405f4" providerId="ADAL" clId="{AE0321AC-4C8F-48D5-954C-6A16CEF75796}" dt="2022-08-23T12:00:12.995" v="184" actId="20577"/>
          <ac:spMkLst>
            <pc:docMk/>
            <pc:sldMk cId="4195624219" sldId="331"/>
            <ac:spMk id="3" creationId="{F5D3E732-DE70-CAEE-78C6-A17E322129EE}"/>
          </ac:spMkLst>
        </pc:spChg>
        <pc:graphicFrameChg chg="add mod modGraphic">
          <ac:chgData name="Caroline Prodger" userId="e4ef2e75-b60b-401b-8ebe-291bdcf405f4" providerId="ADAL" clId="{AE0321AC-4C8F-48D5-954C-6A16CEF75796}" dt="2022-08-23T12:03:14.696" v="337" actId="1076"/>
          <ac:graphicFrameMkLst>
            <pc:docMk/>
            <pc:sldMk cId="4195624219" sldId="331"/>
            <ac:graphicFrameMk id="4" creationId="{FF481EF3-50B3-B935-CD0D-F41BFD29AE47}"/>
          </ac:graphicFrameMkLst>
        </pc:graphicFrameChg>
      </pc:sldChg>
      <pc:sldChg chg="add">
        <pc:chgData name="Caroline Prodger" userId="e4ef2e75-b60b-401b-8ebe-291bdcf405f4" providerId="ADAL" clId="{AE0321AC-4C8F-48D5-954C-6A16CEF75796}" dt="2022-08-23T13:05:40.204" v="923"/>
        <pc:sldMkLst>
          <pc:docMk/>
          <pc:sldMk cId="624195765" sldId="332"/>
        </pc:sldMkLst>
      </pc:sldChg>
      <pc:sldChg chg="addSp delSp modSp new del mod ord">
        <pc:chgData name="Caroline Prodger" userId="e4ef2e75-b60b-401b-8ebe-291bdcf405f4" providerId="ADAL" clId="{AE0321AC-4C8F-48D5-954C-6A16CEF75796}" dt="2022-08-23T13:05:36.191" v="922" actId="2696"/>
        <pc:sldMkLst>
          <pc:docMk/>
          <pc:sldMk cId="2121690042" sldId="332"/>
        </pc:sldMkLst>
        <pc:spChg chg="mod">
          <ac:chgData name="Caroline Prodger" userId="e4ef2e75-b60b-401b-8ebe-291bdcf405f4" providerId="ADAL" clId="{AE0321AC-4C8F-48D5-954C-6A16CEF75796}" dt="2022-08-23T12:22:52.959" v="894" actId="20577"/>
          <ac:spMkLst>
            <pc:docMk/>
            <pc:sldMk cId="2121690042" sldId="332"/>
            <ac:spMk id="2" creationId="{37A7CCFE-5C71-E706-E2DC-6FF6F413107B}"/>
          </ac:spMkLst>
        </pc:spChg>
        <pc:spChg chg="del">
          <ac:chgData name="Caroline Prodger" userId="e4ef2e75-b60b-401b-8ebe-291bdcf405f4" providerId="ADAL" clId="{AE0321AC-4C8F-48D5-954C-6A16CEF75796}" dt="2022-08-23T12:10:02.985" v="451" actId="1032"/>
          <ac:spMkLst>
            <pc:docMk/>
            <pc:sldMk cId="2121690042" sldId="332"/>
            <ac:spMk id="3" creationId="{4F6959EC-6803-EB36-E28D-A41BAA09A6FB}"/>
          </ac:spMkLst>
        </pc:spChg>
        <pc:graphicFrameChg chg="add mod modGraphic">
          <ac:chgData name="Caroline Prodger" userId="e4ef2e75-b60b-401b-8ebe-291bdcf405f4" providerId="ADAL" clId="{AE0321AC-4C8F-48D5-954C-6A16CEF75796}" dt="2022-08-23T12:24:03.176" v="913" actId="207"/>
          <ac:graphicFrameMkLst>
            <pc:docMk/>
            <pc:sldMk cId="2121690042" sldId="332"/>
            <ac:graphicFrameMk id="4" creationId="{213F9266-1893-02A1-244F-124B3288A80B}"/>
          </ac:graphicFrameMkLst>
        </pc:graphicFrameChg>
      </pc:sldChg>
      <pc:sldChg chg="addSp modSp new mod">
        <pc:chgData name="Caroline Prodger" userId="e4ef2e75-b60b-401b-8ebe-291bdcf405f4" providerId="ADAL" clId="{AE0321AC-4C8F-48D5-954C-6A16CEF75796}" dt="2022-08-23T13:16:07.288" v="1625" actId="1076"/>
        <pc:sldMkLst>
          <pc:docMk/>
          <pc:sldMk cId="3838565326" sldId="333"/>
        </pc:sldMkLst>
        <pc:spChg chg="mod">
          <ac:chgData name="Caroline Prodger" userId="e4ef2e75-b60b-401b-8ebe-291bdcf405f4" providerId="ADAL" clId="{AE0321AC-4C8F-48D5-954C-6A16CEF75796}" dt="2022-08-23T13:09:11.859" v="1291" actId="20577"/>
          <ac:spMkLst>
            <pc:docMk/>
            <pc:sldMk cId="3838565326" sldId="333"/>
            <ac:spMk id="2" creationId="{73B509AD-940E-7912-AC7E-2D5810AB0FCD}"/>
          </ac:spMkLst>
        </pc:spChg>
        <pc:spChg chg="mod">
          <ac:chgData name="Caroline Prodger" userId="e4ef2e75-b60b-401b-8ebe-291bdcf405f4" providerId="ADAL" clId="{AE0321AC-4C8F-48D5-954C-6A16CEF75796}" dt="2022-08-23T13:15:58.587" v="1622" actId="20577"/>
          <ac:spMkLst>
            <pc:docMk/>
            <pc:sldMk cId="3838565326" sldId="333"/>
            <ac:spMk id="3" creationId="{39D37E37-3C14-54F4-C354-CE81BCEA3A40}"/>
          </ac:spMkLst>
        </pc:spChg>
        <pc:picChg chg="add mod">
          <ac:chgData name="Caroline Prodger" userId="e4ef2e75-b60b-401b-8ebe-291bdcf405f4" providerId="ADAL" clId="{AE0321AC-4C8F-48D5-954C-6A16CEF75796}" dt="2022-08-23T13:16:07.288" v="1625" actId="1076"/>
          <ac:picMkLst>
            <pc:docMk/>
            <pc:sldMk cId="3838565326" sldId="333"/>
            <ac:picMk id="5" creationId="{7B98ED36-C368-EF9E-B248-A122F2DFABA0}"/>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53858F-95E5-435E-B2D4-9FBBBE9B612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6580677D-814F-4A7E-A894-2E019D796187}">
      <dgm:prSet phldrT="[Text]"/>
      <dgm:spPr/>
      <dgm:t>
        <a:bodyPr/>
        <a:lstStyle/>
        <a:p>
          <a:r>
            <a:rPr lang="en-US" dirty="0">
              <a:solidFill>
                <a:schemeClr val="accent2"/>
              </a:solidFill>
            </a:rPr>
            <a:t>Current assets</a:t>
          </a:r>
          <a:endParaRPr lang="en-GB" dirty="0">
            <a:solidFill>
              <a:schemeClr val="accent2"/>
            </a:solidFill>
          </a:endParaRPr>
        </a:p>
      </dgm:t>
    </dgm:pt>
    <dgm:pt modelId="{B4DE5B65-C07E-471C-A839-8C0902B02A59}" type="parTrans" cxnId="{14820A49-047E-4618-9581-5757AD1EC881}">
      <dgm:prSet/>
      <dgm:spPr/>
      <dgm:t>
        <a:bodyPr/>
        <a:lstStyle/>
        <a:p>
          <a:endParaRPr lang="en-GB"/>
        </a:p>
      </dgm:t>
    </dgm:pt>
    <dgm:pt modelId="{CEC519F7-0B7E-47F0-AEAD-55FB1F217FF8}" type="sibTrans" cxnId="{14820A49-047E-4618-9581-5757AD1EC881}">
      <dgm:prSet/>
      <dgm:spPr/>
      <dgm:t>
        <a:bodyPr/>
        <a:lstStyle/>
        <a:p>
          <a:endParaRPr lang="en-GB"/>
        </a:p>
      </dgm:t>
    </dgm:pt>
    <dgm:pt modelId="{373B139E-BF20-4C6B-A0BA-B07278435F28}">
      <dgm:prSet phldrT="[Text]" custT="1"/>
      <dgm:spPr/>
      <dgm:t>
        <a:bodyPr/>
        <a:lstStyle/>
        <a:p>
          <a:pPr>
            <a:lnSpc>
              <a:spcPts val="2160"/>
            </a:lnSpc>
          </a:pPr>
          <a:r>
            <a:rPr lang="en-US" sz="1800" dirty="0"/>
            <a:t>Cash </a:t>
          </a:r>
          <a:endParaRPr lang="en-GB" sz="1800" dirty="0"/>
        </a:p>
      </dgm:t>
    </dgm:pt>
    <dgm:pt modelId="{0623106A-51DA-42ED-B9EB-DF6BB1A48A30}" type="parTrans" cxnId="{B798033C-8B62-4229-B693-CCB8925F1004}">
      <dgm:prSet/>
      <dgm:spPr/>
      <dgm:t>
        <a:bodyPr/>
        <a:lstStyle/>
        <a:p>
          <a:endParaRPr lang="en-GB"/>
        </a:p>
      </dgm:t>
    </dgm:pt>
    <dgm:pt modelId="{AFBA7EEE-A1BF-44A3-AD26-0B6B09A25E35}" type="sibTrans" cxnId="{B798033C-8B62-4229-B693-CCB8925F1004}">
      <dgm:prSet/>
      <dgm:spPr/>
      <dgm:t>
        <a:bodyPr/>
        <a:lstStyle/>
        <a:p>
          <a:endParaRPr lang="en-GB"/>
        </a:p>
      </dgm:t>
    </dgm:pt>
    <dgm:pt modelId="{BB91D088-96FC-4BF4-A8B9-0E52EE358367}">
      <dgm:prSet phldrT="[Text]" custT="1"/>
      <dgm:spPr/>
      <dgm:t>
        <a:bodyPr/>
        <a:lstStyle/>
        <a:p>
          <a:pPr>
            <a:lnSpc>
              <a:spcPts val="2160"/>
            </a:lnSpc>
          </a:pPr>
          <a:r>
            <a:rPr lang="en-US" sz="1800" dirty="0"/>
            <a:t>Inventory</a:t>
          </a:r>
          <a:endParaRPr lang="en-GB" sz="1800" dirty="0"/>
        </a:p>
      </dgm:t>
    </dgm:pt>
    <dgm:pt modelId="{AB9B297E-C50A-4CF4-9A09-5C6F64918CDB}" type="parTrans" cxnId="{65988BBB-CEE6-4B08-A667-F6B431DBD38C}">
      <dgm:prSet/>
      <dgm:spPr/>
      <dgm:t>
        <a:bodyPr/>
        <a:lstStyle/>
        <a:p>
          <a:endParaRPr lang="en-GB"/>
        </a:p>
      </dgm:t>
    </dgm:pt>
    <dgm:pt modelId="{352C934E-7A47-42EF-BC84-6D582143792C}" type="sibTrans" cxnId="{65988BBB-CEE6-4B08-A667-F6B431DBD38C}">
      <dgm:prSet/>
      <dgm:spPr/>
      <dgm:t>
        <a:bodyPr/>
        <a:lstStyle/>
        <a:p>
          <a:endParaRPr lang="en-GB"/>
        </a:p>
      </dgm:t>
    </dgm:pt>
    <dgm:pt modelId="{32584354-3AD9-44AB-A231-35F3F4ED074E}">
      <dgm:prSet phldrT="[Text]"/>
      <dgm:spPr/>
      <dgm:t>
        <a:bodyPr/>
        <a:lstStyle/>
        <a:p>
          <a:r>
            <a:rPr lang="en-US" dirty="0">
              <a:solidFill>
                <a:schemeClr val="accent2"/>
              </a:solidFill>
            </a:rPr>
            <a:t>Capital assets</a:t>
          </a:r>
          <a:endParaRPr lang="en-GB" dirty="0">
            <a:solidFill>
              <a:schemeClr val="accent2"/>
            </a:solidFill>
          </a:endParaRPr>
        </a:p>
      </dgm:t>
    </dgm:pt>
    <dgm:pt modelId="{79A1DB06-258F-4005-BC8D-4DC44F0799E8}" type="parTrans" cxnId="{762DF802-C2D3-4024-83F6-A3C871A76BB4}">
      <dgm:prSet/>
      <dgm:spPr/>
      <dgm:t>
        <a:bodyPr/>
        <a:lstStyle/>
        <a:p>
          <a:endParaRPr lang="en-GB"/>
        </a:p>
      </dgm:t>
    </dgm:pt>
    <dgm:pt modelId="{8D85A10A-7090-4C33-8D3E-4CEA60E962BD}" type="sibTrans" cxnId="{762DF802-C2D3-4024-83F6-A3C871A76BB4}">
      <dgm:prSet/>
      <dgm:spPr/>
      <dgm:t>
        <a:bodyPr/>
        <a:lstStyle/>
        <a:p>
          <a:endParaRPr lang="en-GB"/>
        </a:p>
      </dgm:t>
    </dgm:pt>
    <dgm:pt modelId="{13D91FE2-3126-46E6-8599-79918E840EA4}">
      <dgm:prSet phldrT="[Text]" custT="1"/>
      <dgm:spPr/>
      <dgm:t>
        <a:bodyPr/>
        <a:lstStyle/>
        <a:p>
          <a:pPr>
            <a:lnSpc>
              <a:spcPts val="2160"/>
            </a:lnSpc>
          </a:pPr>
          <a:r>
            <a:rPr lang="en-US" sz="1800" dirty="0"/>
            <a:t>Plant and equipment</a:t>
          </a:r>
          <a:endParaRPr lang="en-GB" sz="1800" dirty="0"/>
        </a:p>
      </dgm:t>
    </dgm:pt>
    <dgm:pt modelId="{5299264C-0A37-4902-9C83-AC8EAB23CE3C}" type="parTrans" cxnId="{84A5BCEF-49F3-44DC-8B1B-A75EC8E500AB}">
      <dgm:prSet/>
      <dgm:spPr/>
      <dgm:t>
        <a:bodyPr/>
        <a:lstStyle/>
        <a:p>
          <a:endParaRPr lang="en-GB"/>
        </a:p>
      </dgm:t>
    </dgm:pt>
    <dgm:pt modelId="{2FDB7BC1-BFC3-4928-BC22-F36B4CA7B5BF}" type="sibTrans" cxnId="{84A5BCEF-49F3-44DC-8B1B-A75EC8E500AB}">
      <dgm:prSet/>
      <dgm:spPr/>
      <dgm:t>
        <a:bodyPr/>
        <a:lstStyle/>
        <a:p>
          <a:endParaRPr lang="en-GB"/>
        </a:p>
      </dgm:t>
    </dgm:pt>
    <dgm:pt modelId="{36A5354D-83ED-46C8-A094-2E2435B0877B}">
      <dgm:prSet phldrT="[Text]" custT="1"/>
      <dgm:spPr/>
      <dgm:t>
        <a:bodyPr/>
        <a:lstStyle/>
        <a:p>
          <a:pPr>
            <a:lnSpc>
              <a:spcPts val="2160"/>
            </a:lnSpc>
          </a:pPr>
          <a:r>
            <a:rPr lang="en-US" sz="1800" dirty="0"/>
            <a:t>Land</a:t>
          </a:r>
          <a:endParaRPr lang="en-GB" sz="1800" dirty="0"/>
        </a:p>
      </dgm:t>
    </dgm:pt>
    <dgm:pt modelId="{418C9E60-0A17-4B52-97EA-31D1A18BB08A}" type="parTrans" cxnId="{489B6C0D-3EFF-4593-A737-551FB3FC3A22}">
      <dgm:prSet/>
      <dgm:spPr/>
      <dgm:t>
        <a:bodyPr/>
        <a:lstStyle/>
        <a:p>
          <a:endParaRPr lang="en-GB"/>
        </a:p>
      </dgm:t>
    </dgm:pt>
    <dgm:pt modelId="{73CC9154-08BD-4DE0-B97F-36FBDD2DF637}" type="sibTrans" cxnId="{489B6C0D-3EFF-4593-A737-551FB3FC3A22}">
      <dgm:prSet/>
      <dgm:spPr/>
      <dgm:t>
        <a:bodyPr/>
        <a:lstStyle/>
        <a:p>
          <a:endParaRPr lang="en-GB"/>
        </a:p>
      </dgm:t>
    </dgm:pt>
    <dgm:pt modelId="{6EBE4B49-C578-46B0-BE09-396F16179027}">
      <dgm:prSet phldrT="[Text]"/>
      <dgm:spPr/>
      <dgm:t>
        <a:bodyPr/>
        <a:lstStyle/>
        <a:p>
          <a:r>
            <a:rPr lang="en-US" dirty="0">
              <a:solidFill>
                <a:schemeClr val="accent2"/>
              </a:solidFill>
            </a:rPr>
            <a:t>Intangible assets</a:t>
          </a:r>
          <a:endParaRPr lang="en-GB" dirty="0">
            <a:solidFill>
              <a:schemeClr val="accent2"/>
            </a:solidFill>
          </a:endParaRPr>
        </a:p>
      </dgm:t>
    </dgm:pt>
    <dgm:pt modelId="{B776EE8B-BA4D-4EF5-849C-7AEEBEB9799C}" type="parTrans" cxnId="{E209ABC5-DB8E-4547-9166-EF62D65C16CA}">
      <dgm:prSet/>
      <dgm:spPr/>
      <dgm:t>
        <a:bodyPr/>
        <a:lstStyle/>
        <a:p>
          <a:endParaRPr lang="en-GB"/>
        </a:p>
      </dgm:t>
    </dgm:pt>
    <dgm:pt modelId="{DACCF817-5643-4D48-88C2-BECCB66CF1C6}" type="sibTrans" cxnId="{E209ABC5-DB8E-4547-9166-EF62D65C16CA}">
      <dgm:prSet/>
      <dgm:spPr/>
      <dgm:t>
        <a:bodyPr/>
        <a:lstStyle/>
        <a:p>
          <a:endParaRPr lang="en-GB"/>
        </a:p>
      </dgm:t>
    </dgm:pt>
    <dgm:pt modelId="{15871661-ADF3-480F-8CE2-D1E52DB45A47}">
      <dgm:prSet phldrT="[Text]" custT="1"/>
      <dgm:spPr/>
      <dgm:t>
        <a:bodyPr/>
        <a:lstStyle/>
        <a:p>
          <a:pPr>
            <a:lnSpc>
              <a:spcPts val="2160"/>
            </a:lnSpc>
          </a:pPr>
          <a:r>
            <a:rPr lang="en-US" sz="1800" dirty="0"/>
            <a:t>Reputation</a:t>
          </a:r>
          <a:endParaRPr lang="en-GB" sz="1800" dirty="0"/>
        </a:p>
      </dgm:t>
    </dgm:pt>
    <dgm:pt modelId="{5D59301E-F10B-4BA7-94AE-C1E0DC409152}" type="parTrans" cxnId="{99775AD8-9BFA-44F0-B532-C0D759BC7091}">
      <dgm:prSet/>
      <dgm:spPr/>
      <dgm:t>
        <a:bodyPr/>
        <a:lstStyle/>
        <a:p>
          <a:endParaRPr lang="en-GB"/>
        </a:p>
      </dgm:t>
    </dgm:pt>
    <dgm:pt modelId="{C34507E5-87F4-46A1-963B-3E5020948AC8}" type="sibTrans" cxnId="{99775AD8-9BFA-44F0-B532-C0D759BC7091}">
      <dgm:prSet/>
      <dgm:spPr/>
      <dgm:t>
        <a:bodyPr/>
        <a:lstStyle/>
        <a:p>
          <a:endParaRPr lang="en-GB"/>
        </a:p>
      </dgm:t>
    </dgm:pt>
    <dgm:pt modelId="{7B838F74-48B7-415C-BEB3-1B1F5F1E53C5}">
      <dgm:prSet phldrT="[Text]" custT="1"/>
      <dgm:spPr/>
      <dgm:t>
        <a:bodyPr/>
        <a:lstStyle/>
        <a:p>
          <a:pPr>
            <a:lnSpc>
              <a:spcPts val="2160"/>
            </a:lnSpc>
          </a:pPr>
          <a:r>
            <a:rPr lang="en-US" sz="1800" dirty="0"/>
            <a:t>Trademarks</a:t>
          </a:r>
          <a:endParaRPr lang="en-GB" sz="1800" dirty="0"/>
        </a:p>
      </dgm:t>
    </dgm:pt>
    <dgm:pt modelId="{7D5005DE-3235-4E9B-9D18-8231C8A342A4}" type="parTrans" cxnId="{7CF67C54-4111-4CFF-BFAE-403CF988F1B5}">
      <dgm:prSet/>
      <dgm:spPr/>
      <dgm:t>
        <a:bodyPr/>
        <a:lstStyle/>
        <a:p>
          <a:endParaRPr lang="en-GB"/>
        </a:p>
      </dgm:t>
    </dgm:pt>
    <dgm:pt modelId="{3C09752B-6907-48EA-867E-FFA657753B2C}" type="sibTrans" cxnId="{7CF67C54-4111-4CFF-BFAE-403CF988F1B5}">
      <dgm:prSet/>
      <dgm:spPr/>
      <dgm:t>
        <a:bodyPr/>
        <a:lstStyle/>
        <a:p>
          <a:endParaRPr lang="en-GB"/>
        </a:p>
      </dgm:t>
    </dgm:pt>
    <dgm:pt modelId="{B41B5382-D4E2-41A9-A61F-7E397CD7C803}">
      <dgm:prSet phldrT="[Text]" custT="1"/>
      <dgm:spPr/>
      <dgm:t>
        <a:bodyPr/>
        <a:lstStyle/>
        <a:p>
          <a:pPr>
            <a:lnSpc>
              <a:spcPts val="2160"/>
            </a:lnSpc>
          </a:pPr>
          <a:r>
            <a:rPr lang="en-US" sz="1800" dirty="0"/>
            <a:t>Buildings</a:t>
          </a:r>
          <a:endParaRPr lang="en-GB" sz="1800" dirty="0"/>
        </a:p>
      </dgm:t>
    </dgm:pt>
    <dgm:pt modelId="{7F6D330D-D85D-4ABB-A620-CD755C83A5AF}" type="parTrans" cxnId="{B51D0CA7-CF5D-475D-AE5A-6D6F775F7534}">
      <dgm:prSet/>
      <dgm:spPr/>
      <dgm:t>
        <a:bodyPr/>
        <a:lstStyle/>
        <a:p>
          <a:endParaRPr lang="en-GB"/>
        </a:p>
      </dgm:t>
    </dgm:pt>
    <dgm:pt modelId="{E057E4DC-60DF-494F-8E41-F39FE4CB561C}" type="sibTrans" cxnId="{B51D0CA7-CF5D-475D-AE5A-6D6F775F7534}">
      <dgm:prSet/>
      <dgm:spPr/>
      <dgm:t>
        <a:bodyPr/>
        <a:lstStyle/>
        <a:p>
          <a:endParaRPr lang="en-GB"/>
        </a:p>
      </dgm:t>
    </dgm:pt>
    <dgm:pt modelId="{B46C3F88-5756-41FA-A0CA-B0F856ECE2D8}">
      <dgm:prSet phldrT="[Text]" custT="1"/>
      <dgm:spPr/>
      <dgm:t>
        <a:bodyPr/>
        <a:lstStyle/>
        <a:p>
          <a:pPr>
            <a:lnSpc>
              <a:spcPts val="2160"/>
            </a:lnSpc>
          </a:pPr>
          <a:r>
            <a:rPr lang="en-US" sz="1800" dirty="0"/>
            <a:t>Patents</a:t>
          </a:r>
          <a:endParaRPr lang="en-GB" sz="1800" dirty="0"/>
        </a:p>
      </dgm:t>
    </dgm:pt>
    <dgm:pt modelId="{C88C598D-2E03-4FA0-ABBE-1F7C66AF8C4C}" type="parTrans" cxnId="{8908DB7A-548C-42D3-AFFE-4F52CE2AC75D}">
      <dgm:prSet/>
      <dgm:spPr/>
      <dgm:t>
        <a:bodyPr/>
        <a:lstStyle/>
        <a:p>
          <a:endParaRPr lang="en-GB"/>
        </a:p>
      </dgm:t>
    </dgm:pt>
    <dgm:pt modelId="{A4C78247-864F-404A-A53D-0D4B9C4530AA}" type="sibTrans" cxnId="{8908DB7A-548C-42D3-AFFE-4F52CE2AC75D}">
      <dgm:prSet/>
      <dgm:spPr/>
      <dgm:t>
        <a:bodyPr/>
        <a:lstStyle/>
        <a:p>
          <a:endParaRPr lang="en-GB"/>
        </a:p>
      </dgm:t>
    </dgm:pt>
    <dgm:pt modelId="{D510DC1C-19D9-49C5-9A48-7EF14B4EBF61}" type="pres">
      <dgm:prSet presAssocID="{9553858F-95E5-435E-B2D4-9FBBBE9B612D}" presName="Name0" presStyleCnt="0">
        <dgm:presLayoutVars>
          <dgm:dir/>
          <dgm:animLvl val="lvl"/>
          <dgm:resizeHandles val="exact"/>
        </dgm:presLayoutVars>
      </dgm:prSet>
      <dgm:spPr/>
    </dgm:pt>
    <dgm:pt modelId="{6B9399B1-730C-487F-9125-53832BFE60B3}" type="pres">
      <dgm:prSet presAssocID="{6580677D-814F-4A7E-A894-2E019D796187}" presName="composite" presStyleCnt="0"/>
      <dgm:spPr/>
    </dgm:pt>
    <dgm:pt modelId="{B371A36C-322E-4522-B15F-DA01194DD2E2}" type="pres">
      <dgm:prSet presAssocID="{6580677D-814F-4A7E-A894-2E019D796187}" presName="parTx" presStyleLbl="alignNode1" presStyleIdx="0" presStyleCnt="3">
        <dgm:presLayoutVars>
          <dgm:chMax val="0"/>
          <dgm:chPref val="0"/>
          <dgm:bulletEnabled val="1"/>
        </dgm:presLayoutVars>
      </dgm:prSet>
      <dgm:spPr/>
    </dgm:pt>
    <dgm:pt modelId="{83640318-CDEC-474A-92FF-1AB0F3F8D4DC}" type="pres">
      <dgm:prSet presAssocID="{6580677D-814F-4A7E-A894-2E019D796187}" presName="desTx" presStyleLbl="alignAccFollowNode1" presStyleIdx="0" presStyleCnt="3">
        <dgm:presLayoutVars>
          <dgm:bulletEnabled val="1"/>
        </dgm:presLayoutVars>
      </dgm:prSet>
      <dgm:spPr/>
    </dgm:pt>
    <dgm:pt modelId="{D2089899-0AB9-4376-A1E2-AFE0887A2BAD}" type="pres">
      <dgm:prSet presAssocID="{CEC519F7-0B7E-47F0-AEAD-55FB1F217FF8}" presName="space" presStyleCnt="0"/>
      <dgm:spPr/>
    </dgm:pt>
    <dgm:pt modelId="{AB7CC352-0357-4DA9-A546-68B49ABF3D7F}" type="pres">
      <dgm:prSet presAssocID="{32584354-3AD9-44AB-A231-35F3F4ED074E}" presName="composite" presStyleCnt="0"/>
      <dgm:spPr/>
    </dgm:pt>
    <dgm:pt modelId="{3590673D-5F4B-4B57-AA10-4903BCC04537}" type="pres">
      <dgm:prSet presAssocID="{32584354-3AD9-44AB-A231-35F3F4ED074E}" presName="parTx" presStyleLbl="alignNode1" presStyleIdx="1" presStyleCnt="3">
        <dgm:presLayoutVars>
          <dgm:chMax val="0"/>
          <dgm:chPref val="0"/>
          <dgm:bulletEnabled val="1"/>
        </dgm:presLayoutVars>
      </dgm:prSet>
      <dgm:spPr/>
    </dgm:pt>
    <dgm:pt modelId="{34122F2B-43FD-4728-939B-54114CD2BF0C}" type="pres">
      <dgm:prSet presAssocID="{32584354-3AD9-44AB-A231-35F3F4ED074E}" presName="desTx" presStyleLbl="alignAccFollowNode1" presStyleIdx="1" presStyleCnt="3">
        <dgm:presLayoutVars>
          <dgm:bulletEnabled val="1"/>
        </dgm:presLayoutVars>
      </dgm:prSet>
      <dgm:spPr/>
    </dgm:pt>
    <dgm:pt modelId="{9EC7F810-581D-4906-BC80-FBB4AD21198F}" type="pres">
      <dgm:prSet presAssocID="{8D85A10A-7090-4C33-8D3E-4CEA60E962BD}" presName="space" presStyleCnt="0"/>
      <dgm:spPr/>
    </dgm:pt>
    <dgm:pt modelId="{D28AC476-A534-4654-9CA5-AD6DD4E72544}" type="pres">
      <dgm:prSet presAssocID="{6EBE4B49-C578-46B0-BE09-396F16179027}" presName="composite" presStyleCnt="0"/>
      <dgm:spPr/>
    </dgm:pt>
    <dgm:pt modelId="{2118D355-F94B-4596-9701-DF6DEB3B521F}" type="pres">
      <dgm:prSet presAssocID="{6EBE4B49-C578-46B0-BE09-396F16179027}" presName="parTx" presStyleLbl="alignNode1" presStyleIdx="2" presStyleCnt="3">
        <dgm:presLayoutVars>
          <dgm:chMax val="0"/>
          <dgm:chPref val="0"/>
          <dgm:bulletEnabled val="1"/>
        </dgm:presLayoutVars>
      </dgm:prSet>
      <dgm:spPr/>
    </dgm:pt>
    <dgm:pt modelId="{7C7B5A8B-F39A-4B3F-B2F8-797D8B262B89}" type="pres">
      <dgm:prSet presAssocID="{6EBE4B49-C578-46B0-BE09-396F16179027}" presName="desTx" presStyleLbl="alignAccFollowNode1" presStyleIdx="2" presStyleCnt="3">
        <dgm:presLayoutVars>
          <dgm:bulletEnabled val="1"/>
        </dgm:presLayoutVars>
      </dgm:prSet>
      <dgm:spPr/>
    </dgm:pt>
  </dgm:ptLst>
  <dgm:cxnLst>
    <dgm:cxn modelId="{762DF802-C2D3-4024-83F6-A3C871A76BB4}" srcId="{9553858F-95E5-435E-B2D4-9FBBBE9B612D}" destId="{32584354-3AD9-44AB-A231-35F3F4ED074E}" srcOrd="1" destOrd="0" parTransId="{79A1DB06-258F-4005-BC8D-4DC44F0799E8}" sibTransId="{8D85A10A-7090-4C33-8D3E-4CEA60E962BD}"/>
    <dgm:cxn modelId="{489B6C0D-3EFF-4593-A737-551FB3FC3A22}" srcId="{32584354-3AD9-44AB-A231-35F3F4ED074E}" destId="{36A5354D-83ED-46C8-A094-2E2435B0877B}" srcOrd="1" destOrd="0" parTransId="{418C9E60-0A17-4B52-97EA-31D1A18BB08A}" sibTransId="{73CC9154-08BD-4DE0-B97F-36FBDD2DF637}"/>
    <dgm:cxn modelId="{B798033C-8B62-4229-B693-CCB8925F1004}" srcId="{6580677D-814F-4A7E-A894-2E019D796187}" destId="{373B139E-BF20-4C6B-A0BA-B07278435F28}" srcOrd="0" destOrd="0" parTransId="{0623106A-51DA-42ED-B9EB-DF6BB1A48A30}" sibTransId="{AFBA7EEE-A1BF-44A3-AD26-0B6B09A25E35}"/>
    <dgm:cxn modelId="{DBECDA67-F43F-4F18-899E-32770088F0AF}" type="presOf" srcId="{9553858F-95E5-435E-B2D4-9FBBBE9B612D}" destId="{D510DC1C-19D9-49C5-9A48-7EF14B4EBF61}" srcOrd="0" destOrd="0" presId="urn:microsoft.com/office/officeart/2005/8/layout/hList1"/>
    <dgm:cxn modelId="{14820A49-047E-4618-9581-5757AD1EC881}" srcId="{9553858F-95E5-435E-B2D4-9FBBBE9B612D}" destId="{6580677D-814F-4A7E-A894-2E019D796187}" srcOrd="0" destOrd="0" parTransId="{B4DE5B65-C07E-471C-A839-8C0902B02A59}" sibTransId="{CEC519F7-0B7E-47F0-AEAD-55FB1F217FF8}"/>
    <dgm:cxn modelId="{E521DF6D-98E7-4566-BB4D-35BC16B9630F}" type="presOf" srcId="{B41B5382-D4E2-41A9-A61F-7E397CD7C803}" destId="{34122F2B-43FD-4728-939B-54114CD2BF0C}" srcOrd="0" destOrd="2" presId="urn:microsoft.com/office/officeart/2005/8/layout/hList1"/>
    <dgm:cxn modelId="{9BDCF74D-0A80-4A0F-9999-6B4B15FAEE0F}" type="presOf" srcId="{32584354-3AD9-44AB-A231-35F3F4ED074E}" destId="{3590673D-5F4B-4B57-AA10-4903BCC04537}" srcOrd="0" destOrd="0" presId="urn:microsoft.com/office/officeart/2005/8/layout/hList1"/>
    <dgm:cxn modelId="{7CF67C54-4111-4CFF-BFAE-403CF988F1B5}" srcId="{6EBE4B49-C578-46B0-BE09-396F16179027}" destId="{7B838F74-48B7-415C-BEB3-1B1F5F1E53C5}" srcOrd="1" destOrd="0" parTransId="{7D5005DE-3235-4E9B-9D18-8231C8A342A4}" sibTransId="{3C09752B-6907-48EA-867E-FFA657753B2C}"/>
    <dgm:cxn modelId="{8908DB7A-548C-42D3-AFFE-4F52CE2AC75D}" srcId="{6EBE4B49-C578-46B0-BE09-396F16179027}" destId="{B46C3F88-5756-41FA-A0CA-B0F856ECE2D8}" srcOrd="2" destOrd="0" parTransId="{C88C598D-2E03-4FA0-ABBE-1F7C66AF8C4C}" sibTransId="{A4C78247-864F-404A-A53D-0D4B9C4530AA}"/>
    <dgm:cxn modelId="{77BD1791-F249-4FAB-A4AB-A86761312023}" type="presOf" srcId="{6EBE4B49-C578-46B0-BE09-396F16179027}" destId="{2118D355-F94B-4596-9701-DF6DEB3B521F}" srcOrd="0" destOrd="0" presId="urn:microsoft.com/office/officeart/2005/8/layout/hList1"/>
    <dgm:cxn modelId="{D43F7996-75B0-40BB-A204-82F346FD99DF}" type="presOf" srcId="{BB91D088-96FC-4BF4-A8B9-0E52EE358367}" destId="{83640318-CDEC-474A-92FF-1AB0F3F8D4DC}" srcOrd="0" destOrd="1" presId="urn:microsoft.com/office/officeart/2005/8/layout/hList1"/>
    <dgm:cxn modelId="{B51D0CA7-CF5D-475D-AE5A-6D6F775F7534}" srcId="{32584354-3AD9-44AB-A231-35F3F4ED074E}" destId="{B41B5382-D4E2-41A9-A61F-7E397CD7C803}" srcOrd="2" destOrd="0" parTransId="{7F6D330D-D85D-4ABB-A620-CD755C83A5AF}" sibTransId="{E057E4DC-60DF-494F-8E41-F39FE4CB561C}"/>
    <dgm:cxn modelId="{F3BF44AE-D4F7-4292-AE52-8FF695D5401B}" type="presOf" srcId="{36A5354D-83ED-46C8-A094-2E2435B0877B}" destId="{34122F2B-43FD-4728-939B-54114CD2BF0C}" srcOrd="0" destOrd="1" presId="urn:microsoft.com/office/officeart/2005/8/layout/hList1"/>
    <dgm:cxn modelId="{65988BBB-CEE6-4B08-A667-F6B431DBD38C}" srcId="{6580677D-814F-4A7E-A894-2E019D796187}" destId="{BB91D088-96FC-4BF4-A8B9-0E52EE358367}" srcOrd="1" destOrd="0" parTransId="{AB9B297E-C50A-4CF4-9A09-5C6F64918CDB}" sibTransId="{352C934E-7A47-42EF-BC84-6D582143792C}"/>
    <dgm:cxn modelId="{FC5FA2BF-813F-4BCA-8FA2-5125734E72B0}" type="presOf" srcId="{373B139E-BF20-4C6B-A0BA-B07278435F28}" destId="{83640318-CDEC-474A-92FF-1AB0F3F8D4DC}" srcOrd="0" destOrd="0" presId="urn:microsoft.com/office/officeart/2005/8/layout/hList1"/>
    <dgm:cxn modelId="{B3F3D9C0-B7A1-4AE1-B86B-8E72B16AF881}" type="presOf" srcId="{B46C3F88-5756-41FA-A0CA-B0F856ECE2D8}" destId="{7C7B5A8B-F39A-4B3F-B2F8-797D8B262B89}" srcOrd="0" destOrd="2" presId="urn:microsoft.com/office/officeart/2005/8/layout/hList1"/>
    <dgm:cxn modelId="{E209ABC5-DB8E-4547-9166-EF62D65C16CA}" srcId="{9553858F-95E5-435E-B2D4-9FBBBE9B612D}" destId="{6EBE4B49-C578-46B0-BE09-396F16179027}" srcOrd="2" destOrd="0" parTransId="{B776EE8B-BA4D-4EF5-849C-7AEEBEB9799C}" sibTransId="{DACCF817-5643-4D48-88C2-BECCB66CF1C6}"/>
    <dgm:cxn modelId="{924303CB-0A16-41B5-B57B-3C74134B3E17}" type="presOf" srcId="{15871661-ADF3-480F-8CE2-D1E52DB45A47}" destId="{7C7B5A8B-F39A-4B3F-B2F8-797D8B262B89}" srcOrd="0" destOrd="0" presId="urn:microsoft.com/office/officeart/2005/8/layout/hList1"/>
    <dgm:cxn modelId="{4169C2D1-89D9-4734-AB74-D42845251267}" type="presOf" srcId="{13D91FE2-3126-46E6-8599-79918E840EA4}" destId="{34122F2B-43FD-4728-939B-54114CD2BF0C}" srcOrd="0" destOrd="0" presId="urn:microsoft.com/office/officeart/2005/8/layout/hList1"/>
    <dgm:cxn modelId="{07540CD2-0E78-4F3C-83E1-965B4D3A72B6}" type="presOf" srcId="{7B838F74-48B7-415C-BEB3-1B1F5F1E53C5}" destId="{7C7B5A8B-F39A-4B3F-B2F8-797D8B262B89}" srcOrd="0" destOrd="1" presId="urn:microsoft.com/office/officeart/2005/8/layout/hList1"/>
    <dgm:cxn modelId="{99775AD8-9BFA-44F0-B532-C0D759BC7091}" srcId="{6EBE4B49-C578-46B0-BE09-396F16179027}" destId="{15871661-ADF3-480F-8CE2-D1E52DB45A47}" srcOrd="0" destOrd="0" parTransId="{5D59301E-F10B-4BA7-94AE-C1E0DC409152}" sibTransId="{C34507E5-87F4-46A1-963B-3E5020948AC8}"/>
    <dgm:cxn modelId="{84A5BCEF-49F3-44DC-8B1B-A75EC8E500AB}" srcId="{32584354-3AD9-44AB-A231-35F3F4ED074E}" destId="{13D91FE2-3126-46E6-8599-79918E840EA4}" srcOrd="0" destOrd="0" parTransId="{5299264C-0A37-4902-9C83-AC8EAB23CE3C}" sibTransId="{2FDB7BC1-BFC3-4928-BC22-F36B4CA7B5BF}"/>
    <dgm:cxn modelId="{71268AF6-3EE2-4556-B003-61B79FDDB7BE}" type="presOf" srcId="{6580677D-814F-4A7E-A894-2E019D796187}" destId="{B371A36C-322E-4522-B15F-DA01194DD2E2}" srcOrd="0" destOrd="0" presId="urn:microsoft.com/office/officeart/2005/8/layout/hList1"/>
    <dgm:cxn modelId="{265E8FD2-072A-4B23-B22F-4CA689450DA9}" type="presParOf" srcId="{D510DC1C-19D9-49C5-9A48-7EF14B4EBF61}" destId="{6B9399B1-730C-487F-9125-53832BFE60B3}" srcOrd="0" destOrd="0" presId="urn:microsoft.com/office/officeart/2005/8/layout/hList1"/>
    <dgm:cxn modelId="{96898B2B-4632-42BE-BAD1-A1B988D0B5AB}" type="presParOf" srcId="{6B9399B1-730C-487F-9125-53832BFE60B3}" destId="{B371A36C-322E-4522-B15F-DA01194DD2E2}" srcOrd="0" destOrd="0" presId="urn:microsoft.com/office/officeart/2005/8/layout/hList1"/>
    <dgm:cxn modelId="{3A2EECE1-B604-4700-88A5-15500B727194}" type="presParOf" srcId="{6B9399B1-730C-487F-9125-53832BFE60B3}" destId="{83640318-CDEC-474A-92FF-1AB0F3F8D4DC}" srcOrd="1" destOrd="0" presId="urn:microsoft.com/office/officeart/2005/8/layout/hList1"/>
    <dgm:cxn modelId="{B3CB07AD-82CC-4195-81CE-5FC3E4DDB496}" type="presParOf" srcId="{D510DC1C-19D9-49C5-9A48-7EF14B4EBF61}" destId="{D2089899-0AB9-4376-A1E2-AFE0887A2BAD}" srcOrd="1" destOrd="0" presId="urn:microsoft.com/office/officeart/2005/8/layout/hList1"/>
    <dgm:cxn modelId="{DB826031-E662-4581-BB48-4A6F341AA727}" type="presParOf" srcId="{D510DC1C-19D9-49C5-9A48-7EF14B4EBF61}" destId="{AB7CC352-0357-4DA9-A546-68B49ABF3D7F}" srcOrd="2" destOrd="0" presId="urn:microsoft.com/office/officeart/2005/8/layout/hList1"/>
    <dgm:cxn modelId="{8A97E94D-3D70-4144-99BC-96D8BEA63CCF}" type="presParOf" srcId="{AB7CC352-0357-4DA9-A546-68B49ABF3D7F}" destId="{3590673D-5F4B-4B57-AA10-4903BCC04537}" srcOrd="0" destOrd="0" presId="urn:microsoft.com/office/officeart/2005/8/layout/hList1"/>
    <dgm:cxn modelId="{7F48DB0D-ED7B-4A14-AF69-2376ACBC78F5}" type="presParOf" srcId="{AB7CC352-0357-4DA9-A546-68B49ABF3D7F}" destId="{34122F2B-43FD-4728-939B-54114CD2BF0C}" srcOrd="1" destOrd="0" presId="urn:microsoft.com/office/officeart/2005/8/layout/hList1"/>
    <dgm:cxn modelId="{3F5ED8A3-AEB7-4F11-8388-4DCE0B988E4E}" type="presParOf" srcId="{D510DC1C-19D9-49C5-9A48-7EF14B4EBF61}" destId="{9EC7F810-581D-4906-BC80-FBB4AD21198F}" srcOrd="3" destOrd="0" presId="urn:microsoft.com/office/officeart/2005/8/layout/hList1"/>
    <dgm:cxn modelId="{D4A8DB9A-51FB-41E9-8D3F-3D2F90740641}" type="presParOf" srcId="{D510DC1C-19D9-49C5-9A48-7EF14B4EBF61}" destId="{D28AC476-A534-4654-9CA5-AD6DD4E72544}" srcOrd="4" destOrd="0" presId="urn:microsoft.com/office/officeart/2005/8/layout/hList1"/>
    <dgm:cxn modelId="{39B3A85E-CD91-4304-AD89-3E149EBE67DE}" type="presParOf" srcId="{D28AC476-A534-4654-9CA5-AD6DD4E72544}" destId="{2118D355-F94B-4596-9701-DF6DEB3B521F}" srcOrd="0" destOrd="0" presId="urn:microsoft.com/office/officeart/2005/8/layout/hList1"/>
    <dgm:cxn modelId="{EFAE14B6-0523-4AC9-AD34-8CF4FC29A9E6}" type="presParOf" srcId="{D28AC476-A534-4654-9CA5-AD6DD4E72544}" destId="{7C7B5A8B-F39A-4B3F-B2F8-797D8B262B8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CDBA78-A179-47CD-B6A1-BAD6CCFD35D3}"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GB"/>
        </a:p>
      </dgm:t>
    </dgm:pt>
    <dgm:pt modelId="{1D2E9CAE-1D17-45FC-AE86-7DC078B6FBD3}">
      <dgm:prSet phldrT="[Text]"/>
      <dgm:spPr>
        <a:solidFill>
          <a:srgbClr val="92D050"/>
        </a:solidFill>
      </dgm:spPr>
      <dgm:t>
        <a:bodyPr/>
        <a:lstStyle/>
        <a:p>
          <a:r>
            <a:rPr lang="en-US" dirty="0">
              <a:solidFill>
                <a:schemeClr val="tx1"/>
              </a:solidFill>
            </a:rPr>
            <a:t>Planning</a:t>
          </a:r>
          <a:endParaRPr lang="en-GB" dirty="0">
            <a:solidFill>
              <a:schemeClr val="tx1"/>
            </a:solidFill>
          </a:endParaRPr>
        </a:p>
      </dgm:t>
    </dgm:pt>
    <dgm:pt modelId="{67808641-6D5F-4D64-9E9D-ACC14A95CEF6}" type="parTrans" cxnId="{FF89B200-1DE1-415B-9B3E-8A1C6C89E31D}">
      <dgm:prSet/>
      <dgm:spPr/>
      <dgm:t>
        <a:bodyPr/>
        <a:lstStyle/>
        <a:p>
          <a:endParaRPr lang="en-GB"/>
        </a:p>
      </dgm:t>
    </dgm:pt>
    <dgm:pt modelId="{F8B8B35C-44A6-47CB-BB86-47DA4278AB51}" type="sibTrans" cxnId="{FF89B200-1DE1-415B-9B3E-8A1C6C89E31D}">
      <dgm:prSet/>
      <dgm:spPr/>
      <dgm:t>
        <a:bodyPr/>
        <a:lstStyle/>
        <a:p>
          <a:endParaRPr lang="en-GB"/>
        </a:p>
      </dgm:t>
    </dgm:pt>
    <dgm:pt modelId="{144DD104-F115-4F07-B828-EE65ADA367FC}">
      <dgm:prSet phldrT="[Text]" custT="1"/>
      <dgm:spPr/>
      <dgm:t>
        <a:bodyPr/>
        <a:lstStyle/>
        <a:p>
          <a:r>
            <a:rPr lang="en-US" sz="1400" dirty="0"/>
            <a:t>Asset specification, utilisation planning, procurement planning</a:t>
          </a:r>
          <a:endParaRPr lang="en-GB" sz="1400" dirty="0"/>
        </a:p>
      </dgm:t>
    </dgm:pt>
    <dgm:pt modelId="{3D747204-643B-40A2-8DDF-6529F251B8EB}" type="parTrans" cxnId="{0941C69B-796C-472E-A6C7-1536A22049F5}">
      <dgm:prSet/>
      <dgm:spPr/>
      <dgm:t>
        <a:bodyPr/>
        <a:lstStyle/>
        <a:p>
          <a:endParaRPr lang="en-GB"/>
        </a:p>
      </dgm:t>
    </dgm:pt>
    <dgm:pt modelId="{18C92CD5-3462-4036-95E1-16202B51CF21}" type="sibTrans" cxnId="{0941C69B-796C-472E-A6C7-1536A22049F5}">
      <dgm:prSet/>
      <dgm:spPr/>
      <dgm:t>
        <a:bodyPr/>
        <a:lstStyle/>
        <a:p>
          <a:endParaRPr lang="en-GB"/>
        </a:p>
      </dgm:t>
    </dgm:pt>
    <dgm:pt modelId="{27AA247B-901E-412F-B235-3FF5E17E4A28}">
      <dgm:prSet phldrT="[Text]"/>
      <dgm:spPr>
        <a:solidFill>
          <a:srgbClr val="FFFF00"/>
        </a:solidFill>
      </dgm:spPr>
      <dgm:t>
        <a:bodyPr/>
        <a:lstStyle/>
        <a:p>
          <a:r>
            <a:rPr lang="en-US" dirty="0">
              <a:solidFill>
                <a:schemeClr val="tx1"/>
              </a:solidFill>
            </a:rPr>
            <a:t>Acquisition</a:t>
          </a:r>
          <a:endParaRPr lang="en-GB" dirty="0">
            <a:solidFill>
              <a:schemeClr val="tx1"/>
            </a:solidFill>
          </a:endParaRPr>
        </a:p>
      </dgm:t>
    </dgm:pt>
    <dgm:pt modelId="{43E6CCB4-8001-4608-A8FA-021ECC40045F}" type="parTrans" cxnId="{127F6598-69DB-40DE-987D-9CB87E88BC5D}">
      <dgm:prSet/>
      <dgm:spPr/>
      <dgm:t>
        <a:bodyPr/>
        <a:lstStyle/>
        <a:p>
          <a:endParaRPr lang="en-GB"/>
        </a:p>
      </dgm:t>
    </dgm:pt>
    <dgm:pt modelId="{6332CED8-D001-45E4-AC88-318FE48A2BC6}" type="sibTrans" cxnId="{127F6598-69DB-40DE-987D-9CB87E88BC5D}">
      <dgm:prSet/>
      <dgm:spPr/>
      <dgm:t>
        <a:bodyPr/>
        <a:lstStyle/>
        <a:p>
          <a:endParaRPr lang="en-GB"/>
        </a:p>
      </dgm:t>
    </dgm:pt>
    <dgm:pt modelId="{73CC5A39-50F8-4980-933D-1CF9DF402B90}">
      <dgm:prSet phldrT="[Text]" custT="1"/>
      <dgm:spPr/>
      <dgm:t>
        <a:bodyPr/>
        <a:lstStyle/>
        <a:p>
          <a:r>
            <a:rPr lang="en-US" sz="1400" dirty="0"/>
            <a:t>Asset definition, asset tagging, pre-handover inspection</a:t>
          </a:r>
          <a:endParaRPr lang="en-GB" sz="1400" dirty="0"/>
        </a:p>
      </dgm:t>
    </dgm:pt>
    <dgm:pt modelId="{BFED402F-B6AC-4F31-A575-74E8D8975467}" type="parTrans" cxnId="{B5D4ED36-15B8-427B-9C57-477C18075499}">
      <dgm:prSet/>
      <dgm:spPr/>
      <dgm:t>
        <a:bodyPr/>
        <a:lstStyle/>
        <a:p>
          <a:endParaRPr lang="en-GB"/>
        </a:p>
      </dgm:t>
    </dgm:pt>
    <dgm:pt modelId="{6980E235-E10A-4E02-BB02-E8BCE855A6F2}" type="sibTrans" cxnId="{B5D4ED36-15B8-427B-9C57-477C18075499}">
      <dgm:prSet/>
      <dgm:spPr/>
      <dgm:t>
        <a:bodyPr/>
        <a:lstStyle/>
        <a:p>
          <a:endParaRPr lang="en-GB"/>
        </a:p>
      </dgm:t>
    </dgm:pt>
    <dgm:pt modelId="{9E8875C1-E206-4C4D-B7FB-C57BD5939756}">
      <dgm:prSet phldrT="[Text]"/>
      <dgm:spPr>
        <a:solidFill>
          <a:srgbClr val="FF6600"/>
        </a:solidFill>
      </dgm:spPr>
      <dgm:t>
        <a:bodyPr/>
        <a:lstStyle/>
        <a:p>
          <a:r>
            <a:rPr lang="en-US" dirty="0"/>
            <a:t>Operation and maintenance</a:t>
          </a:r>
          <a:endParaRPr lang="en-GB" dirty="0"/>
        </a:p>
      </dgm:t>
    </dgm:pt>
    <dgm:pt modelId="{255FA0EC-E421-4FE9-8F5E-A69097464254}" type="parTrans" cxnId="{39701644-5A15-4150-A4DD-CC9C5E596D2F}">
      <dgm:prSet/>
      <dgm:spPr/>
      <dgm:t>
        <a:bodyPr/>
        <a:lstStyle/>
        <a:p>
          <a:endParaRPr lang="en-GB"/>
        </a:p>
      </dgm:t>
    </dgm:pt>
    <dgm:pt modelId="{F6670545-37CD-4734-BA94-CE4AD7EE1A6E}" type="sibTrans" cxnId="{39701644-5A15-4150-A4DD-CC9C5E596D2F}">
      <dgm:prSet/>
      <dgm:spPr/>
      <dgm:t>
        <a:bodyPr/>
        <a:lstStyle/>
        <a:p>
          <a:endParaRPr lang="en-GB"/>
        </a:p>
      </dgm:t>
    </dgm:pt>
    <dgm:pt modelId="{BD88CCDC-4CF9-414E-97A6-4B735B59C216}">
      <dgm:prSet phldrT="[Text]"/>
      <dgm:spPr>
        <a:solidFill>
          <a:srgbClr val="FF0000"/>
        </a:solidFill>
      </dgm:spPr>
      <dgm:t>
        <a:bodyPr/>
        <a:lstStyle/>
        <a:p>
          <a:r>
            <a:rPr lang="en-US" dirty="0"/>
            <a:t>Disposal</a:t>
          </a:r>
          <a:endParaRPr lang="en-GB" dirty="0"/>
        </a:p>
      </dgm:t>
    </dgm:pt>
    <dgm:pt modelId="{E20177A9-8E3F-4462-B567-64FC872B7206}" type="parTrans" cxnId="{B87DC4BE-FCFF-4161-8F7D-9371A8979A97}">
      <dgm:prSet/>
      <dgm:spPr/>
      <dgm:t>
        <a:bodyPr/>
        <a:lstStyle/>
        <a:p>
          <a:endParaRPr lang="en-GB"/>
        </a:p>
      </dgm:t>
    </dgm:pt>
    <dgm:pt modelId="{A3AB9159-E180-4D0D-A81B-380DAE734B64}" type="sibTrans" cxnId="{B87DC4BE-FCFF-4161-8F7D-9371A8979A97}">
      <dgm:prSet/>
      <dgm:spPr/>
      <dgm:t>
        <a:bodyPr/>
        <a:lstStyle/>
        <a:p>
          <a:endParaRPr lang="en-GB"/>
        </a:p>
      </dgm:t>
    </dgm:pt>
    <dgm:pt modelId="{73154908-A6F1-47B6-8867-11982A458693}">
      <dgm:prSet phldrT="[Text]" custT="1"/>
      <dgm:spPr/>
      <dgm:t>
        <a:bodyPr/>
        <a:lstStyle/>
        <a:p>
          <a:r>
            <a:rPr lang="en-US" sz="1400" dirty="0"/>
            <a:t>Maintenance vs replacement analysis, condition analysis</a:t>
          </a:r>
          <a:endParaRPr lang="en-GB" sz="1400" dirty="0"/>
        </a:p>
      </dgm:t>
    </dgm:pt>
    <dgm:pt modelId="{80546294-3098-4B77-9015-747F484C9C92}" type="parTrans" cxnId="{37F88C9F-960C-41B6-863F-45DA9FFE7B3A}">
      <dgm:prSet/>
      <dgm:spPr/>
      <dgm:t>
        <a:bodyPr/>
        <a:lstStyle/>
        <a:p>
          <a:endParaRPr lang="en-GB"/>
        </a:p>
      </dgm:t>
    </dgm:pt>
    <dgm:pt modelId="{F1D7DC1D-8D0C-4A84-B235-5E5E344F282E}" type="sibTrans" cxnId="{37F88C9F-960C-41B6-863F-45DA9FFE7B3A}">
      <dgm:prSet/>
      <dgm:spPr/>
      <dgm:t>
        <a:bodyPr/>
        <a:lstStyle/>
        <a:p>
          <a:endParaRPr lang="en-GB"/>
        </a:p>
      </dgm:t>
    </dgm:pt>
    <dgm:pt modelId="{9AAF5A90-FAFF-42DB-B8B5-DA545B13CB04}">
      <dgm:prSet phldrT="[Text]" custT="1"/>
      <dgm:spPr/>
      <dgm:t>
        <a:bodyPr/>
        <a:lstStyle/>
        <a:p>
          <a:r>
            <a:rPr lang="en-US" sz="1400" dirty="0"/>
            <a:t>Maintenance scheduling, performance monitoring</a:t>
          </a:r>
          <a:endParaRPr lang="en-GB" sz="1400" dirty="0"/>
        </a:p>
      </dgm:t>
    </dgm:pt>
    <dgm:pt modelId="{957F3281-3BB2-49B8-ABE4-5BEB234A5C27}" type="parTrans" cxnId="{D96EC2BB-7CD7-489E-8F62-A55A73B4B862}">
      <dgm:prSet/>
      <dgm:spPr/>
      <dgm:t>
        <a:bodyPr/>
        <a:lstStyle/>
        <a:p>
          <a:endParaRPr lang="en-GB"/>
        </a:p>
      </dgm:t>
    </dgm:pt>
    <dgm:pt modelId="{8E0ECE45-676C-41C8-B8BD-87A6643D24AE}" type="sibTrans" cxnId="{D96EC2BB-7CD7-489E-8F62-A55A73B4B862}">
      <dgm:prSet/>
      <dgm:spPr/>
      <dgm:t>
        <a:bodyPr/>
        <a:lstStyle/>
        <a:p>
          <a:endParaRPr lang="en-GB"/>
        </a:p>
      </dgm:t>
    </dgm:pt>
    <dgm:pt modelId="{53166015-FDD9-4126-B013-0688F374BB3A}" type="pres">
      <dgm:prSet presAssocID="{C2CDBA78-A179-47CD-B6A1-BAD6CCFD35D3}" presName="cycleMatrixDiagram" presStyleCnt="0">
        <dgm:presLayoutVars>
          <dgm:chMax val="1"/>
          <dgm:dir/>
          <dgm:animLvl val="lvl"/>
          <dgm:resizeHandles val="exact"/>
        </dgm:presLayoutVars>
      </dgm:prSet>
      <dgm:spPr/>
    </dgm:pt>
    <dgm:pt modelId="{532EE31F-74C7-404D-B0F7-2635DE5870A1}" type="pres">
      <dgm:prSet presAssocID="{C2CDBA78-A179-47CD-B6A1-BAD6CCFD35D3}" presName="children" presStyleCnt="0"/>
      <dgm:spPr/>
    </dgm:pt>
    <dgm:pt modelId="{EBB98DD1-4782-4C07-8367-BE14659E3AE1}" type="pres">
      <dgm:prSet presAssocID="{C2CDBA78-A179-47CD-B6A1-BAD6CCFD35D3}" presName="child1group" presStyleCnt="0"/>
      <dgm:spPr/>
    </dgm:pt>
    <dgm:pt modelId="{32E3E203-68A1-493A-B317-37F16F6B85E5}" type="pres">
      <dgm:prSet presAssocID="{C2CDBA78-A179-47CD-B6A1-BAD6CCFD35D3}" presName="child1" presStyleLbl="bgAcc1" presStyleIdx="0" presStyleCnt="4" custScaleX="168626" custLinFactNeighborX="-40017" custLinFactNeighborY="2193"/>
      <dgm:spPr/>
    </dgm:pt>
    <dgm:pt modelId="{1151DC39-75E2-4DB6-81CB-3A555D36B7B6}" type="pres">
      <dgm:prSet presAssocID="{C2CDBA78-A179-47CD-B6A1-BAD6CCFD35D3}" presName="child1Text" presStyleLbl="bgAcc1" presStyleIdx="0" presStyleCnt="4">
        <dgm:presLayoutVars>
          <dgm:bulletEnabled val="1"/>
        </dgm:presLayoutVars>
      </dgm:prSet>
      <dgm:spPr/>
    </dgm:pt>
    <dgm:pt modelId="{879D4AB7-76E4-4862-BE98-55C11DB12603}" type="pres">
      <dgm:prSet presAssocID="{C2CDBA78-A179-47CD-B6A1-BAD6CCFD35D3}" presName="child2group" presStyleCnt="0"/>
      <dgm:spPr/>
    </dgm:pt>
    <dgm:pt modelId="{8894DCC2-A467-4446-8132-D8DBF83DDE70}" type="pres">
      <dgm:prSet presAssocID="{C2CDBA78-A179-47CD-B6A1-BAD6CCFD35D3}" presName="child2" presStyleLbl="bgAcc1" presStyleIdx="1" presStyleCnt="4" custScaleX="163255" custLinFactNeighborX="28890" custLinFactNeighborY="2193"/>
      <dgm:spPr/>
    </dgm:pt>
    <dgm:pt modelId="{884EBD0B-F216-483F-8EB1-ABD923F208DE}" type="pres">
      <dgm:prSet presAssocID="{C2CDBA78-A179-47CD-B6A1-BAD6CCFD35D3}" presName="child2Text" presStyleLbl="bgAcc1" presStyleIdx="1" presStyleCnt="4">
        <dgm:presLayoutVars>
          <dgm:bulletEnabled val="1"/>
        </dgm:presLayoutVars>
      </dgm:prSet>
      <dgm:spPr/>
    </dgm:pt>
    <dgm:pt modelId="{A0A4C2B4-6FDC-4A7F-9720-9A4EED5F91DB}" type="pres">
      <dgm:prSet presAssocID="{C2CDBA78-A179-47CD-B6A1-BAD6CCFD35D3}" presName="child3group" presStyleCnt="0"/>
      <dgm:spPr/>
    </dgm:pt>
    <dgm:pt modelId="{BFB77221-E868-47AB-8D09-072D1FB55AFB}" type="pres">
      <dgm:prSet presAssocID="{C2CDBA78-A179-47CD-B6A1-BAD6CCFD35D3}" presName="child3" presStyleLbl="bgAcc1" presStyleIdx="2" presStyleCnt="4" custScaleX="165627" custLinFactNeighborX="29481" custLinFactNeighborY="-1462"/>
      <dgm:spPr/>
    </dgm:pt>
    <dgm:pt modelId="{34C47F5A-5E07-4230-82F5-8A24D376605B}" type="pres">
      <dgm:prSet presAssocID="{C2CDBA78-A179-47CD-B6A1-BAD6CCFD35D3}" presName="child3Text" presStyleLbl="bgAcc1" presStyleIdx="2" presStyleCnt="4">
        <dgm:presLayoutVars>
          <dgm:bulletEnabled val="1"/>
        </dgm:presLayoutVars>
      </dgm:prSet>
      <dgm:spPr/>
    </dgm:pt>
    <dgm:pt modelId="{504660D6-8E2B-4283-BF77-AE5F4B006AD5}" type="pres">
      <dgm:prSet presAssocID="{C2CDBA78-A179-47CD-B6A1-BAD6CCFD35D3}" presName="child4group" presStyleCnt="0"/>
      <dgm:spPr/>
    </dgm:pt>
    <dgm:pt modelId="{0F12DCF0-02D1-4E61-9ECF-93FC9619895B}" type="pres">
      <dgm:prSet presAssocID="{C2CDBA78-A179-47CD-B6A1-BAD6CCFD35D3}" presName="child4" presStyleLbl="bgAcc1" presStyleIdx="3" presStyleCnt="4" custScaleX="171537" custLinFactNeighborX="-37532" custLinFactNeighborY="-5849"/>
      <dgm:spPr/>
    </dgm:pt>
    <dgm:pt modelId="{793C23E8-DCA9-4C1B-9014-2A512FAA887B}" type="pres">
      <dgm:prSet presAssocID="{C2CDBA78-A179-47CD-B6A1-BAD6CCFD35D3}" presName="child4Text" presStyleLbl="bgAcc1" presStyleIdx="3" presStyleCnt="4">
        <dgm:presLayoutVars>
          <dgm:bulletEnabled val="1"/>
        </dgm:presLayoutVars>
      </dgm:prSet>
      <dgm:spPr/>
    </dgm:pt>
    <dgm:pt modelId="{BA2DD026-4414-4501-BF46-8806C8B7540E}" type="pres">
      <dgm:prSet presAssocID="{C2CDBA78-A179-47CD-B6A1-BAD6CCFD35D3}" presName="childPlaceholder" presStyleCnt="0"/>
      <dgm:spPr/>
    </dgm:pt>
    <dgm:pt modelId="{9E042B12-2C4E-4C17-9676-BCB274385492}" type="pres">
      <dgm:prSet presAssocID="{C2CDBA78-A179-47CD-B6A1-BAD6CCFD35D3}" presName="circle" presStyleCnt="0"/>
      <dgm:spPr/>
    </dgm:pt>
    <dgm:pt modelId="{4DF11C2F-6630-476E-A792-A198DE6804C1}" type="pres">
      <dgm:prSet presAssocID="{C2CDBA78-A179-47CD-B6A1-BAD6CCFD35D3}" presName="quadrant1" presStyleLbl="node1" presStyleIdx="0" presStyleCnt="4">
        <dgm:presLayoutVars>
          <dgm:chMax val="1"/>
          <dgm:bulletEnabled val="1"/>
        </dgm:presLayoutVars>
      </dgm:prSet>
      <dgm:spPr/>
    </dgm:pt>
    <dgm:pt modelId="{3D4B8B67-F517-4B28-9965-A6510BE8DDC0}" type="pres">
      <dgm:prSet presAssocID="{C2CDBA78-A179-47CD-B6A1-BAD6CCFD35D3}" presName="quadrant2" presStyleLbl="node1" presStyleIdx="1" presStyleCnt="4">
        <dgm:presLayoutVars>
          <dgm:chMax val="1"/>
          <dgm:bulletEnabled val="1"/>
        </dgm:presLayoutVars>
      </dgm:prSet>
      <dgm:spPr/>
    </dgm:pt>
    <dgm:pt modelId="{93664488-2726-4F68-A47D-11383D41728C}" type="pres">
      <dgm:prSet presAssocID="{C2CDBA78-A179-47CD-B6A1-BAD6CCFD35D3}" presName="quadrant3" presStyleLbl="node1" presStyleIdx="2" presStyleCnt="4" custScaleX="99215">
        <dgm:presLayoutVars>
          <dgm:chMax val="1"/>
          <dgm:bulletEnabled val="1"/>
        </dgm:presLayoutVars>
      </dgm:prSet>
      <dgm:spPr/>
    </dgm:pt>
    <dgm:pt modelId="{D868D772-4441-4BBE-A0A9-715C886E0901}" type="pres">
      <dgm:prSet presAssocID="{C2CDBA78-A179-47CD-B6A1-BAD6CCFD35D3}" presName="quadrant4" presStyleLbl="node1" presStyleIdx="3" presStyleCnt="4">
        <dgm:presLayoutVars>
          <dgm:chMax val="1"/>
          <dgm:bulletEnabled val="1"/>
        </dgm:presLayoutVars>
      </dgm:prSet>
      <dgm:spPr/>
    </dgm:pt>
    <dgm:pt modelId="{E016212D-4159-4199-B835-1342FFD9C9C4}" type="pres">
      <dgm:prSet presAssocID="{C2CDBA78-A179-47CD-B6A1-BAD6CCFD35D3}" presName="quadrantPlaceholder" presStyleCnt="0"/>
      <dgm:spPr/>
    </dgm:pt>
    <dgm:pt modelId="{7BC9DF2A-6F68-47F2-A490-813D9FDBAE90}" type="pres">
      <dgm:prSet presAssocID="{C2CDBA78-A179-47CD-B6A1-BAD6CCFD35D3}" presName="center1" presStyleLbl="fgShp" presStyleIdx="0" presStyleCnt="2"/>
      <dgm:spPr/>
    </dgm:pt>
    <dgm:pt modelId="{B16BC7DE-65B7-4969-AF40-E6B75FC8E86D}" type="pres">
      <dgm:prSet presAssocID="{C2CDBA78-A179-47CD-B6A1-BAD6CCFD35D3}" presName="center2" presStyleLbl="fgShp" presStyleIdx="1" presStyleCnt="2"/>
      <dgm:spPr/>
    </dgm:pt>
  </dgm:ptLst>
  <dgm:cxnLst>
    <dgm:cxn modelId="{FF89B200-1DE1-415B-9B3E-8A1C6C89E31D}" srcId="{C2CDBA78-A179-47CD-B6A1-BAD6CCFD35D3}" destId="{1D2E9CAE-1D17-45FC-AE86-7DC078B6FBD3}" srcOrd="0" destOrd="0" parTransId="{67808641-6D5F-4D64-9E9D-ACC14A95CEF6}" sibTransId="{F8B8B35C-44A6-47CB-BB86-47DA4278AB51}"/>
    <dgm:cxn modelId="{9A2F2E11-FF42-4CB5-B9E2-7301AAD772AE}" type="presOf" srcId="{9E8875C1-E206-4C4D-B7FB-C57BD5939756}" destId="{93664488-2726-4F68-A47D-11383D41728C}" srcOrd="0" destOrd="0" presId="urn:microsoft.com/office/officeart/2005/8/layout/cycle4"/>
    <dgm:cxn modelId="{AEB48E33-4298-4F16-A92C-E1CFC373DBDF}" type="presOf" srcId="{BD88CCDC-4CF9-414E-97A6-4B735B59C216}" destId="{D868D772-4441-4BBE-A0A9-715C886E0901}" srcOrd="0" destOrd="0" presId="urn:microsoft.com/office/officeart/2005/8/layout/cycle4"/>
    <dgm:cxn modelId="{B5D4ED36-15B8-427B-9C57-477C18075499}" srcId="{27AA247B-901E-412F-B235-3FF5E17E4A28}" destId="{73CC5A39-50F8-4980-933D-1CF9DF402B90}" srcOrd="0" destOrd="0" parTransId="{BFED402F-B6AC-4F31-A575-74E8D8975467}" sibTransId="{6980E235-E10A-4E02-BB02-E8BCE855A6F2}"/>
    <dgm:cxn modelId="{D85C8D41-1141-4BFF-94AB-D62E6D236A90}" type="presOf" srcId="{144DD104-F115-4F07-B828-EE65ADA367FC}" destId="{32E3E203-68A1-493A-B317-37F16F6B85E5}" srcOrd="0" destOrd="0" presId="urn:microsoft.com/office/officeart/2005/8/layout/cycle4"/>
    <dgm:cxn modelId="{39701644-5A15-4150-A4DD-CC9C5E596D2F}" srcId="{C2CDBA78-A179-47CD-B6A1-BAD6CCFD35D3}" destId="{9E8875C1-E206-4C4D-B7FB-C57BD5939756}" srcOrd="2" destOrd="0" parTransId="{255FA0EC-E421-4FE9-8F5E-A69097464254}" sibTransId="{F6670545-37CD-4734-BA94-CE4AD7EE1A6E}"/>
    <dgm:cxn modelId="{C359FA68-CF93-40E1-825E-965068D00E14}" type="presOf" srcId="{73154908-A6F1-47B6-8867-11982A458693}" destId="{0F12DCF0-02D1-4E61-9ECF-93FC9619895B}" srcOrd="0" destOrd="0" presId="urn:microsoft.com/office/officeart/2005/8/layout/cycle4"/>
    <dgm:cxn modelId="{56080885-127E-4E2B-90FE-F598E9114FEF}" type="presOf" srcId="{9AAF5A90-FAFF-42DB-B8B5-DA545B13CB04}" destId="{BFB77221-E868-47AB-8D09-072D1FB55AFB}" srcOrd="0" destOrd="0" presId="urn:microsoft.com/office/officeart/2005/8/layout/cycle4"/>
    <dgm:cxn modelId="{127F6598-69DB-40DE-987D-9CB87E88BC5D}" srcId="{C2CDBA78-A179-47CD-B6A1-BAD6CCFD35D3}" destId="{27AA247B-901E-412F-B235-3FF5E17E4A28}" srcOrd="1" destOrd="0" parTransId="{43E6CCB4-8001-4608-A8FA-021ECC40045F}" sibTransId="{6332CED8-D001-45E4-AC88-318FE48A2BC6}"/>
    <dgm:cxn modelId="{0941C69B-796C-472E-A6C7-1536A22049F5}" srcId="{1D2E9CAE-1D17-45FC-AE86-7DC078B6FBD3}" destId="{144DD104-F115-4F07-B828-EE65ADA367FC}" srcOrd="0" destOrd="0" parTransId="{3D747204-643B-40A2-8DDF-6529F251B8EB}" sibTransId="{18C92CD5-3462-4036-95E1-16202B51CF21}"/>
    <dgm:cxn modelId="{37F88C9F-960C-41B6-863F-45DA9FFE7B3A}" srcId="{BD88CCDC-4CF9-414E-97A6-4B735B59C216}" destId="{73154908-A6F1-47B6-8867-11982A458693}" srcOrd="0" destOrd="0" parTransId="{80546294-3098-4B77-9015-747F484C9C92}" sibTransId="{F1D7DC1D-8D0C-4A84-B235-5E5E344F282E}"/>
    <dgm:cxn modelId="{FB2E1BA7-8734-4401-A10F-3D9FE005C2C9}" type="presOf" srcId="{73154908-A6F1-47B6-8867-11982A458693}" destId="{793C23E8-DCA9-4C1B-9014-2A512FAA887B}" srcOrd="1" destOrd="0" presId="urn:microsoft.com/office/officeart/2005/8/layout/cycle4"/>
    <dgm:cxn modelId="{0455DEAF-55CB-457F-925A-7F2D529EBB37}" type="presOf" srcId="{C2CDBA78-A179-47CD-B6A1-BAD6CCFD35D3}" destId="{53166015-FDD9-4126-B013-0688F374BB3A}" srcOrd="0" destOrd="0" presId="urn:microsoft.com/office/officeart/2005/8/layout/cycle4"/>
    <dgm:cxn modelId="{476943B0-FF21-4945-8BE2-6BE36FF7737B}" type="presOf" srcId="{73CC5A39-50F8-4980-933D-1CF9DF402B90}" destId="{884EBD0B-F216-483F-8EB1-ABD923F208DE}" srcOrd="1" destOrd="0" presId="urn:microsoft.com/office/officeart/2005/8/layout/cycle4"/>
    <dgm:cxn modelId="{A336A2B4-4605-428A-8193-CFFBB32CCB12}" type="presOf" srcId="{73CC5A39-50F8-4980-933D-1CF9DF402B90}" destId="{8894DCC2-A467-4446-8132-D8DBF83DDE70}" srcOrd="0" destOrd="0" presId="urn:microsoft.com/office/officeart/2005/8/layout/cycle4"/>
    <dgm:cxn modelId="{D96EC2BB-7CD7-489E-8F62-A55A73B4B862}" srcId="{9E8875C1-E206-4C4D-B7FB-C57BD5939756}" destId="{9AAF5A90-FAFF-42DB-B8B5-DA545B13CB04}" srcOrd="0" destOrd="0" parTransId="{957F3281-3BB2-49B8-ABE4-5BEB234A5C27}" sibTransId="{8E0ECE45-676C-41C8-B8BD-87A6643D24AE}"/>
    <dgm:cxn modelId="{B87DC4BE-FCFF-4161-8F7D-9371A8979A97}" srcId="{C2CDBA78-A179-47CD-B6A1-BAD6CCFD35D3}" destId="{BD88CCDC-4CF9-414E-97A6-4B735B59C216}" srcOrd="3" destOrd="0" parTransId="{E20177A9-8E3F-4462-B567-64FC872B7206}" sibTransId="{A3AB9159-E180-4D0D-A81B-380DAE734B64}"/>
    <dgm:cxn modelId="{8F7323C6-88EB-45B1-ACB0-0301C0E3236B}" type="presOf" srcId="{1D2E9CAE-1D17-45FC-AE86-7DC078B6FBD3}" destId="{4DF11C2F-6630-476E-A792-A198DE6804C1}" srcOrd="0" destOrd="0" presId="urn:microsoft.com/office/officeart/2005/8/layout/cycle4"/>
    <dgm:cxn modelId="{F3165DD5-5F7B-42F8-BACB-766C386ADC43}" type="presOf" srcId="{144DD104-F115-4F07-B828-EE65ADA367FC}" destId="{1151DC39-75E2-4DB6-81CB-3A555D36B7B6}" srcOrd="1" destOrd="0" presId="urn:microsoft.com/office/officeart/2005/8/layout/cycle4"/>
    <dgm:cxn modelId="{9811E6E8-286A-4791-A647-660FA5F1BB80}" type="presOf" srcId="{27AA247B-901E-412F-B235-3FF5E17E4A28}" destId="{3D4B8B67-F517-4B28-9965-A6510BE8DDC0}" srcOrd="0" destOrd="0" presId="urn:microsoft.com/office/officeart/2005/8/layout/cycle4"/>
    <dgm:cxn modelId="{FEAAC3F5-DA95-4DEB-A4F6-07D23AD6A061}" type="presOf" srcId="{9AAF5A90-FAFF-42DB-B8B5-DA545B13CB04}" destId="{34C47F5A-5E07-4230-82F5-8A24D376605B}" srcOrd="1" destOrd="0" presId="urn:microsoft.com/office/officeart/2005/8/layout/cycle4"/>
    <dgm:cxn modelId="{16C58BF8-E19C-40C8-8652-1FBEDCC9052D}" type="presParOf" srcId="{53166015-FDD9-4126-B013-0688F374BB3A}" destId="{532EE31F-74C7-404D-B0F7-2635DE5870A1}" srcOrd="0" destOrd="0" presId="urn:microsoft.com/office/officeart/2005/8/layout/cycle4"/>
    <dgm:cxn modelId="{AF64B02F-D687-4E16-88BE-ABCB4F6AFD16}" type="presParOf" srcId="{532EE31F-74C7-404D-B0F7-2635DE5870A1}" destId="{EBB98DD1-4782-4C07-8367-BE14659E3AE1}" srcOrd="0" destOrd="0" presId="urn:microsoft.com/office/officeart/2005/8/layout/cycle4"/>
    <dgm:cxn modelId="{2105EB80-AF51-4D73-A51F-199916A6A7CF}" type="presParOf" srcId="{EBB98DD1-4782-4C07-8367-BE14659E3AE1}" destId="{32E3E203-68A1-493A-B317-37F16F6B85E5}" srcOrd="0" destOrd="0" presId="urn:microsoft.com/office/officeart/2005/8/layout/cycle4"/>
    <dgm:cxn modelId="{605EDFA2-2888-412E-BD60-C08F3D8041DD}" type="presParOf" srcId="{EBB98DD1-4782-4C07-8367-BE14659E3AE1}" destId="{1151DC39-75E2-4DB6-81CB-3A555D36B7B6}" srcOrd="1" destOrd="0" presId="urn:microsoft.com/office/officeart/2005/8/layout/cycle4"/>
    <dgm:cxn modelId="{7367AE69-6508-45DE-81D7-693EFF0ADEFF}" type="presParOf" srcId="{532EE31F-74C7-404D-B0F7-2635DE5870A1}" destId="{879D4AB7-76E4-4862-BE98-55C11DB12603}" srcOrd="1" destOrd="0" presId="urn:microsoft.com/office/officeart/2005/8/layout/cycle4"/>
    <dgm:cxn modelId="{D9BC5210-4BDD-4409-A5AA-3FF9E5194D03}" type="presParOf" srcId="{879D4AB7-76E4-4862-BE98-55C11DB12603}" destId="{8894DCC2-A467-4446-8132-D8DBF83DDE70}" srcOrd="0" destOrd="0" presId="urn:microsoft.com/office/officeart/2005/8/layout/cycle4"/>
    <dgm:cxn modelId="{49EFD80F-355C-4A00-94FD-04F186E7C011}" type="presParOf" srcId="{879D4AB7-76E4-4862-BE98-55C11DB12603}" destId="{884EBD0B-F216-483F-8EB1-ABD923F208DE}" srcOrd="1" destOrd="0" presId="urn:microsoft.com/office/officeart/2005/8/layout/cycle4"/>
    <dgm:cxn modelId="{10ACFECC-F4CE-44D9-A279-2589E5843DAA}" type="presParOf" srcId="{532EE31F-74C7-404D-B0F7-2635DE5870A1}" destId="{A0A4C2B4-6FDC-4A7F-9720-9A4EED5F91DB}" srcOrd="2" destOrd="0" presId="urn:microsoft.com/office/officeart/2005/8/layout/cycle4"/>
    <dgm:cxn modelId="{6F2AC0B3-9B41-4E12-9EAE-271CEC50FF51}" type="presParOf" srcId="{A0A4C2B4-6FDC-4A7F-9720-9A4EED5F91DB}" destId="{BFB77221-E868-47AB-8D09-072D1FB55AFB}" srcOrd="0" destOrd="0" presId="urn:microsoft.com/office/officeart/2005/8/layout/cycle4"/>
    <dgm:cxn modelId="{0413D0A6-62F9-45BA-BFEF-717DD927C6AE}" type="presParOf" srcId="{A0A4C2B4-6FDC-4A7F-9720-9A4EED5F91DB}" destId="{34C47F5A-5E07-4230-82F5-8A24D376605B}" srcOrd="1" destOrd="0" presId="urn:microsoft.com/office/officeart/2005/8/layout/cycle4"/>
    <dgm:cxn modelId="{3252BF8C-1782-4B73-A783-4A956D1399C0}" type="presParOf" srcId="{532EE31F-74C7-404D-B0F7-2635DE5870A1}" destId="{504660D6-8E2B-4283-BF77-AE5F4B006AD5}" srcOrd="3" destOrd="0" presId="urn:microsoft.com/office/officeart/2005/8/layout/cycle4"/>
    <dgm:cxn modelId="{888A81A3-FE90-4DCA-827D-88E1448AF10D}" type="presParOf" srcId="{504660D6-8E2B-4283-BF77-AE5F4B006AD5}" destId="{0F12DCF0-02D1-4E61-9ECF-93FC9619895B}" srcOrd="0" destOrd="0" presId="urn:microsoft.com/office/officeart/2005/8/layout/cycle4"/>
    <dgm:cxn modelId="{A6AECE58-7C51-490B-B8E6-F80916D14B6C}" type="presParOf" srcId="{504660D6-8E2B-4283-BF77-AE5F4B006AD5}" destId="{793C23E8-DCA9-4C1B-9014-2A512FAA887B}" srcOrd="1" destOrd="0" presId="urn:microsoft.com/office/officeart/2005/8/layout/cycle4"/>
    <dgm:cxn modelId="{39A9A8D2-58FB-49FE-A5ED-F6D3F92400BD}" type="presParOf" srcId="{532EE31F-74C7-404D-B0F7-2635DE5870A1}" destId="{BA2DD026-4414-4501-BF46-8806C8B7540E}" srcOrd="4" destOrd="0" presId="urn:microsoft.com/office/officeart/2005/8/layout/cycle4"/>
    <dgm:cxn modelId="{D16AB7FE-C5CB-4942-8C16-B67BB12BF627}" type="presParOf" srcId="{53166015-FDD9-4126-B013-0688F374BB3A}" destId="{9E042B12-2C4E-4C17-9676-BCB274385492}" srcOrd="1" destOrd="0" presId="urn:microsoft.com/office/officeart/2005/8/layout/cycle4"/>
    <dgm:cxn modelId="{AF039903-C6DF-4D35-9689-C00BEA37E21E}" type="presParOf" srcId="{9E042B12-2C4E-4C17-9676-BCB274385492}" destId="{4DF11C2F-6630-476E-A792-A198DE6804C1}" srcOrd="0" destOrd="0" presId="urn:microsoft.com/office/officeart/2005/8/layout/cycle4"/>
    <dgm:cxn modelId="{82E574C1-66C0-4C63-82BE-4A2D56AB80D4}" type="presParOf" srcId="{9E042B12-2C4E-4C17-9676-BCB274385492}" destId="{3D4B8B67-F517-4B28-9965-A6510BE8DDC0}" srcOrd="1" destOrd="0" presId="urn:microsoft.com/office/officeart/2005/8/layout/cycle4"/>
    <dgm:cxn modelId="{5EEF32EF-024B-467C-901F-32EF77B3AF99}" type="presParOf" srcId="{9E042B12-2C4E-4C17-9676-BCB274385492}" destId="{93664488-2726-4F68-A47D-11383D41728C}" srcOrd="2" destOrd="0" presId="urn:microsoft.com/office/officeart/2005/8/layout/cycle4"/>
    <dgm:cxn modelId="{13B1F7EC-AF8D-4654-96A6-57980469A6CB}" type="presParOf" srcId="{9E042B12-2C4E-4C17-9676-BCB274385492}" destId="{D868D772-4441-4BBE-A0A9-715C886E0901}" srcOrd="3" destOrd="0" presId="urn:microsoft.com/office/officeart/2005/8/layout/cycle4"/>
    <dgm:cxn modelId="{564B06E3-2248-48CF-82C2-82586D388D40}" type="presParOf" srcId="{9E042B12-2C4E-4C17-9676-BCB274385492}" destId="{E016212D-4159-4199-B835-1342FFD9C9C4}" srcOrd="4" destOrd="0" presId="urn:microsoft.com/office/officeart/2005/8/layout/cycle4"/>
    <dgm:cxn modelId="{2B9FA40D-17E0-4F5F-9ABF-C8C6C193EBF0}" type="presParOf" srcId="{53166015-FDD9-4126-B013-0688F374BB3A}" destId="{7BC9DF2A-6F68-47F2-A490-813D9FDBAE90}" srcOrd="2" destOrd="0" presId="urn:microsoft.com/office/officeart/2005/8/layout/cycle4"/>
    <dgm:cxn modelId="{0CB858AD-8E62-4A35-913E-E41077BD613F}" type="presParOf" srcId="{53166015-FDD9-4126-B013-0688F374BB3A}" destId="{B16BC7DE-65B7-4969-AF40-E6B75FC8E86D}"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8D0EBD-AC60-487C-984D-C5077C1543C8}" type="doc">
      <dgm:prSet loTypeId="urn:microsoft.com/office/officeart/2005/8/layout/cycle3" loCatId="cycle" qsTypeId="urn:microsoft.com/office/officeart/2005/8/quickstyle/simple1" qsCatId="simple" csTypeId="urn:microsoft.com/office/officeart/2005/8/colors/accent0_1" csCatId="mainScheme" phldr="1"/>
      <dgm:spPr/>
      <dgm:t>
        <a:bodyPr/>
        <a:lstStyle/>
        <a:p>
          <a:endParaRPr lang="en-GB"/>
        </a:p>
      </dgm:t>
    </dgm:pt>
    <dgm:pt modelId="{D34B0AC3-68D5-47CE-810B-410D38D114CD}">
      <dgm:prSet phldrT="[Text]"/>
      <dgm:spPr>
        <a:solidFill>
          <a:srgbClr val="92D050"/>
        </a:solidFill>
      </dgm:spPr>
      <dgm:t>
        <a:bodyPr/>
        <a:lstStyle/>
        <a:p>
          <a:r>
            <a:rPr lang="en-US" dirty="0"/>
            <a:t>Planning</a:t>
          </a:r>
          <a:endParaRPr lang="en-GB" dirty="0"/>
        </a:p>
      </dgm:t>
    </dgm:pt>
    <dgm:pt modelId="{F2CBF05D-50BB-4B8A-8F4C-85539DCD69A5}" type="parTrans" cxnId="{649153BD-1DBA-4DC9-9063-2E31F751A782}">
      <dgm:prSet/>
      <dgm:spPr/>
      <dgm:t>
        <a:bodyPr/>
        <a:lstStyle/>
        <a:p>
          <a:endParaRPr lang="en-GB"/>
        </a:p>
      </dgm:t>
    </dgm:pt>
    <dgm:pt modelId="{746484C3-07C0-4B67-89F7-22AEF37B1026}" type="sibTrans" cxnId="{649153BD-1DBA-4DC9-9063-2E31F751A782}">
      <dgm:prSet/>
      <dgm:spPr/>
      <dgm:t>
        <a:bodyPr/>
        <a:lstStyle/>
        <a:p>
          <a:endParaRPr lang="en-GB"/>
        </a:p>
      </dgm:t>
    </dgm:pt>
    <dgm:pt modelId="{71AA5113-B496-4742-BC90-71BB0D0E0AB0}">
      <dgm:prSet phldrT="[Text]"/>
      <dgm:spPr>
        <a:solidFill>
          <a:srgbClr val="FFFF00"/>
        </a:solidFill>
      </dgm:spPr>
      <dgm:t>
        <a:bodyPr/>
        <a:lstStyle/>
        <a:p>
          <a:r>
            <a:rPr lang="en-GB" dirty="0"/>
            <a:t>Acquisition/</a:t>
          </a:r>
        </a:p>
        <a:p>
          <a:r>
            <a:rPr lang="en-GB" dirty="0"/>
            <a:t>commissioning</a:t>
          </a:r>
        </a:p>
      </dgm:t>
    </dgm:pt>
    <dgm:pt modelId="{464921F0-C8CA-45DC-9B3E-22EA53B6DAAA}" type="parTrans" cxnId="{CB997AB4-FC75-4A91-B1A9-D8AAE4545F7E}">
      <dgm:prSet/>
      <dgm:spPr/>
      <dgm:t>
        <a:bodyPr/>
        <a:lstStyle/>
        <a:p>
          <a:endParaRPr lang="en-GB"/>
        </a:p>
      </dgm:t>
    </dgm:pt>
    <dgm:pt modelId="{9116F4B1-4ED8-4B0A-8928-5199E8E8FDB2}" type="sibTrans" cxnId="{CB997AB4-FC75-4A91-B1A9-D8AAE4545F7E}">
      <dgm:prSet/>
      <dgm:spPr/>
      <dgm:t>
        <a:bodyPr/>
        <a:lstStyle/>
        <a:p>
          <a:endParaRPr lang="en-GB"/>
        </a:p>
      </dgm:t>
    </dgm:pt>
    <dgm:pt modelId="{B92E52F1-73D1-4F6C-AEFD-435E1DBE2CAE}">
      <dgm:prSet phldrT="[Text]"/>
      <dgm:spPr>
        <a:solidFill>
          <a:srgbClr val="FF6600"/>
        </a:solidFill>
      </dgm:spPr>
      <dgm:t>
        <a:bodyPr/>
        <a:lstStyle/>
        <a:p>
          <a:r>
            <a:rPr lang="en-GB" dirty="0"/>
            <a:t>Operation </a:t>
          </a:r>
        </a:p>
      </dgm:t>
    </dgm:pt>
    <dgm:pt modelId="{1C821B37-46CF-49DD-8B3B-652D3F0CE6AF}" type="parTrans" cxnId="{2914C48B-49CB-4216-BA6E-F9CC8B231B8F}">
      <dgm:prSet/>
      <dgm:spPr/>
      <dgm:t>
        <a:bodyPr/>
        <a:lstStyle/>
        <a:p>
          <a:endParaRPr lang="en-GB"/>
        </a:p>
      </dgm:t>
    </dgm:pt>
    <dgm:pt modelId="{1330DEF8-D0C3-4D2F-B4E7-593795F7F0EF}" type="sibTrans" cxnId="{2914C48B-49CB-4216-BA6E-F9CC8B231B8F}">
      <dgm:prSet/>
      <dgm:spPr/>
      <dgm:t>
        <a:bodyPr/>
        <a:lstStyle/>
        <a:p>
          <a:endParaRPr lang="en-GB"/>
        </a:p>
      </dgm:t>
    </dgm:pt>
    <dgm:pt modelId="{353DD666-9F29-484D-9BE2-645C8907CEF7}">
      <dgm:prSet phldrT="[Text]"/>
      <dgm:spPr>
        <a:solidFill>
          <a:srgbClr val="FF6600"/>
        </a:solidFill>
      </dgm:spPr>
      <dgm:t>
        <a:bodyPr/>
        <a:lstStyle/>
        <a:p>
          <a:r>
            <a:rPr lang="en-GB" dirty="0"/>
            <a:t>Maintenance</a:t>
          </a:r>
        </a:p>
      </dgm:t>
    </dgm:pt>
    <dgm:pt modelId="{4909C5B7-8AC8-4B95-B031-978FF5116BE9}" type="parTrans" cxnId="{CF8C425B-1C62-41D1-8A62-491284F4BCA7}">
      <dgm:prSet/>
      <dgm:spPr/>
      <dgm:t>
        <a:bodyPr/>
        <a:lstStyle/>
        <a:p>
          <a:endParaRPr lang="en-GB"/>
        </a:p>
      </dgm:t>
    </dgm:pt>
    <dgm:pt modelId="{45563E00-947B-4E93-AAF0-4BE72E5BA85B}" type="sibTrans" cxnId="{CF8C425B-1C62-41D1-8A62-491284F4BCA7}">
      <dgm:prSet/>
      <dgm:spPr/>
      <dgm:t>
        <a:bodyPr/>
        <a:lstStyle/>
        <a:p>
          <a:endParaRPr lang="en-GB"/>
        </a:p>
      </dgm:t>
    </dgm:pt>
    <dgm:pt modelId="{6E2AC960-2830-4540-A01A-E3955326DB10}">
      <dgm:prSet phldrT="[Text]"/>
      <dgm:spPr>
        <a:solidFill>
          <a:srgbClr val="FF6600"/>
        </a:solidFill>
      </dgm:spPr>
      <dgm:t>
        <a:bodyPr/>
        <a:lstStyle/>
        <a:p>
          <a:r>
            <a:rPr lang="en-GB" dirty="0"/>
            <a:t>Repair</a:t>
          </a:r>
        </a:p>
      </dgm:t>
    </dgm:pt>
    <dgm:pt modelId="{6C839739-2DD0-4F4F-B8A9-B3DDA438C7A6}" type="parTrans" cxnId="{E3A8D774-7260-4AF7-9A47-CDBE845DE8FD}">
      <dgm:prSet/>
      <dgm:spPr/>
      <dgm:t>
        <a:bodyPr/>
        <a:lstStyle/>
        <a:p>
          <a:endParaRPr lang="en-GB"/>
        </a:p>
      </dgm:t>
    </dgm:pt>
    <dgm:pt modelId="{6FD4D48E-3569-4DC5-9B9F-8D131F6AF62E}" type="sibTrans" cxnId="{E3A8D774-7260-4AF7-9A47-CDBE845DE8FD}">
      <dgm:prSet/>
      <dgm:spPr/>
      <dgm:t>
        <a:bodyPr/>
        <a:lstStyle/>
        <a:p>
          <a:endParaRPr lang="en-GB"/>
        </a:p>
      </dgm:t>
    </dgm:pt>
    <dgm:pt modelId="{3FA070D0-B13B-4600-8482-EA8393B050C7}">
      <dgm:prSet phldrT="[Text]"/>
      <dgm:spPr>
        <a:solidFill>
          <a:srgbClr val="FF6600"/>
        </a:solidFill>
      </dgm:spPr>
      <dgm:t>
        <a:bodyPr/>
        <a:lstStyle/>
        <a:p>
          <a:r>
            <a:rPr lang="en-GB" dirty="0"/>
            <a:t>Modification </a:t>
          </a:r>
        </a:p>
      </dgm:t>
    </dgm:pt>
    <dgm:pt modelId="{CD127AA7-612B-448B-9B85-DD86D7000DE8}" type="parTrans" cxnId="{38047310-052F-4311-90F0-F41AD416A166}">
      <dgm:prSet/>
      <dgm:spPr/>
      <dgm:t>
        <a:bodyPr/>
        <a:lstStyle/>
        <a:p>
          <a:endParaRPr lang="en-GB"/>
        </a:p>
      </dgm:t>
    </dgm:pt>
    <dgm:pt modelId="{B8D482E4-F2EC-4DEC-A88C-13B1D1EFE912}" type="sibTrans" cxnId="{38047310-052F-4311-90F0-F41AD416A166}">
      <dgm:prSet/>
      <dgm:spPr/>
      <dgm:t>
        <a:bodyPr/>
        <a:lstStyle/>
        <a:p>
          <a:endParaRPr lang="en-GB"/>
        </a:p>
      </dgm:t>
    </dgm:pt>
    <dgm:pt modelId="{8F3A9562-DB3C-44FE-AB19-7DD31A9556AC}">
      <dgm:prSet phldrT="[Text]"/>
      <dgm:spPr>
        <a:solidFill>
          <a:srgbClr val="CC0000"/>
        </a:solidFill>
      </dgm:spPr>
      <dgm:t>
        <a:bodyPr/>
        <a:lstStyle/>
        <a:p>
          <a:r>
            <a:rPr lang="en-GB" dirty="0"/>
            <a:t>Replacement</a:t>
          </a:r>
        </a:p>
      </dgm:t>
    </dgm:pt>
    <dgm:pt modelId="{7CE7F72E-59BB-4825-9525-C96A98458A47}" type="parTrans" cxnId="{6057E03B-7EB4-4DCD-8A74-E33F8191E8BA}">
      <dgm:prSet/>
      <dgm:spPr/>
      <dgm:t>
        <a:bodyPr/>
        <a:lstStyle/>
        <a:p>
          <a:endParaRPr lang="en-GB"/>
        </a:p>
      </dgm:t>
    </dgm:pt>
    <dgm:pt modelId="{F558491C-ACC2-4AC8-8860-976771835715}" type="sibTrans" cxnId="{6057E03B-7EB4-4DCD-8A74-E33F8191E8BA}">
      <dgm:prSet/>
      <dgm:spPr/>
      <dgm:t>
        <a:bodyPr/>
        <a:lstStyle/>
        <a:p>
          <a:endParaRPr lang="en-GB"/>
        </a:p>
      </dgm:t>
    </dgm:pt>
    <dgm:pt modelId="{FB640213-EC9A-4F5D-B815-2DAA1CA1487F}">
      <dgm:prSet phldrT="[Text]"/>
      <dgm:spPr>
        <a:solidFill>
          <a:srgbClr val="CC0000"/>
        </a:solidFill>
      </dgm:spPr>
      <dgm:t>
        <a:bodyPr/>
        <a:lstStyle/>
        <a:p>
          <a:r>
            <a:rPr lang="en-GB" dirty="0"/>
            <a:t>Disposal</a:t>
          </a:r>
        </a:p>
      </dgm:t>
    </dgm:pt>
    <dgm:pt modelId="{52F85A2B-F703-4F6E-9780-659A8B97385C}" type="parTrans" cxnId="{4FA00F02-6DE2-4D1C-AF46-492A56CA08DE}">
      <dgm:prSet/>
      <dgm:spPr/>
      <dgm:t>
        <a:bodyPr/>
        <a:lstStyle/>
        <a:p>
          <a:endParaRPr lang="en-GB"/>
        </a:p>
      </dgm:t>
    </dgm:pt>
    <dgm:pt modelId="{78196406-50D5-4A98-AC16-501D86AE4C8E}" type="sibTrans" cxnId="{4FA00F02-6DE2-4D1C-AF46-492A56CA08DE}">
      <dgm:prSet/>
      <dgm:spPr/>
      <dgm:t>
        <a:bodyPr/>
        <a:lstStyle/>
        <a:p>
          <a:endParaRPr lang="en-GB"/>
        </a:p>
      </dgm:t>
    </dgm:pt>
    <dgm:pt modelId="{6D1D6E90-770F-49FE-B5A7-D43D74C160A5}">
      <dgm:prSet phldrT="[Text]"/>
      <dgm:spPr>
        <a:solidFill>
          <a:srgbClr val="92D050"/>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t>Design/</a:t>
          </a:r>
        </a:p>
        <a:p>
          <a:pPr marL="0" lvl="0" defTabSz="488950">
            <a:lnSpc>
              <a:spcPct val="90000"/>
            </a:lnSpc>
            <a:spcBef>
              <a:spcPct val="0"/>
            </a:spcBef>
            <a:spcAft>
              <a:spcPct val="35000"/>
            </a:spcAft>
            <a:buNone/>
          </a:pPr>
          <a:r>
            <a:rPr lang="en-GB" dirty="0"/>
            <a:t>construction</a:t>
          </a:r>
        </a:p>
      </dgm:t>
    </dgm:pt>
    <dgm:pt modelId="{3DD3BDC3-4017-476F-808C-08619FEB13FE}" type="parTrans" cxnId="{10581FB0-E570-42B4-9858-F599535E9552}">
      <dgm:prSet/>
      <dgm:spPr/>
      <dgm:t>
        <a:bodyPr/>
        <a:lstStyle/>
        <a:p>
          <a:endParaRPr lang="en-GB"/>
        </a:p>
      </dgm:t>
    </dgm:pt>
    <dgm:pt modelId="{C96D0E1E-4EBA-4F35-983A-7E811D2E7888}" type="sibTrans" cxnId="{10581FB0-E570-42B4-9858-F599535E9552}">
      <dgm:prSet/>
      <dgm:spPr/>
      <dgm:t>
        <a:bodyPr/>
        <a:lstStyle/>
        <a:p>
          <a:endParaRPr lang="en-GB"/>
        </a:p>
      </dgm:t>
    </dgm:pt>
    <dgm:pt modelId="{795EA522-2CCB-4EDB-9747-1FEE02E059DF}" type="pres">
      <dgm:prSet presAssocID="{B28D0EBD-AC60-487C-984D-C5077C1543C8}" presName="Name0" presStyleCnt="0">
        <dgm:presLayoutVars>
          <dgm:dir/>
          <dgm:resizeHandles val="exact"/>
        </dgm:presLayoutVars>
      </dgm:prSet>
      <dgm:spPr/>
    </dgm:pt>
    <dgm:pt modelId="{1CC8D754-CAE8-43B1-B27B-9A631F1CE694}" type="pres">
      <dgm:prSet presAssocID="{B28D0EBD-AC60-487C-984D-C5077C1543C8}" presName="cycle" presStyleCnt="0"/>
      <dgm:spPr/>
    </dgm:pt>
    <dgm:pt modelId="{6B356217-5810-404B-A4B7-F7A4D4A68EBB}" type="pres">
      <dgm:prSet presAssocID="{D34B0AC3-68D5-47CE-810B-410D38D114CD}" presName="nodeFirstNode" presStyleLbl="node1" presStyleIdx="0" presStyleCnt="9">
        <dgm:presLayoutVars>
          <dgm:bulletEnabled val="1"/>
        </dgm:presLayoutVars>
      </dgm:prSet>
      <dgm:spPr/>
    </dgm:pt>
    <dgm:pt modelId="{4E305A68-5AD7-4877-BF4A-771765BA0DE4}" type="pres">
      <dgm:prSet presAssocID="{746484C3-07C0-4B67-89F7-22AEF37B1026}" presName="sibTransFirstNode" presStyleLbl="bgShp" presStyleIdx="0" presStyleCnt="1"/>
      <dgm:spPr/>
    </dgm:pt>
    <dgm:pt modelId="{4CFF8F7E-4301-4870-9491-F314E242CB65}" type="pres">
      <dgm:prSet presAssocID="{6D1D6E90-770F-49FE-B5A7-D43D74C160A5}" presName="nodeFollowingNodes" presStyleLbl="node1" presStyleIdx="1" presStyleCnt="9">
        <dgm:presLayoutVars>
          <dgm:bulletEnabled val="1"/>
        </dgm:presLayoutVars>
      </dgm:prSet>
      <dgm:spPr/>
    </dgm:pt>
    <dgm:pt modelId="{CBCCB45D-5207-49CC-AB30-64506F6E1C5C}" type="pres">
      <dgm:prSet presAssocID="{71AA5113-B496-4742-BC90-71BB0D0E0AB0}" presName="nodeFollowingNodes" presStyleLbl="node1" presStyleIdx="2" presStyleCnt="9" custRadScaleRad="100162" custRadScaleInc="646">
        <dgm:presLayoutVars>
          <dgm:bulletEnabled val="1"/>
        </dgm:presLayoutVars>
      </dgm:prSet>
      <dgm:spPr/>
    </dgm:pt>
    <dgm:pt modelId="{52519E22-0ED1-4AA7-A5BB-7EC296F26D35}" type="pres">
      <dgm:prSet presAssocID="{B92E52F1-73D1-4F6C-AEFD-435E1DBE2CAE}" presName="nodeFollowingNodes" presStyleLbl="node1" presStyleIdx="3" presStyleCnt="9">
        <dgm:presLayoutVars>
          <dgm:bulletEnabled val="1"/>
        </dgm:presLayoutVars>
      </dgm:prSet>
      <dgm:spPr/>
    </dgm:pt>
    <dgm:pt modelId="{F0301E72-F308-4BAB-ACC6-241A1D622CD1}" type="pres">
      <dgm:prSet presAssocID="{353DD666-9F29-484D-9BE2-645C8907CEF7}" presName="nodeFollowingNodes" presStyleLbl="node1" presStyleIdx="4" presStyleCnt="9">
        <dgm:presLayoutVars>
          <dgm:bulletEnabled val="1"/>
        </dgm:presLayoutVars>
      </dgm:prSet>
      <dgm:spPr/>
    </dgm:pt>
    <dgm:pt modelId="{EDC9514B-5DA9-4BA0-A123-1A80C0B364F8}" type="pres">
      <dgm:prSet presAssocID="{6E2AC960-2830-4540-A01A-E3955326DB10}" presName="nodeFollowingNodes" presStyleLbl="node1" presStyleIdx="5" presStyleCnt="9">
        <dgm:presLayoutVars>
          <dgm:bulletEnabled val="1"/>
        </dgm:presLayoutVars>
      </dgm:prSet>
      <dgm:spPr/>
    </dgm:pt>
    <dgm:pt modelId="{3D8131F1-5966-4A03-9D7E-E663D03F4FEF}" type="pres">
      <dgm:prSet presAssocID="{3FA070D0-B13B-4600-8482-EA8393B050C7}" presName="nodeFollowingNodes" presStyleLbl="node1" presStyleIdx="6" presStyleCnt="9">
        <dgm:presLayoutVars>
          <dgm:bulletEnabled val="1"/>
        </dgm:presLayoutVars>
      </dgm:prSet>
      <dgm:spPr/>
    </dgm:pt>
    <dgm:pt modelId="{9CF6982C-178C-40F0-99B6-DE0A91151D84}" type="pres">
      <dgm:prSet presAssocID="{8F3A9562-DB3C-44FE-AB19-7DD31A9556AC}" presName="nodeFollowingNodes" presStyleLbl="node1" presStyleIdx="7" presStyleCnt="9">
        <dgm:presLayoutVars>
          <dgm:bulletEnabled val="1"/>
        </dgm:presLayoutVars>
      </dgm:prSet>
      <dgm:spPr/>
    </dgm:pt>
    <dgm:pt modelId="{B7F00BA6-EF9A-4205-A8B1-92F11DC41BF2}" type="pres">
      <dgm:prSet presAssocID="{FB640213-EC9A-4F5D-B815-2DAA1CA1487F}" presName="nodeFollowingNodes" presStyleLbl="node1" presStyleIdx="8" presStyleCnt="9">
        <dgm:presLayoutVars>
          <dgm:bulletEnabled val="1"/>
        </dgm:presLayoutVars>
      </dgm:prSet>
      <dgm:spPr/>
    </dgm:pt>
  </dgm:ptLst>
  <dgm:cxnLst>
    <dgm:cxn modelId="{510D7401-97AD-49D4-949E-C400F324B825}" type="presOf" srcId="{8F3A9562-DB3C-44FE-AB19-7DD31A9556AC}" destId="{9CF6982C-178C-40F0-99B6-DE0A91151D84}" srcOrd="0" destOrd="0" presId="urn:microsoft.com/office/officeart/2005/8/layout/cycle3"/>
    <dgm:cxn modelId="{4FA00F02-6DE2-4D1C-AF46-492A56CA08DE}" srcId="{B28D0EBD-AC60-487C-984D-C5077C1543C8}" destId="{FB640213-EC9A-4F5D-B815-2DAA1CA1487F}" srcOrd="8" destOrd="0" parTransId="{52F85A2B-F703-4F6E-9780-659A8B97385C}" sibTransId="{78196406-50D5-4A98-AC16-501D86AE4C8E}"/>
    <dgm:cxn modelId="{C92D9B09-2737-4B99-8BBE-F6C58DF54039}" type="presOf" srcId="{353DD666-9F29-484D-9BE2-645C8907CEF7}" destId="{F0301E72-F308-4BAB-ACC6-241A1D622CD1}" srcOrd="0" destOrd="0" presId="urn:microsoft.com/office/officeart/2005/8/layout/cycle3"/>
    <dgm:cxn modelId="{38047310-052F-4311-90F0-F41AD416A166}" srcId="{B28D0EBD-AC60-487C-984D-C5077C1543C8}" destId="{3FA070D0-B13B-4600-8482-EA8393B050C7}" srcOrd="6" destOrd="0" parTransId="{CD127AA7-612B-448B-9B85-DD86D7000DE8}" sibTransId="{B8D482E4-F2EC-4DEC-A88C-13B1D1EFE912}"/>
    <dgm:cxn modelId="{91D53E1C-6C54-4FDA-B613-DE8131704D7A}" type="presOf" srcId="{6D1D6E90-770F-49FE-B5A7-D43D74C160A5}" destId="{4CFF8F7E-4301-4870-9491-F314E242CB65}" srcOrd="0" destOrd="0" presId="urn:microsoft.com/office/officeart/2005/8/layout/cycle3"/>
    <dgm:cxn modelId="{7E182022-0CA7-4F21-800C-E6EE96153350}" type="presOf" srcId="{FB640213-EC9A-4F5D-B815-2DAA1CA1487F}" destId="{B7F00BA6-EF9A-4205-A8B1-92F11DC41BF2}" srcOrd="0" destOrd="0" presId="urn:microsoft.com/office/officeart/2005/8/layout/cycle3"/>
    <dgm:cxn modelId="{6057E03B-7EB4-4DCD-8A74-E33F8191E8BA}" srcId="{B28D0EBD-AC60-487C-984D-C5077C1543C8}" destId="{8F3A9562-DB3C-44FE-AB19-7DD31A9556AC}" srcOrd="7" destOrd="0" parTransId="{7CE7F72E-59BB-4825-9525-C96A98458A47}" sibTransId="{F558491C-ACC2-4AC8-8860-976771835715}"/>
    <dgm:cxn modelId="{CF8C425B-1C62-41D1-8A62-491284F4BCA7}" srcId="{B28D0EBD-AC60-487C-984D-C5077C1543C8}" destId="{353DD666-9F29-484D-9BE2-645C8907CEF7}" srcOrd="4" destOrd="0" parTransId="{4909C5B7-8AC8-4B95-B031-978FF5116BE9}" sibTransId="{45563E00-947B-4E93-AAF0-4BE72E5BA85B}"/>
    <dgm:cxn modelId="{F03FA061-E9F8-4DE8-8514-BAB724D45153}" type="presOf" srcId="{6E2AC960-2830-4540-A01A-E3955326DB10}" destId="{EDC9514B-5DA9-4BA0-A123-1A80C0B364F8}" srcOrd="0" destOrd="0" presId="urn:microsoft.com/office/officeart/2005/8/layout/cycle3"/>
    <dgm:cxn modelId="{2F727042-AA24-4DC2-A4A8-6811565E4B2D}" type="presOf" srcId="{B28D0EBD-AC60-487C-984D-C5077C1543C8}" destId="{795EA522-2CCB-4EDB-9747-1FEE02E059DF}" srcOrd="0" destOrd="0" presId="urn:microsoft.com/office/officeart/2005/8/layout/cycle3"/>
    <dgm:cxn modelId="{16FED14A-BA53-4DE7-BA37-EDA87603893C}" type="presOf" srcId="{B92E52F1-73D1-4F6C-AEFD-435E1DBE2CAE}" destId="{52519E22-0ED1-4AA7-A5BB-7EC296F26D35}" srcOrd="0" destOrd="0" presId="urn:microsoft.com/office/officeart/2005/8/layout/cycle3"/>
    <dgm:cxn modelId="{E3A8D774-7260-4AF7-9A47-CDBE845DE8FD}" srcId="{B28D0EBD-AC60-487C-984D-C5077C1543C8}" destId="{6E2AC960-2830-4540-A01A-E3955326DB10}" srcOrd="5" destOrd="0" parTransId="{6C839739-2DD0-4F4F-B8A9-B3DDA438C7A6}" sibTransId="{6FD4D48E-3569-4DC5-9B9F-8D131F6AF62E}"/>
    <dgm:cxn modelId="{2914C48B-49CB-4216-BA6E-F9CC8B231B8F}" srcId="{B28D0EBD-AC60-487C-984D-C5077C1543C8}" destId="{B92E52F1-73D1-4F6C-AEFD-435E1DBE2CAE}" srcOrd="3" destOrd="0" parTransId="{1C821B37-46CF-49DD-8B3B-652D3F0CE6AF}" sibTransId="{1330DEF8-D0C3-4D2F-B4E7-593795F7F0EF}"/>
    <dgm:cxn modelId="{01497AAC-3C15-46AA-A486-334B02827B83}" type="presOf" srcId="{3FA070D0-B13B-4600-8482-EA8393B050C7}" destId="{3D8131F1-5966-4A03-9D7E-E663D03F4FEF}" srcOrd="0" destOrd="0" presId="urn:microsoft.com/office/officeart/2005/8/layout/cycle3"/>
    <dgm:cxn modelId="{10581FB0-E570-42B4-9858-F599535E9552}" srcId="{B28D0EBD-AC60-487C-984D-C5077C1543C8}" destId="{6D1D6E90-770F-49FE-B5A7-D43D74C160A5}" srcOrd="1" destOrd="0" parTransId="{3DD3BDC3-4017-476F-808C-08619FEB13FE}" sibTransId="{C96D0E1E-4EBA-4F35-983A-7E811D2E7888}"/>
    <dgm:cxn modelId="{D30965B4-3D3B-40E0-9314-B12F53B1BA09}" type="presOf" srcId="{D34B0AC3-68D5-47CE-810B-410D38D114CD}" destId="{6B356217-5810-404B-A4B7-F7A4D4A68EBB}" srcOrd="0" destOrd="0" presId="urn:microsoft.com/office/officeart/2005/8/layout/cycle3"/>
    <dgm:cxn modelId="{CB997AB4-FC75-4A91-B1A9-D8AAE4545F7E}" srcId="{B28D0EBD-AC60-487C-984D-C5077C1543C8}" destId="{71AA5113-B496-4742-BC90-71BB0D0E0AB0}" srcOrd="2" destOrd="0" parTransId="{464921F0-C8CA-45DC-9B3E-22EA53B6DAAA}" sibTransId="{9116F4B1-4ED8-4B0A-8928-5199E8E8FDB2}"/>
    <dgm:cxn modelId="{649153BD-1DBA-4DC9-9063-2E31F751A782}" srcId="{B28D0EBD-AC60-487C-984D-C5077C1543C8}" destId="{D34B0AC3-68D5-47CE-810B-410D38D114CD}" srcOrd="0" destOrd="0" parTransId="{F2CBF05D-50BB-4B8A-8F4C-85539DCD69A5}" sibTransId="{746484C3-07C0-4B67-89F7-22AEF37B1026}"/>
    <dgm:cxn modelId="{470DCAEF-65BE-4488-A117-1D8640D68C9F}" type="presOf" srcId="{746484C3-07C0-4B67-89F7-22AEF37B1026}" destId="{4E305A68-5AD7-4877-BF4A-771765BA0DE4}" srcOrd="0" destOrd="0" presId="urn:microsoft.com/office/officeart/2005/8/layout/cycle3"/>
    <dgm:cxn modelId="{267570F4-CD47-4F14-ABEC-FFF3274928C1}" type="presOf" srcId="{71AA5113-B496-4742-BC90-71BB0D0E0AB0}" destId="{CBCCB45D-5207-49CC-AB30-64506F6E1C5C}" srcOrd="0" destOrd="0" presId="urn:microsoft.com/office/officeart/2005/8/layout/cycle3"/>
    <dgm:cxn modelId="{944E77C2-DDC8-4752-9D2D-58317A379E80}" type="presParOf" srcId="{795EA522-2CCB-4EDB-9747-1FEE02E059DF}" destId="{1CC8D754-CAE8-43B1-B27B-9A631F1CE694}" srcOrd="0" destOrd="0" presId="urn:microsoft.com/office/officeart/2005/8/layout/cycle3"/>
    <dgm:cxn modelId="{1192EBE6-4F40-4DA7-B4EC-5214BF7B1B30}" type="presParOf" srcId="{1CC8D754-CAE8-43B1-B27B-9A631F1CE694}" destId="{6B356217-5810-404B-A4B7-F7A4D4A68EBB}" srcOrd="0" destOrd="0" presId="urn:microsoft.com/office/officeart/2005/8/layout/cycle3"/>
    <dgm:cxn modelId="{BD449CD4-28B7-4F4A-A16C-E5CFD18B6A0E}" type="presParOf" srcId="{1CC8D754-CAE8-43B1-B27B-9A631F1CE694}" destId="{4E305A68-5AD7-4877-BF4A-771765BA0DE4}" srcOrd="1" destOrd="0" presId="urn:microsoft.com/office/officeart/2005/8/layout/cycle3"/>
    <dgm:cxn modelId="{8ED63F77-F3C6-4AC3-96E9-48C73AE07055}" type="presParOf" srcId="{1CC8D754-CAE8-43B1-B27B-9A631F1CE694}" destId="{4CFF8F7E-4301-4870-9491-F314E242CB65}" srcOrd="2" destOrd="0" presId="urn:microsoft.com/office/officeart/2005/8/layout/cycle3"/>
    <dgm:cxn modelId="{3286B28F-3F7E-47DF-99D0-5ADB3F16230E}" type="presParOf" srcId="{1CC8D754-CAE8-43B1-B27B-9A631F1CE694}" destId="{CBCCB45D-5207-49CC-AB30-64506F6E1C5C}" srcOrd="3" destOrd="0" presId="urn:microsoft.com/office/officeart/2005/8/layout/cycle3"/>
    <dgm:cxn modelId="{E01120F3-09A9-41E6-9687-8624DBE06DAB}" type="presParOf" srcId="{1CC8D754-CAE8-43B1-B27B-9A631F1CE694}" destId="{52519E22-0ED1-4AA7-A5BB-7EC296F26D35}" srcOrd="4" destOrd="0" presId="urn:microsoft.com/office/officeart/2005/8/layout/cycle3"/>
    <dgm:cxn modelId="{BB417B85-B03F-4EC1-9362-6DBFA1DA140B}" type="presParOf" srcId="{1CC8D754-CAE8-43B1-B27B-9A631F1CE694}" destId="{F0301E72-F308-4BAB-ACC6-241A1D622CD1}" srcOrd="5" destOrd="0" presId="urn:microsoft.com/office/officeart/2005/8/layout/cycle3"/>
    <dgm:cxn modelId="{46829857-C4F5-4F4C-9AFD-A6A304E8F48C}" type="presParOf" srcId="{1CC8D754-CAE8-43B1-B27B-9A631F1CE694}" destId="{EDC9514B-5DA9-4BA0-A123-1A80C0B364F8}" srcOrd="6" destOrd="0" presId="urn:microsoft.com/office/officeart/2005/8/layout/cycle3"/>
    <dgm:cxn modelId="{80089CB9-6F5D-4054-9DD0-ED6531115EDD}" type="presParOf" srcId="{1CC8D754-CAE8-43B1-B27B-9A631F1CE694}" destId="{3D8131F1-5966-4A03-9D7E-E663D03F4FEF}" srcOrd="7" destOrd="0" presId="urn:microsoft.com/office/officeart/2005/8/layout/cycle3"/>
    <dgm:cxn modelId="{1816EB89-A3A6-4B0D-B8CC-DF02B343F257}" type="presParOf" srcId="{1CC8D754-CAE8-43B1-B27B-9A631F1CE694}" destId="{9CF6982C-178C-40F0-99B6-DE0A91151D84}" srcOrd="8" destOrd="0" presId="urn:microsoft.com/office/officeart/2005/8/layout/cycle3"/>
    <dgm:cxn modelId="{6BC971B0-132E-48C3-B7A8-21403547EF01}" type="presParOf" srcId="{1CC8D754-CAE8-43B1-B27B-9A631F1CE694}" destId="{B7F00BA6-EF9A-4205-A8B1-92F11DC41BF2}" srcOrd="9"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71A36C-322E-4522-B15F-DA01194DD2E2}">
      <dsp:nvSpPr>
        <dsp:cNvPr id="0" name=""/>
        <dsp:cNvSpPr/>
      </dsp:nvSpPr>
      <dsp:spPr>
        <a:xfrm>
          <a:off x="1905"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Current assets</a:t>
          </a:r>
          <a:endParaRPr lang="en-GB" sz="2100" kern="1200" dirty="0">
            <a:solidFill>
              <a:schemeClr val="accent2"/>
            </a:solidFill>
          </a:endParaRPr>
        </a:p>
      </dsp:txBody>
      <dsp:txXfrm>
        <a:off x="1905" y="948596"/>
        <a:ext cx="1857374" cy="725681"/>
      </dsp:txXfrm>
    </dsp:sp>
    <dsp:sp modelId="{83640318-CDEC-474A-92FF-1AB0F3F8D4DC}">
      <dsp:nvSpPr>
        <dsp:cNvPr id="0" name=""/>
        <dsp:cNvSpPr/>
      </dsp:nvSpPr>
      <dsp:spPr>
        <a:xfrm>
          <a:off x="1905"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Cash </a:t>
          </a:r>
          <a:endParaRPr lang="en-GB" sz="1800" kern="1200" dirty="0"/>
        </a:p>
        <a:p>
          <a:pPr marL="171450" lvl="1" indent="-171450" algn="l" defTabSz="800100">
            <a:lnSpc>
              <a:spcPts val="2160"/>
            </a:lnSpc>
            <a:spcBef>
              <a:spcPct val="0"/>
            </a:spcBef>
            <a:spcAft>
              <a:spcPct val="15000"/>
            </a:spcAft>
            <a:buChar char="•"/>
          </a:pPr>
          <a:r>
            <a:rPr lang="en-US" sz="1800" kern="1200" dirty="0"/>
            <a:t>Inventory</a:t>
          </a:r>
          <a:endParaRPr lang="en-GB" sz="1800" kern="1200" dirty="0"/>
        </a:p>
      </dsp:txBody>
      <dsp:txXfrm>
        <a:off x="1905" y="1674278"/>
        <a:ext cx="1857374" cy="1441125"/>
      </dsp:txXfrm>
    </dsp:sp>
    <dsp:sp modelId="{3590673D-5F4B-4B57-AA10-4903BCC04537}">
      <dsp:nvSpPr>
        <dsp:cNvPr id="0" name=""/>
        <dsp:cNvSpPr/>
      </dsp:nvSpPr>
      <dsp:spPr>
        <a:xfrm>
          <a:off x="2119312"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Capital assets</a:t>
          </a:r>
          <a:endParaRPr lang="en-GB" sz="2100" kern="1200" dirty="0">
            <a:solidFill>
              <a:schemeClr val="accent2"/>
            </a:solidFill>
          </a:endParaRPr>
        </a:p>
      </dsp:txBody>
      <dsp:txXfrm>
        <a:off x="2119312" y="948596"/>
        <a:ext cx="1857374" cy="725681"/>
      </dsp:txXfrm>
    </dsp:sp>
    <dsp:sp modelId="{34122F2B-43FD-4728-939B-54114CD2BF0C}">
      <dsp:nvSpPr>
        <dsp:cNvPr id="0" name=""/>
        <dsp:cNvSpPr/>
      </dsp:nvSpPr>
      <dsp:spPr>
        <a:xfrm>
          <a:off x="2119312"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Plant and equipment</a:t>
          </a:r>
          <a:endParaRPr lang="en-GB" sz="1800" kern="1200" dirty="0"/>
        </a:p>
        <a:p>
          <a:pPr marL="171450" lvl="1" indent="-171450" algn="l" defTabSz="800100">
            <a:lnSpc>
              <a:spcPts val="2160"/>
            </a:lnSpc>
            <a:spcBef>
              <a:spcPct val="0"/>
            </a:spcBef>
            <a:spcAft>
              <a:spcPct val="15000"/>
            </a:spcAft>
            <a:buChar char="•"/>
          </a:pPr>
          <a:r>
            <a:rPr lang="en-US" sz="1800" kern="1200" dirty="0"/>
            <a:t>Land</a:t>
          </a:r>
          <a:endParaRPr lang="en-GB" sz="1800" kern="1200" dirty="0"/>
        </a:p>
        <a:p>
          <a:pPr marL="171450" lvl="1" indent="-171450" algn="l" defTabSz="800100">
            <a:lnSpc>
              <a:spcPts val="2160"/>
            </a:lnSpc>
            <a:spcBef>
              <a:spcPct val="0"/>
            </a:spcBef>
            <a:spcAft>
              <a:spcPct val="15000"/>
            </a:spcAft>
            <a:buChar char="•"/>
          </a:pPr>
          <a:r>
            <a:rPr lang="en-US" sz="1800" kern="1200" dirty="0"/>
            <a:t>Buildings</a:t>
          </a:r>
          <a:endParaRPr lang="en-GB" sz="1800" kern="1200" dirty="0"/>
        </a:p>
      </dsp:txBody>
      <dsp:txXfrm>
        <a:off x="2119312" y="1674278"/>
        <a:ext cx="1857374" cy="1441125"/>
      </dsp:txXfrm>
    </dsp:sp>
    <dsp:sp modelId="{2118D355-F94B-4596-9701-DF6DEB3B521F}">
      <dsp:nvSpPr>
        <dsp:cNvPr id="0" name=""/>
        <dsp:cNvSpPr/>
      </dsp:nvSpPr>
      <dsp:spPr>
        <a:xfrm>
          <a:off x="4236719" y="948596"/>
          <a:ext cx="1857374" cy="72568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solidFill>
                <a:schemeClr val="accent2"/>
              </a:solidFill>
            </a:rPr>
            <a:t>Intangible assets</a:t>
          </a:r>
          <a:endParaRPr lang="en-GB" sz="2100" kern="1200" dirty="0">
            <a:solidFill>
              <a:schemeClr val="accent2"/>
            </a:solidFill>
          </a:endParaRPr>
        </a:p>
      </dsp:txBody>
      <dsp:txXfrm>
        <a:off x="4236719" y="948596"/>
        <a:ext cx="1857374" cy="725681"/>
      </dsp:txXfrm>
    </dsp:sp>
    <dsp:sp modelId="{7C7B5A8B-F39A-4B3F-B2F8-797D8B262B89}">
      <dsp:nvSpPr>
        <dsp:cNvPr id="0" name=""/>
        <dsp:cNvSpPr/>
      </dsp:nvSpPr>
      <dsp:spPr>
        <a:xfrm>
          <a:off x="4236719" y="1674278"/>
          <a:ext cx="1857374" cy="144112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ts val="2160"/>
            </a:lnSpc>
            <a:spcBef>
              <a:spcPct val="0"/>
            </a:spcBef>
            <a:spcAft>
              <a:spcPct val="15000"/>
            </a:spcAft>
            <a:buChar char="•"/>
          </a:pPr>
          <a:r>
            <a:rPr lang="en-US" sz="1800" kern="1200" dirty="0"/>
            <a:t>Reputation</a:t>
          </a:r>
          <a:endParaRPr lang="en-GB" sz="1800" kern="1200" dirty="0"/>
        </a:p>
        <a:p>
          <a:pPr marL="171450" lvl="1" indent="-171450" algn="l" defTabSz="800100">
            <a:lnSpc>
              <a:spcPts val="2160"/>
            </a:lnSpc>
            <a:spcBef>
              <a:spcPct val="0"/>
            </a:spcBef>
            <a:spcAft>
              <a:spcPct val="15000"/>
            </a:spcAft>
            <a:buChar char="•"/>
          </a:pPr>
          <a:r>
            <a:rPr lang="en-US" sz="1800" kern="1200" dirty="0"/>
            <a:t>Trademarks</a:t>
          </a:r>
          <a:endParaRPr lang="en-GB" sz="1800" kern="1200" dirty="0"/>
        </a:p>
        <a:p>
          <a:pPr marL="171450" lvl="1" indent="-171450" algn="l" defTabSz="800100">
            <a:lnSpc>
              <a:spcPts val="2160"/>
            </a:lnSpc>
            <a:spcBef>
              <a:spcPct val="0"/>
            </a:spcBef>
            <a:spcAft>
              <a:spcPct val="15000"/>
            </a:spcAft>
            <a:buChar char="•"/>
          </a:pPr>
          <a:r>
            <a:rPr lang="en-US" sz="1800" kern="1200" dirty="0"/>
            <a:t>Patents</a:t>
          </a:r>
          <a:endParaRPr lang="en-GB" sz="1800" kern="1200" dirty="0"/>
        </a:p>
      </dsp:txBody>
      <dsp:txXfrm>
        <a:off x="4236719" y="1674278"/>
        <a:ext cx="1857374" cy="1441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B77221-E868-47AB-8D09-072D1FB55AFB}">
      <dsp:nvSpPr>
        <dsp:cNvPr id="0" name=""/>
        <dsp:cNvSpPr/>
      </dsp:nvSpPr>
      <dsp:spPr>
        <a:xfrm>
          <a:off x="4738582" y="2868867"/>
          <a:ext cx="3475825"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Maintenance scheduling, performance monitoring</a:t>
          </a:r>
          <a:endParaRPr lang="en-GB" sz="1400" kern="1200" dirty="0"/>
        </a:p>
      </dsp:txBody>
      <dsp:txXfrm>
        <a:off x="5811192" y="3238581"/>
        <a:ext cx="2373353" cy="959832"/>
      </dsp:txXfrm>
    </dsp:sp>
    <dsp:sp modelId="{0F12DCF0-02D1-4E61-9ECF-93FC9619895B}">
      <dsp:nvSpPr>
        <dsp:cNvPr id="0" name=""/>
        <dsp:cNvSpPr/>
      </dsp:nvSpPr>
      <dsp:spPr>
        <a:xfrm>
          <a:off x="0" y="2809230"/>
          <a:ext cx="3599851"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Maintenance vs replacement analysis, condition analysis</a:t>
          </a:r>
          <a:endParaRPr lang="en-GB" sz="1400" kern="1200" dirty="0"/>
        </a:p>
      </dsp:txBody>
      <dsp:txXfrm>
        <a:off x="29862" y="3178944"/>
        <a:ext cx="2460172" cy="959832"/>
      </dsp:txXfrm>
    </dsp:sp>
    <dsp:sp modelId="{8894DCC2-A467-4446-8132-D8DBF83DDE70}">
      <dsp:nvSpPr>
        <dsp:cNvPr id="0" name=""/>
        <dsp:cNvSpPr/>
      </dsp:nvSpPr>
      <dsp:spPr>
        <a:xfrm>
          <a:off x="4751069" y="29811"/>
          <a:ext cx="3426046"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Asset definition, asset tagging, pre-handover inspection</a:t>
          </a:r>
          <a:endParaRPr lang="en-GB" sz="1400" kern="1200" dirty="0"/>
        </a:p>
      </dsp:txBody>
      <dsp:txXfrm>
        <a:off x="5808745" y="59673"/>
        <a:ext cx="2338508" cy="959832"/>
      </dsp:txXfrm>
    </dsp:sp>
    <dsp:sp modelId="{32E3E203-68A1-493A-B317-37F16F6B85E5}">
      <dsp:nvSpPr>
        <dsp:cNvPr id="0" name=""/>
        <dsp:cNvSpPr/>
      </dsp:nvSpPr>
      <dsp:spPr>
        <a:xfrm>
          <a:off x="0" y="29811"/>
          <a:ext cx="3538761" cy="135940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en-US" sz="1400" kern="1200" dirty="0"/>
            <a:t>Asset specification, utilisation planning, procurement planning</a:t>
          </a:r>
          <a:endParaRPr lang="en-GB" sz="1400" kern="1200" dirty="0"/>
        </a:p>
      </dsp:txBody>
      <dsp:txXfrm>
        <a:off x="29862" y="59673"/>
        <a:ext cx="2417409" cy="959832"/>
      </dsp:txXfrm>
    </dsp:sp>
    <dsp:sp modelId="{4DF11C2F-6630-476E-A792-A198DE6804C1}">
      <dsp:nvSpPr>
        <dsp:cNvPr id="0" name=""/>
        <dsp:cNvSpPr/>
      </dsp:nvSpPr>
      <dsp:spPr>
        <a:xfrm>
          <a:off x="2232869" y="242144"/>
          <a:ext cx="1839448" cy="1839448"/>
        </a:xfrm>
        <a:prstGeom prst="pieWedg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Planning</a:t>
          </a:r>
          <a:endParaRPr lang="en-GB" sz="1400" kern="1200" dirty="0">
            <a:solidFill>
              <a:schemeClr val="tx1"/>
            </a:solidFill>
          </a:endParaRPr>
        </a:p>
      </dsp:txBody>
      <dsp:txXfrm>
        <a:off x="2771631" y="780906"/>
        <a:ext cx="1300686" cy="1300686"/>
      </dsp:txXfrm>
    </dsp:sp>
    <dsp:sp modelId="{3D4B8B67-F517-4B28-9965-A6510BE8DDC0}">
      <dsp:nvSpPr>
        <dsp:cNvPr id="0" name=""/>
        <dsp:cNvSpPr/>
      </dsp:nvSpPr>
      <dsp:spPr>
        <a:xfrm rot="5400000">
          <a:off x="4157281" y="242144"/>
          <a:ext cx="1839448" cy="1839448"/>
        </a:xfrm>
        <a:prstGeom prst="pieWedg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rPr>
            <a:t>Acquisition</a:t>
          </a:r>
          <a:endParaRPr lang="en-GB" sz="1400" kern="1200" dirty="0">
            <a:solidFill>
              <a:schemeClr val="tx1"/>
            </a:solidFill>
          </a:endParaRPr>
        </a:p>
      </dsp:txBody>
      <dsp:txXfrm rot="-5400000">
        <a:off x="4157281" y="780906"/>
        <a:ext cx="1300686" cy="1300686"/>
      </dsp:txXfrm>
    </dsp:sp>
    <dsp:sp modelId="{93664488-2726-4F68-A47D-11383D41728C}">
      <dsp:nvSpPr>
        <dsp:cNvPr id="0" name=""/>
        <dsp:cNvSpPr/>
      </dsp:nvSpPr>
      <dsp:spPr>
        <a:xfrm rot="10800000">
          <a:off x="4164501" y="2166556"/>
          <a:ext cx="1825009" cy="1839448"/>
        </a:xfrm>
        <a:prstGeom prst="pieWedg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t>Operation and maintenance</a:t>
          </a:r>
          <a:endParaRPr lang="en-GB" sz="1400" kern="1200" dirty="0"/>
        </a:p>
      </dsp:txBody>
      <dsp:txXfrm rot="10800000">
        <a:off x="4164501" y="2166556"/>
        <a:ext cx="1290476" cy="1300686"/>
      </dsp:txXfrm>
    </dsp:sp>
    <dsp:sp modelId="{D868D772-4441-4BBE-A0A9-715C886E0901}">
      <dsp:nvSpPr>
        <dsp:cNvPr id="0" name=""/>
        <dsp:cNvSpPr/>
      </dsp:nvSpPr>
      <dsp:spPr>
        <a:xfrm rot="16200000">
          <a:off x="2232869" y="2166556"/>
          <a:ext cx="1839448" cy="1839448"/>
        </a:xfrm>
        <a:prstGeom prst="pieWedg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US" sz="1400" kern="1200" dirty="0"/>
            <a:t>Disposal</a:t>
          </a:r>
          <a:endParaRPr lang="en-GB" sz="1400" kern="1200" dirty="0"/>
        </a:p>
      </dsp:txBody>
      <dsp:txXfrm rot="5400000">
        <a:off x="2771631" y="2166556"/>
        <a:ext cx="1300686" cy="1300686"/>
      </dsp:txXfrm>
    </dsp:sp>
    <dsp:sp modelId="{7BC9DF2A-6F68-47F2-A490-813D9FDBAE90}">
      <dsp:nvSpPr>
        <dsp:cNvPr id="0" name=""/>
        <dsp:cNvSpPr/>
      </dsp:nvSpPr>
      <dsp:spPr>
        <a:xfrm>
          <a:off x="3797250" y="1741741"/>
          <a:ext cx="635098" cy="552259"/>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6BC7DE-65B7-4969-AF40-E6B75FC8E86D}">
      <dsp:nvSpPr>
        <dsp:cNvPr id="0" name=""/>
        <dsp:cNvSpPr/>
      </dsp:nvSpPr>
      <dsp:spPr>
        <a:xfrm rot="10800000">
          <a:off x="3797250" y="1954149"/>
          <a:ext cx="635098" cy="552259"/>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305A68-5AD7-4877-BF4A-771765BA0DE4}">
      <dsp:nvSpPr>
        <dsp:cNvPr id="0" name=""/>
        <dsp:cNvSpPr/>
      </dsp:nvSpPr>
      <dsp:spPr>
        <a:xfrm>
          <a:off x="1573910" y="-39503"/>
          <a:ext cx="3571955" cy="3571955"/>
        </a:xfrm>
        <a:prstGeom prst="circularArrow">
          <a:avLst>
            <a:gd name="adj1" fmla="val 5544"/>
            <a:gd name="adj2" fmla="val 330680"/>
            <a:gd name="adj3" fmla="val 14770480"/>
            <a:gd name="adj4" fmla="val 16805755"/>
            <a:gd name="adj5" fmla="val 5757"/>
          </a:avLst>
        </a:prstGeom>
        <a:solidFill>
          <a:schemeClr val="dk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356217-5810-404B-A4B7-F7A4D4A68EBB}">
      <dsp:nvSpPr>
        <dsp:cNvPr id="0" name=""/>
        <dsp:cNvSpPr/>
      </dsp:nvSpPr>
      <dsp:spPr>
        <a:xfrm>
          <a:off x="2905450" y="1684"/>
          <a:ext cx="908876" cy="454438"/>
        </a:xfrm>
        <a:prstGeom prst="roundRect">
          <a:avLst/>
        </a:prstGeom>
        <a:solidFill>
          <a:srgbClr val="92D05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Planning</a:t>
          </a:r>
          <a:endParaRPr lang="en-GB" sz="900" kern="1200" dirty="0"/>
        </a:p>
      </dsp:txBody>
      <dsp:txXfrm>
        <a:off x="2927634" y="23868"/>
        <a:ext cx="864508" cy="410070"/>
      </dsp:txXfrm>
    </dsp:sp>
    <dsp:sp modelId="{4CFF8F7E-4301-4870-9491-F314E242CB65}">
      <dsp:nvSpPr>
        <dsp:cNvPr id="0" name=""/>
        <dsp:cNvSpPr/>
      </dsp:nvSpPr>
      <dsp:spPr>
        <a:xfrm>
          <a:off x="3884558" y="358051"/>
          <a:ext cx="908876" cy="454438"/>
        </a:xfrm>
        <a:prstGeom prst="roundRect">
          <a:avLst/>
        </a:prstGeom>
        <a:solidFill>
          <a:srgbClr val="92D05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900" kern="1200" dirty="0"/>
            <a:t>Design/</a:t>
          </a:r>
        </a:p>
        <a:p>
          <a:pPr marL="0" lvl="0" algn="ctr" defTabSz="488950">
            <a:lnSpc>
              <a:spcPct val="90000"/>
            </a:lnSpc>
            <a:spcBef>
              <a:spcPct val="0"/>
            </a:spcBef>
            <a:spcAft>
              <a:spcPct val="35000"/>
            </a:spcAft>
            <a:buNone/>
          </a:pPr>
          <a:r>
            <a:rPr lang="en-GB" sz="900" kern="1200" dirty="0"/>
            <a:t>construction</a:t>
          </a:r>
        </a:p>
      </dsp:txBody>
      <dsp:txXfrm>
        <a:off x="3906742" y="380235"/>
        <a:ext cx="864508" cy="410070"/>
      </dsp:txXfrm>
    </dsp:sp>
    <dsp:sp modelId="{CBCCB45D-5207-49CC-AB30-64506F6E1C5C}">
      <dsp:nvSpPr>
        <dsp:cNvPr id="0" name=""/>
        <dsp:cNvSpPr/>
      </dsp:nvSpPr>
      <dsp:spPr>
        <a:xfrm>
          <a:off x="4409024" y="1266074"/>
          <a:ext cx="908876" cy="454438"/>
        </a:xfrm>
        <a:prstGeom prst="roundRect">
          <a:avLst/>
        </a:prstGeom>
        <a:solidFill>
          <a:srgbClr val="FFFF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Acquisition/</a:t>
          </a:r>
        </a:p>
        <a:p>
          <a:pPr marL="0" lvl="0" indent="0" algn="ctr" defTabSz="400050">
            <a:lnSpc>
              <a:spcPct val="90000"/>
            </a:lnSpc>
            <a:spcBef>
              <a:spcPct val="0"/>
            </a:spcBef>
            <a:spcAft>
              <a:spcPct val="35000"/>
            </a:spcAft>
            <a:buNone/>
          </a:pPr>
          <a:r>
            <a:rPr lang="en-GB" sz="900" kern="1200" dirty="0"/>
            <a:t>commissioning</a:t>
          </a:r>
        </a:p>
      </dsp:txBody>
      <dsp:txXfrm>
        <a:off x="4431208" y="1288258"/>
        <a:ext cx="864508" cy="410070"/>
      </dsp:txXfrm>
    </dsp:sp>
    <dsp:sp modelId="{52519E22-0ED1-4AA7-A5BB-7EC296F26D35}">
      <dsp:nvSpPr>
        <dsp:cNvPr id="0" name=""/>
        <dsp:cNvSpPr/>
      </dsp:nvSpPr>
      <dsp:spPr>
        <a:xfrm>
          <a:off x="4224599" y="228651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Operation </a:t>
          </a:r>
        </a:p>
      </dsp:txBody>
      <dsp:txXfrm>
        <a:off x="4246783" y="2308701"/>
        <a:ext cx="864508" cy="410070"/>
      </dsp:txXfrm>
    </dsp:sp>
    <dsp:sp modelId="{F0301E72-F308-4BAB-ACC6-241A1D622CD1}">
      <dsp:nvSpPr>
        <dsp:cNvPr id="0" name=""/>
        <dsp:cNvSpPr/>
      </dsp:nvSpPr>
      <dsp:spPr>
        <a:xfrm>
          <a:off x="3426422" y="295626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Maintenance</a:t>
          </a:r>
        </a:p>
      </dsp:txBody>
      <dsp:txXfrm>
        <a:off x="3448606" y="2978451"/>
        <a:ext cx="864508" cy="410070"/>
      </dsp:txXfrm>
    </dsp:sp>
    <dsp:sp modelId="{EDC9514B-5DA9-4BA0-A123-1A80C0B364F8}">
      <dsp:nvSpPr>
        <dsp:cNvPr id="0" name=""/>
        <dsp:cNvSpPr/>
      </dsp:nvSpPr>
      <dsp:spPr>
        <a:xfrm>
          <a:off x="2384477" y="295626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Repair</a:t>
          </a:r>
        </a:p>
      </dsp:txBody>
      <dsp:txXfrm>
        <a:off x="2406661" y="2978451"/>
        <a:ext cx="864508" cy="410070"/>
      </dsp:txXfrm>
    </dsp:sp>
    <dsp:sp modelId="{3D8131F1-5966-4A03-9D7E-E663D03F4FEF}">
      <dsp:nvSpPr>
        <dsp:cNvPr id="0" name=""/>
        <dsp:cNvSpPr/>
      </dsp:nvSpPr>
      <dsp:spPr>
        <a:xfrm>
          <a:off x="1586301" y="2286517"/>
          <a:ext cx="908876" cy="454438"/>
        </a:xfrm>
        <a:prstGeom prst="roundRect">
          <a:avLst/>
        </a:prstGeom>
        <a:solidFill>
          <a:srgbClr val="FF66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Modification </a:t>
          </a:r>
        </a:p>
      </dsp:txBody>
      <dsp:txXfrm>
        <a:off x="1608485" y="2308701"/>
        <a:ext cx="864508" cy="410070"/>
      </dsp:txXfrm>
    </dsp:sp>
    <dsp:sp modelId="{9CF6982C-178C-40F0-99B6-DE0A91151D84}">
      <dsp:nvSpPr>
        <dsp:cNvPr id="0" name=""/>
        <dsp:cNvSpPr/>
      </dsp:nvSpPr>
      <dsp:spPr>
        <a:xfrm>
          <a:off x="1405369" y="1260402"/>
          <a:ext cx="908876" cy="454438"/>
        </a:xfrm>
        <a:prstGeom prst="roundRect">
          <a:avLst/>
        </a:prstGeom>
        <a:solidFill>
          <a:srgbClr val="CC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Replacement</a:t>
          </a:r>
        </a:p>
      </dsp:txBody>
      <dsp:txXfrm>
        <a:off x="1427553" y="1282586"/>
        <a:ext cx="864508" cy="410070"/>
      </dsp:txXfrm>
    </dsp:sp>
    <dsp:sp modelId="{B7F00BA6-EF9A-4205-A8B1-92F11DC41BF2}">
      <dsp:nvSpPr>
        <dsp:cNvPr id="0" name=""/>
        <dsp:cNvSpPr/>
      </dsp:nvSpPr>
      <dsp:spPr>
        <a:xfrm>
          <a:off x="1926342" y="358051"/>
          <a:ext cx="908876" cy="454438"/>
        </a:xfrm>
        <a:prstGeom prst="roundRect">
          <a:avLst/>
        </a:prstGeom>
        <a:solidFill>
          <a:srgbClr val="CC0000"/>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Disposal</a:t>
          </a:r>
        </a:p>
      </dsp:txBody>
      <dsp:txXfrm>
        <a:off x="1948526" y="380235"/>
        <a:ext cx="864508" cy="41007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37F89EFD-585A-0A8D-D455-401BB3239965}"/>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42900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Asset management</a:t>
            </a:r>
          </a:p>
        </p:txBody>
      </p:sp>
      <p:sp>
        <p:nvSpPr>
          <p:cNvPr id="3" name="TextBox 9"/>
          <p:cNvSpPr txBox="1">
            <a:spLocks noChangeArrowheads="1"/>
          </p:cNvSpPr>
          <p:nvPr/>
        </p:nvSpPr>
        <p:spPr bwMode="auto">
          <a:xfrm>
            <a:off x="534201" y="1962912"/>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15.2 Asset management and control principles.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0D404-FC56-7FF1-4A0F-302F3A80FDF3}"/>
              </a:ext>
            </a:extLst>
          </p:cNvPr>
          <p:cNvSpPr>
            <a:spLocks noGrp="1"/>
          </p:cNvSpPr>
          <p:nvPr>
            <p:ph type="title"/>
          </p:nvPr>
        </p:nvSpPr>
        <p:spPr/>
        <p:txBody>
          <a:bodyPr/>
          <a:lstStyle/>
          <a:p>
            <a:r>
              <a:rPr lang="en-US" dirty="0"/>
              <a:t>Whole life approach</a:t>
            </a:r>
            <a:endParaRPr lang="en-GB" dirty="0"/>
          </a:p>
        </p:txBody>
      </p:sp>
      <p:sp>
        <p:nvSpPr>
          <p:cNvPr id="3" name="Content Placeholder 2">
            <a:extLst>
              <a:ext uri="{FF2B5EF4-FFF2-40B4-BE49-F238E27FC236}">
                <a16:creationId xmlns:a16="http://schemas.microsoft.com/office/drawing/2014/main" id="{55EE7920-038E-5D9D-34F8-DFDD76D40D51}"/>
              </a:ext>
            </a:extLst>
          </p:cNvPr>
          <p:cNvSpPr>
            <a:spLocks noGrp="1"/>
          </p:cNvSpPr>
          <p:nvPr>
            <p:ph sz="quarter" idx="10"/>
          </p:nvPr>
        </p:nvSpPr>
        <p:spPr>
          <a:xfrm>
            <a:off x="457200" y="1512000"/>
            <a:ext cx="8144540" cy="4248000"/>
          </a:xfrm>
        </p:spPr>
        <p:txBody>
          <a:bodyPr/>
          <a:lstStyle/>
          <a:p>
            <a:r>
              <a:rPr lang="en-US" dirty="0"/>
              <a:t>Assets have financial value and the primary reason for managing them effectively in business is to manage costs and control budgets, as well as being able to forecast better for future spending.</a:t>
            </a:r>
          </a:p>
          <a:p>
            <a:r>
              <a:rPr lang="en-US" dirty="0"/>
              <a:t>When purchasing an asset, it is easy to assume that the upfront cost is the only cost (eg a machine costs a company £250,000).</a:t>
            </a:r>
          </a:p>
          <a:p>
            <a:r>
              <a:rPr lang="en-US" dirty="0"/>
              <a:t>By taking a ‘</a:t>
            </a:r>
            <a:r>
              <a:rPr lang="en-US" b="1" dirty="0"/>
              <a:t>whole life</a:t>
            </a:r>
            <a:r>
              <a:rPr lang="en-US" dirty="0"/>
              <a:t>’</a:t>
            </a:r>
            <a:r>
              <a:rPr lang="en-US" b="1" dirty="0"/>
              <a:t> </a:t>
            </a:r>
            <a:r>
              <a:rPr lang="en-US" dirty="0"/>
              <a:t>approach, </a:t>
            </a:r>
            <a:r>
              <a:rPr lang="en-US" b="0" i="0" dirty="0">
                <a:solidFill>
                  <a:srgbClr val="111111"/>
                </a:solidFill>
                <a:effectLst/>
              </a:rPr>
              <a:t>a company can capture the total cost of owning an asset over its entire life, from purchase to disposal, including maintenance costs over its lifetime.</a:t>
            </a:r>
          </a:p>
          <a:p>
            <a:r>
              <a:rPr lang="en-US" dirty="0"/>
              <a:t>Therefore, over its lifetime the costs of the new machine as an asset will be significantly higher than £250,000.</a:t>
            </a:r>
          </a:p>
        </p:txBody>
      </p:sp>
    </p:spTree>
    <p:extLst>
      <p:ext uri="{BB962C8B-B14F-4D97-AF65-F5344CB8AC3E}">
        <p14:creationId xmlns:p14="http://schemas.microsoft.com/office/powerpoint/2010/main" val="2866395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1066"/>
            <a:ext cx="8229600" cy="382588"/>
          </a:xfrm>
        </p:spPr>
        <p:txBody>
          <a:bodyPr/>
          <a:lstStyle/>
          <a:p>
            <a:r>
              <a:rPr lang="en-GB" dirty="0"/>
              <a:t>Depreciation</a:t>
            </a:r>
          </a:p>
        </p:txBody>
      </p:sp>
      <p:sp>
        <p:nvSpPr>
          <p:cNvPr id="3" name="Content Placeholder 2"/>
          <p:cNvSpPr>
            <a:spLocks noGrp="1"/>
          </p:cNvSpPr>
          <p:nvPr>
            <p:ph sz="quarter" idx="10"/>
          </p:nvPr>
        </p:nvSpPr>
        <p:spPr>
          <a:xfrm>
            <a:off x="215117" y="1558076"/>
            <a:ext cx="5324445" cy="3829776"/>
          </a:xfrm>
        </p:spPr>
        <p:txBody>
          <a:bodyPr/>
          <a:lstStyle/>
          <a:p>
            <a:pPr lvl="1" indent="0">
              <a:buNone/>
            </a:pPr>
            <a:r>
              <a:rPr lang="en-GB" dirty="0"/>
              <a:t>The new machine will also be subject to a calculation of </a:t>
            </a:r>
            <a:r>
              <a:rPr lang="en-GB" b="1" dirty="0"/>
              <a:t>depreciation</a:t>
            </a:r>
            <a:r>
              <a:rPr lang="en-GB" dirty="0"/>
              <a:t> over its lifetime: its intrinsic value will fall year on year (and maintenance costs will often rise year on year as the machine ages). This annual of depreciation can, in accounting terms, be offset against costs as an expense.</a:t>
            </a:r>
          </a:p>
          <a:p>
            <a:pPr lvl="1" indent="0">
              <a:buNone/>
            </a:pPr>
            <a:r>
              <a:rPr lang="en-GB" dirty="0"/>
              <a:t> </a:t>
            </a:r>
          </a:p>
          <a:p>
            <a:pPr lvl="1" indent="0">
              <a:lnSpc>
                <a:spcPct val="100000"/>
              </a:lnSpc>
              <a:buNone/>
            </a:pPr>
            <a:endParaRPr lang="en-GB" dirty="0"/>
          </a:p>
          <a:p>
            <a:pPr lvl="1" indent="0">
              <a:lnSpc>
                <a:spcPct val="100000"/>
              </a:lnSpc>
              <a:buNone/>
            </a:pPr>
            <a:endParaRPr lang="en-GB" sz="2400" dirty="0"/>
          </a:p>
        </p:txBody>
      </p:sp>
      <p:pic>
        <p:nvPicPr>
          <p:cNvPr id="5" name="Picture 4" descr="A picture containing icon&#10;&#10;Description automatically generated">
            <a:extLst>
              <a:ext uri="{FF2B5EF4-FFF2-40B4-BE49-F238E27FC236}">
                <a16:creationId xmlns:a16="http://schemas.microsoft.com/office/drawing/2014/main" id="{3CE79CEC-3680-3B34-50A9-265E1910A4CF}"/>
              </a:ext>
            </a:extLst>
          </p:cNvPr>
          <p:cNvPicPr>
            <a:picLocks noChangeAspect="1"/>
          </p:cNvPicPr>
          <p:nvPr/>
        </p:nvPicPr>
        <p:blipFill>
          <a:blip r:embed="rId3"/>
          <a:stretch>
            <a:fillRect/>
          </a:stretch>
        </p:blipFill>
        <p:spPr>
          <a:xfrm>
            <a:off x="5655057" y="1558076"/>
            <a:ext cx="2955543" cy="2955543"/>
          </a:xfrm>
          <a:prstGeom prst="rect">
            <a:avLst/>
          </a:prstGeom>
        </p:spPr>
      </p:pic>
    </p:spTree>
    <p:extLst>
      <p:ext uri="{BB962C8B-B14F-4D97-AF65-F5344CB8AC3E}">
        <p14:creationId xmlns:p14="http://schemas.microsoft.com/office/powerpoint/2010/main" val="1225991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203351" y="599536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342900" indent="-342900" eaLnBrk="1" hangingPunct="1">
              <a:lnSpc>
                <a:spcPct val="100000"/>
              </a:lnSpc>
              <a:buClr>
                <a:srgbClr val="0077E3"/>
              </a:buClr>
              <a:buFont typeface="Arial" panose="020B0604020202020204" pitchFamily="34" charset="0"/>
              <a:buChar char="•"/>
            </a:pPr>
            <a:r>
              <a:rPr lang="en-GB" dirty="0">
                <a:ea typeface="ＭＳ Ｐゴシック" pitchFamily="-105" charset="-128"/>
                <a:cs typeface="ＭＳ Ｐゴシック" pitchFamily="-105" charset="-128"/>
              </a:rPr>
              <a:t>outline the purpose and methodology of effective asset management.</a:t>
            </a:r>
          </a:p>
        </p:txBody>
      </p:sp>
      <p:pic>
        <p:nvPicPr>
          <p:cNvPr id="3" name="Picture 2" descr="A picture containing text&#10;&#10;Description automatically generated">
            <a:extLst>
              <a:ext uri="{FF2B5EF4-FFF2-40B4-BE49-F238E27FC236}">
                <a16:creationId xmlns:a16="http://schemas.microsoft.com/office/drawing/2014/main" id="{08F6557E-29E3-E1EF-FC71-8064F412B67D}"/>
              </a:ext>
            </a:extLst>
          </p:cNvPr>
          <p:cNvPicPr>
            <a:picLocks noChangeAspect="1"/>
          </p:cNvPicPr>
          <p:nvPr/>
        </p:nvPicPr>
        <p:blipFill>
          <a:blip r:embed="rId2"/>
          <a:stretch>
            <a:fillRect/>
          </a:stretch>
        </p:blipFill>
        <p:spPr>
          <a:xfrm>
            <a:off x="2117070" y="3225640"/>
            <a:ext cx="4909859" cy="2121060"/>
          </a:xfrm>
          <a:prstGeom prst="rect">
            <a:avLst/>
          </a:prstGeom>
        </p:spPr>
      </p:pic>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D0E29-895C-F005-F9B1-83547D967C31}"/>
              </a:ext>
            </a:extLst>
          </p:cNvPr>
          <p:cNvSpPr>
            <a:spLocks noGrp="1"/>
          </p:cNvSpPr>
          <p:nvPr>
            <p:ph type="title"/>
          </p:nvPr>
        </p:nvSpPr>
        <p:spPr/>
        <p:txBody>
          <a:bodyPr/>
          <a:lstStyle/>
          <a:p>
            <a:r>
              <a:rPr lang="en-US" dirty="0"/>
              <a:t>What are assets?</a:t>
            </a:r>
            <a:endParaRPr lang="en-GB" dirty="0"/>
          </a:p>
        </p:txBody>
      </p:sp>
      <p:sp>
        <p:nvSpPr>
          <p:cNvPr id="3" name="Content Placeholder 2">
            <a:extLst>
              <a:ext uri="{FF2B5EF4-FFF2-40B4-BE49-F238E27FC236}">
                <a16:creationId xmlns:a16="http://schemas.microsoft.com/office/drawing/2014/main" id="{F5D3E732-DE70-CAEE-78C6-A17E322129EE}"/>
              </a:ext>
            </a:extLst>
          </p:cNvPr>
          <p:cNvSpPr>
            <a:spLocks noGrp="1"/>
          </p:cNvSpPr>
          <p:nvPr>
            <p:ph sz="quarter" idx="10"/>
          </p:nvPr>
        </p:nvSpPr>
        <p:spPr/>
        <p:txBody>
          <a:bodyPr/>
          <a:lstStyle/>
          <a:p>
            <a:r>
              <a:rPr lang="en-US" b="1" dirty="0"/>
              <a:t>Assets</a:t>
            </a:r>
            <a:r>
              <a:rPr lang="en-US" dirty="0"/>
              <a:t> are anything which holds a value for a business. In accounting terms, they are often divided into three types.</a:t>
            </a:r>
            <a:endParaRPr lang="en-GB" dirty="0"/>
          </a:p>
        </p:txBody>
      </p:sp>
      <p:graphicFrame>
        <p:nvGraphicFramePr>
          <p:cNvPr id="4" name="Diagram 3">
            <a:extLst>
              <a:ext uri="{FF2B5EF4-FFF2-40B4-BE49-F238E27FC236}">
                <a16:creationId xmlns:a16="http://schemas.microsoft.com/office/drawing/2014/main" id="{FF481EF3-50B3-B935-CD0D-F41BFD29AE47}"/>
              </a:ext>
            </a:extLst>
          </p:cNvPr>
          <p:cNvGraphicFramePr/>
          <p:nvPr>
            <p:extLst>
              <p:ext uri="{D42A27DB-BD31-4B8C-83A1-F6EECF244321}">
                <p14:modId xmlns:p14="http://schemas.microsoft.com/office/powerpoint/2010/main" val="465104343"/>
              </p:ext>
            </p:extLst>
          </p:nvPr>
        </p:nvGraphicFramePr>
        <p:xfrm>
          <a:off x="1524000" y="1814927"/>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5624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467" y="973381"/>
            <a:ext cx="8229600" cy="382588"/>
          </a:xfrm>
        </p:spPr>
        <p:txBody>
          <a:bodyPr/>
          <a:lstStyle/>
          <a:p>
            <a:r>
              <a:rPr lang="en-GB" dirty="0"/>
              <a:t>Asset management</a:t>
            </a:r>
          </a:p>
        </p:txBody>
      </p:sp>
      <p:sp>
        <p:nvSpPr>
          <p:cNvPr id="3" name="Content Placeholder 2"/>
          <p:cNvSpPr>
            <a:spLocks noGrp="1"/>
          </p:cNvSpPr>
          <p:nvPr>
            <p:ph sz="quarter" idx="10"/>
          </p:nvPr>
        </p:nvSpPr>
        <p:spPr>
          <a:xfrm>
            <a:off x="312738" y="1445325"/>
            <a:ext cx="6066797" cy="4248000"/>
          </a:xfrm>
        </p:spPr>
        <p:txBody>
          <a:bodyPr/>
          <a:lstStyle/>
          <a:p>
            <a:pPr lvl="1" indent="0">
              <a:buNone/>
            </a:pPr>
            <a:r>
              <a:rPr lang="en-GB" dirty="0"/>
              <a:t>Everything a company holds which has value can be regarded as an </a:t>
            </a:r>
            <a:r>
              <a:rPr lang="en-GB" b="1" dirty="0"/>
              <a:t>asset</a:t>
            </a:r>
            <a:r>
              <a:rPr lang="en-GB" dirty="0"/>
              <a:t> to that company </a:t>
            </a:r>
            <a:r>
              <a:rPr lang="en-GB" sz="2000" dirty="0"/>
              <a:t>(eg buildings, machinery, tools). </a:t>
            </a:r>
            <a:endParaRPr lang="en-GB" dirty="0"/>
          </a:p>
          <a:p>
            <a:pPr lvl="1" indent="0">
              <a:buNone/>
            </a:pPr>
            <a:r>
              <a:rPr lang="en-GB" dirty="0"/>
              <a:t>A small company might buy an electric drill and give it to an employee to use. When the drill wears out the company buys another.</a:t>
            </a:r>
          </a:p>
          <a:p>
            <a:pPr lvl="1" indent="0">
              <a:buNone/>
            </a:pPr>
            <a:r>
              <a:rPr lang="en-GB" dirty="0"/>
              <a:t>In a large company, it would be irresponsible to buy 100 drills, hand them out, not keep track of them and have to buy more when they run out. Such a company must use a process of </a:t>
            </a:r>
            <a:r>
              <a:rPr lang="en-GB" b="1" dirty="0"/>
              <a:t>asset management </a:t>
            </a:r>
            <a:r>
              <a:rPr lang="en-GB" dirty="0"/>
              <a:t>to keep track of items of value.</a:t>
            </a:r>
          </a:p>
        </p:txBody>
      </p:sp>
      <p:pic>
        <p:nvPicPr>
          <p:cNvPr id="10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2632" y="1355969"/>
            <a:ext cx="1964901" cy="2030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822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C8C21-ACD9-6D44-C80F-ABE280AFDAEC}"/>
              </a:ext>
            </a:extLst>
          </p:cNvPr>
          <p:cNvSpPr>
            <a:spLocks noGrp="1"/>
          </p:cNvSpPr>
          <p:nvPr>
            <p:ph type="title"/>
          </p:nvPr>
        </p:nvSpPr>
        <p:spPr/>
        <p:txBody>
          <a:bodyPr/>
          <a:lstStyle/>
          <a:p>
            <a:r>
              <a:rPr lang="en-US" dirty="0"/>
              <a:t>Life cycle asset management</a:t>
            </a:r>
            <a:endParaRPr lang="en-GB" dirty="0"/>
          </a:p>
        </p:txBody>
      </p:sp>
      <p:sp>
        <p:nvSpPr>
          <p:cNvPr id="3" name="Content Placeholder 2">
            <a:extLst>
              <a:ext uri="{FF2B5EF4-FFF2-40B4-BE49-F238E27FC236}">
                <a16:creationId xmlns:a16="http://schemas.microsoft.com/office/drawing/2014/main" id="{FC0FED04-38DB-4AF2-0E32-4CE54FE6BBB1}"/>
              </a:ext>
            </a:extLst>
          </p:cNvPr>
          <p:cNvSpPr>
            <a:spLocks noGrp="1"/>
          </p:cNvSpPr>
          <p:nvPr>
            <p:ph sz="quarter" idx="10"/>
          </p:nvPr>
        </p:nvSpPr>
        <p:spPr>
          <a:xfrm>
            <a:off x="457200" y="1512000"/>
            <a:ext cx="8080744" cy="4248000"/>
          </a:xfrm>
        </p:spPr>
        <p:txBody>
          <a:bodyPr/>
          <a:lstStyle/>
          <a:p>
            <a:pPr>
              <a:spcAft>
                <a:spcPts val="1600"/>
              </a:spcAft>
            </a:pPr>
            <a:r>
              <a:rPr lang="en-GB" sz="1800" dirty="0"/>
              <a:t>The </a:t>
            </a:r>
            <a:r>
              <a:rPr lang="en-GB" sz="1800" b="1" dirty="0"/>
              <a:t>life cycle</a:t>
            </a:r>
            <a:r>
              <a:rPr lang="en-GB" sz="1800" dirty="0"/>
              <a:t> of an asset is divided into four stages.</a:t>
            </a:r>
          </a:p>
          <a:p>
            <a:pPr marL="457200" indent="-457200">
              <a:spcBef>
                <a:spcPts val="500"/>
              </a:spcBef>
              <a:spcAft>
                <a:spcPts val="500"/>
              </a:spcAft>
              <a:buFont typeface="+mj-lt"/>
              <a:buAutoNum type="arabicPeriod"/>
            </a:pPr>
            <a:r>
              <a:rPr lang="en-GB" sz="1800" b="1" dirty="0"/>
              <a:t>Planning</a:t>
            </a:r>
            <a:r>
              <a:rPr lang="en-GB" sz="1800" dirty="0"/>
              <a:t>: </a:t>
            </a:r>
            <a:r>
              <a:rPr lang="en-GB" sz="1800" b="1" dirty="0"/>
              <a:t>assess the need</a:t>
            </a:r>
            <a:r>
              <a:rPr lang="en-GB" sz="1800" dirty="0"/>
              <a:t> and what value the asset will add.</a:t>
            </a:r>
          </a:p>
          <a:p>
            <a:pPr marL="457200" indent="-457200">
              <a:spcBef>
                <a:spcPts val="500"/>
              </a:spcBef>
              <a:spcAft>
                <a:spcPts val="500"/>
              </a:spcAft>
              <a:buFont typeface="+mj-lt"/>
              <a:buAutoNum type="arabicPeriod"/>
            </a:pPr>
            <a:r>
              <a:rPr lang="en-GB" sz="1800" b="1" dirty="0"/>
              <a:t>Acquisition</a:t>
            </a:r>
            <a:r>
              <a:rPr lang="en-GB" sz="1800" dirty="0"/>
              <a:t>: purchase the asset within budget and, if required, fund the costs of installation/set-up.</a:t>
            </a:r>
          </a:p>
          <a:p>
            <a:pPr marL="457200" indent="-457200">
              <a:spcBef>
                <a:spcPts val="500"/>
              </a:spcBef>
              <a:spcAft>
                <a:spcPts val="500"/>
              </a:spcAft>
              <a:buFont typeface="+mj-lt"/>
              <a:buAutoNum type="arabicPeriod"/>
            </a:pPr>
            <a:r>
              <a:rPr lang="en-GB" sz="1800" b="1" dirty="0"/>
              <a:t>Operation and maintenance</a:t>
            </a:r>
            <a:r>
              <a:rPr lang="en-GB" sz="1800" dirty="0"/>
              <a:t>:</a:t>
            </a:r>
            <a:r>
              <a:rPr lang="en-GB" sz="1800" b="1" dirty="0"/>
              <a:t> </a:t>
            </a:r>
            <a:r>
              <a:rPr lang="en-GB" sz="1800" dirty="0"/>
              <a:t>the asset is in use and generating revenue for the business. Maintenance costs may become higher as the asset ages.</a:t>
            </a:r>
          </a:p>
          <a:p>
            <a:pPr marL="457200" indent="-457200">
              <a:spcBef>
                <a:spcPts val="500"/>
              </a:spcBef>
              <a:spcAft>
                <a:spcPts val="500"/>
              </a:spcAft>
              <a:buFont typeface="+mj-lt"/>
              <a:buAutoNum type="arabicPeriod"/>
            </a:pPr>
            <a:r>
              <a:rPr lang="en-US" sz="1800" b="1" i="0" dirty="0">
                <a:solidFill>
                  <a:srgbClr val="111111"/>
                </a:solidFill>
                <a:effectLst/>
              </a:rPr>
              <a:t>Disposal</a:t>
            </a:r>
            <a:r>
              <a:rPr lang="en-US" sz="1800" i="0" dirty="0">
                <a:solidFill>
                  <a:srgbClr val="111111"/>
                </a:solidFill>
                <a:effectLst/>
              </a:rPr>
              <a:t>:</a:t>
            </a:r>
            <a:r>
              <a:rPr lang="en-US" sz="1800" b="0" i="0" dirty="0">
                <a:solidFill>
                  <a:srgbClr val="111111"/>
                </a:solidFill>
                <a:effectLst/>
              </a:rPr>
              <a:t> the asset is removed from service and either sold, repurposed, thrown away or recycled. A replacement may be purchased, and the cycle begins again.</a:t>
            </a:r>
            <a:endParaRPr lang="en-GB" sz="1800" dirty="0"/>
          </a:p>
          <a:p>
            <a:endParaRPr lang="en-GB" dirty="0"/>
          </a:p>
        </p:txBody>
      </p:sp>
    </p:spTree>
    <p:extLst>
      <p:ext uri="{BB962C8B-B14F-4D97-AF65-F5344CB8AC3E}">
        <p14:creationId xmlns:p14="http://schemas.microsoft.com/office/powerpoint/2010/main" val="4162263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7CCFE-5C71-E706-E2DC-6FF6F413107B}"/>
              </a:ext>
            </a:extLst>
          </p:cNvPr>
          <p:cNvSpPr>
            <a:spLocks noGrp="1"/>
          </p:cNvSpPr>
          <p:nvPr>
            <p:ph type="title"/>
          </p:nvPr>
        </p:nvSpPr>
        <p:spPr/>
        <p:txBody>
          <a:bodyPr/>
          <a:lstStyle/>
          <a:p>
            <a:r>
              <a:rPr lang="en-US" dirty="0"/>
              <a:t>Asset life cycle</a:t>
            </a:r>
            <a:endParaRPr lang="en-GB" dirty="0"/>
          </a:p>
        </p:txBody>
      </p:sp>
      <p:graphicFrame>
        <p:nvGraphicFramePr>
          <p:cNvPr id="4" name="Content Placeholder 3">
            <a:extLst>
              <a:ext uri="{FF2B5EF4-FFF2-40B4-BE49-F238E27FC236}">
                <a16:creationId xmlns:a16="http://schemas.microsoft.com/office/drawing/2014/main" id="{213F9266-1893-02A1-244F-124B3288A80B}"/>
              </a:ext>
            </a:extLst>
          </p:cNvPr>
          <p:cNvGraphicFramePr>
            <a:graphicFrameLocks noGrp="1"/>
          </p:cNvGraphicFramePr>
          <p:nvPr>
            <p:ph sz="quarter" idx="10"/>
            <p:extLst>
              <p:ext uri="{D42A27DB-BD31-4B8C-83A1-F6EECF244321}">
                <p14:modId xmlns:p14="http://schemas.microsoft.com/office/powerpoint/2010/main" val="1028611731"/>
              </p:ext>
            </p:extLst>
          </p:nvPr>
        </p:nvGraphicFramePr>
        <p:xfrm>
          <a:off x="626165"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4195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Asset life cycle: stages in more detail</a:t>
            </a:r>
          </a:p>
        </p:txBody>
      </p:sp>
      <p:graphicFrame>
        <p:nvGraphicFramePr>
          <p:cNvPr id="5" name="Diagram 4"/>
          <p:cNvGraphicFramePr/>
          <p:nvPr>
            <p:extLst>
              <p:ext uri="{D42A27DB-BD31-4B8C-83A1-F6EECF244321}">
                <p14:modId xmlns:p14="http://schemas.microsoft.com/office/powerpoint/2010/main" val="162202499"/>
              </p:ext>
            </p:extLst>
          </p:nvPr>
        </p:nvGraphicFramePr>
        <p:xfrm>
          <a:off x="-650654" y="2063913"/>
          <a:ext cx="6719777" cy="3412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194" name="Picture 2"/>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2059" b="100000" l="0" r="100000"/>
                    </a14:imgEffect>
                  </a14:imgLayer>
                </a14:imgProps>
              </a:ext>
              <a:ext uri="{28A0092B-C50C-407E-A947-70E740481C1C}">
                <a14:useLocalDpi xmlns:a14="http://schemas.microsoft.com/office/drawing/2010/main" val="0"/>
              </a:ext>
            </a:extLst>
          </a:blip>
          <a:srcRect/>
          <a:stretch>
            <a:fillRect/>
          </a:stretch>
        </p:blipFill>
        <p:spPr bwMode="auto">
          <a:xfrm>
            <a:off x="1913860" y="2854280"/>
            <a:ext cx="2230770" cy="152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txBox="1">
            <a:spLocks/>
          </p:cNvSpPr>
          <p:nvPr/>
        </p:nvSpPr>
        <p:spPr bwMode="auto">
          <a:xfrm>
            <a:off x="4999372" y="2179287"/>
            <a:ext cx="2773028" cy="19313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buNone/>
            </a:pPr>
            <a:r>
              <a:rPr lang="en-GB" b="1" dirty="0"/>
              <a:t>Asset management </a:t>
            </a:r>
            <a:r>
              <a:rPr lang="en-GB" dirty="0"/>
              <a:t>should be used at every stage of a asset’s life cycle.</a:t>
            </a:r>
          </a:p>
          <a:p>
            <a:pPr lvl="1" indent="0">
              <a:buFont typeface="Arial" pitchFamily="-105" charset="0"/>
              <a:buNone/>
            </a:pPr>
            <a:r>
              <a:rPr lang="en-GB" kern="0" dirty="0"/>
              <a:t>Anything else is not acting responsibly towards the company, the staff and any other stakeholders.</a:t>
            </a:r>
          </a:p>
          <a:p>
            <a:pPr lvl="1" indent="0">
              <a:buFont typeface="Arial" pitchFamily="-105" charset="0"/>
              <a:buNone/>
            </a:pPr>
            <a:endParaRPr lang="en-GB" kern="0" dirty="0"/>
          </a:p>
        </p:txBody>
      </p:sp>
    </p:spTree>
    <p:extLst>
      <p:ext uri="{BB962C8B-B14F-4D97-AF65-F5344CB8AC3E}">
        <p14:creationId xmlns:p14="http://schemas.microsoft.com/office/powerpoint/2010/main" val="2757863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1066"/>
            <a:ext cx="8229600" cy="382588"/>
          </a:xfrm>
        </p:spPr>
        <p:txBody>
          <a:bodyPr/>
          <a:lstStyle/>
          <a:p>
            <a:r>
              <a:rPr lang="en-GB" dirty="0"/>
              <a:t>Keeping track</a:t>
            </a:r>
          </a:p>
        </p:txBody>
      </p:sp>
      <p:sp>
        <p:nvSpPr>
          <p:cNvPr id="3" name="Content Placeholder 2"/>
          <p:cNvSpPr>
            <a:spLocks noGrp="1"/>
          </p:cNvSpPr>
          <p:nvPr>
            <p:ph sz="quarter" idx="10"/>
          </p:nvPr>
        </p:nvSpPr>
        <p:spPr>
          <a:xfrm>
            <a:off x="207433" y="1525161"/>
            <a:ext cx="8054065" cy="4879275"/>
          </a:xfrm>
        </p:spPr>
        <p:txBody>
          <a:bodyPr/>
          <a:lstStyle/>
          <a:p>
            <a:pPr lvl="1" indent="0">
              <a:buNone/>
            </a:pPr>
            <a:r>
              <a:rPr lang="en-GB" dirty="0"/>
              <a:t>A company should be able to locate and value anything it owns. Software allows information about assets to be quickly produced in the format required. The information recorded might include:</a:t>
            </a:r>
          </a:p>
          <a:p>
            <a:pPr lvl="1" indent="0">
              <a:lnSpc>
                <a:spcPct val="100000"/>
              </a:lnSpc>
              <a:buNone/>
            </a:pPr>
            <a:endParaRPr lang="en-GB" dirty="0"/>
          </a:p>
          <a:p>
            <a:pPr lvl="1" indent="0">
              <a:lnSpc>
                <a:spcPct val="100000"/>
              </a:lnSpc>
              <a:buNone/>
            </a:pPr>
            <a:endParaRPr lang="en-GB" dirty="0"/>
          </a:p>
        </p:txBody>
      </p:sp>
      <p:sp>
        <p:nvSpPr>
          <p:cNvPr id="4" name="Rectangle 3"/>
          <p:cNvSpPr/>
          <p:nvPr/>
        </p:nvSpPr>
        <p:spPr>
          <a:xfrm>
            <a:off x="446617" y="2465082"/>
            <a:ext cx="5156741" cy="3693319"/>
          </a:xfrm>
          <a:prstGeom prst="rect">
            <a:avLst/>
          </a:prstGeom>
        </p:spPr>
        <p:txBody>
          <a:bodyPr wrap="square">
            <a:spAutoFit/>
          </a:bodyPr>
          <a:lstStyle/>
          <a:p>
            <a:pPr lvl="1" indent="0">
              <a:lnSpc>
                <a:spcPct val="100000"/>
              </a:lnSpc>
              <a:buNone/>
            </a:pPr>
            <a:endParaRPr lang="en-GB" dirty="0"/>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current location</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age and state of repair</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value (including any </a:t>
            </a:r>
            <a:r>
              <a:rPr lang="en-GB" b="1" dirty="0"/>
              <a:t>depreciation</a:t>
            </a:r>
            <a:r>
              <a:rPr lang="en-GB" dirty="0"/>
              <a:t>)</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likely lifespan</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ongoing costs (eg maintenance costs)</a:t>
            </a:r>
          </a:p>
          <a:p>
            <a:pPr marL="216000" lvl="2" indent="-216000">
              <a:lnSpc>
                <a:spcPts val="2400"/>
              </a:lnSpc>
              <a:spcBef>
                <a:spcPts val="500"/>
              </a:spcBef>
              <a:spcAft>
                <a:spcPts val="500"/>
              </a:spcAft>
              <a:buClr>
                <a:srgbClr val="0077E3"/>
              </a:buClr>
              <a:buFont typeface="Arial" panose="020B0604020202020204" pitchFamily="34" charset="0"/>
              <a:buChar char="•"/>
            </a:pPr>
            <a:r>
              <a:rPr lang="en-GB" dirty="0"/>
              <a:t>environmental disposal issues.</a:t>
            </a:r>
          </a:p>
          <a:p>
            <a:pPr lvl="1" indent="0">
              <a:lnSpc>
                <a:spcPct val="100000"/>
              </a:lnSpc>
              <a:buNone/>
            </a:pPr>
            <a:endParaRPr lang="en-GB" dirty="0"/>
          </a:p>
          <a:p>
            <a:pPr lvl="1" indent="0">
              <a:lnSpc>
                <a:spcPct val="100000"/>
              </a:lnSpc>
              <a:buNone/>
            </a:pPr>
            <a:endParaRPr lang="en-GB" sz="2400" dirty="0"/>
          </a:p>
        </p:txBody>
      </p:sp>
      <p:pic>
        <p:nvPicPr>
          <p:cNvPr id="6" name="Picture 2">
            <a:extLst>
              <a:ext uri="{FF2B5EF4-FFF2-40B4-BE49-F238E27FC236}">
                <a16:creationId xmlns:a16="http://schemas.microsoft.com/office/drawing/2014/main" id="{E1559AB8-AA93-3FCD-2BB7-BB2F0DDB7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2867" y="3007876"/>
            <a:ext cx="2607733" cy="2607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90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509AD-940E-7912-AC7E-2D5810AB0FCD}"/>
              </a:ext>
            </a:extLst>
          </p:cNvPr>
          <p:cNvSpPr>
            <a:spLocks noGrp="1"/>
          </p:cNvSpPr>
          <p:nvPr>
            <p:ph type="title"/>
          </p:nvPr>
        </p:nvSpPr>
        <p:spPr/>
        <p:txBody>
          <a:bodyPr/>
          <a:lstStyle/>
          <a:p>
            <a:r>
              <a:rPr lang="en-US" dirty="0"/>
              <a:t>Benefits of asset management</a:t>
            </a:r>
            <a:endParaRPr lang="en-GB" dirty="0"/>
          </a:p>
        </p:txBody>
      </p:sp>
      <p:sp>
        <p:nvSpPr>
          <p:cNvPr id="3" name="Content Placeholder 2">
            <a:extLst>
              <a:ext uri="{FF2B5EF4-FFF2-40B4-BE49-F238E27FC236}">
                <a16:creationId xmlns:a16="http://schemas.microsoft.com/office/drawing/2014/main" id="{39D37E37-3C14-54F4-C354-CE81BCEA3A40}"/>
              </a:ext>
            </a:extLst>
          </p:cNvPr>
          <p:cNvSpPr>
            <a:spLocks noGrp="1"/>
          </p:cNvSpPr>
          <p:nvPr>
            <p:ph sz="quarter" idx="10"/>
          </p:nvPr>
        </p:nvSpPr>
        <p:spPr>
          <a:xfrm>
            <a:off x="457200" y="1512000"/>
            <a:ext cx="6380922" cy="4248000"/>
          </a:xfrm>
        </p:spPr>
        <p:txBody>
          <a:bodyPr/>
          <a:lstStyle/>
          <a:p>
            <a:pPr marL="457200" indent="-457200">
              <a:spcBef>
                <a:spcPts val="500"/>
              </a:spcBef>
              <a:spcAft>
                <a:spcPts val="500"/>
              </a:spcAft>
              <a:buFont typeface="+mj-lt"/>
              <a:buAutoNum type="arabicPeriod"/>
            </a:pPr>
            <a:r>
              <a:rPr lang="en-US" sz="1800" b="1" dirty="0"/>
              <a:t>Improve acquisition and use</a:t>
            </a:r>
            <a:r>
              <a:rPr lang="en-US" sz="1800" dirty="0"/>
              <a:t>: get the most out of the assets purchased.</a:t>
            </a:r>
          </a:p>
          <a:p>
            <a:pPr marL="457200" indent="-457200">
              <a:spcBef>
                <a:spcPts val="500"/>
              </a:spcBef>
              <a:spcAft>
                <a:spcPts val="500"/>
              </a:spcAft>
              <a:buFont typeface="+mj-lt"/>
              <a:buAutoNum type="arabicPeriod"/>
            </a:pPr>
            <a:r>
              <a:rPr lang="en-US" sz="1800" b="1" dirty="0"/>
              <a:t>Reduce waste</a:t>
            </a:r>
            <a:r>
              <a:rPr lang="en-US" sz="1800" dirty="0"/>
              <a:t>: avoid duplication or replacing equipment too soon.</a:t>
            </a:r>
          </a:p>
          <a:p>
            <a:pPr marL="457200" indent="-457200">
              <a:spcBef>
                <a:spcPts val="500"/>
              </a:spcBef>
              <a:spcAft>
                <a:spcPts val="500"/>
              </a:spcAft>
              <a:buFont typeface="+mj-lt"/>
              <a:buAutoNum type="arabicPeriod"/>
            </a:pPr>
            <a:r>
              <a:rPr lang="en-US" sz="1800" b="1" dirty="0"/>
              <a:t>Reduce costs</a:t>
            </a:r>
            <a:r>
              <a:rPr lang="en-US" sz="1800" dirty="0"/>
              <a:t>: keep track of all valuable assets. </a:t>
            </a:r>
          </a:p>
          <a:p>
            <a:pPr marL="457200" indent="-457200">
              <a:spcBef>
                <a:spcPts val="500"/>
              </a:spcBef>
              <a:spcAft>
                <a:spcPts val="500"/>
              </a:spcAft>
              <a:buFont typeface="+mj-lt"/>
              <a:buAutoNum type="arabicPeriod"/>
            </a:pPr>
            <a:r>
              <a:rPr lang="en-US" sz="1800" b="1" dirty="0"/>
              <a:t>Improve long-term financial planning</a:t>
            </a:r>
            <a:r>
              <a:rPr lang="en-US" sz="1800" dirty="0"/>
              <a:t>: identify when large expenditure will be needed to replace ageing machinery.</a:t>
            </a:r>
          </a:p>
          <a:p>
            <a:pPr marL="457200" indent="-457200">
              <a:spcBef>
                <a:spcPts val="500"/>
              </a:spcBef>
              <a:spcAft>
                <a:spcPts val="500"/>
              </a:spcAft>
              <a:buFont typeface="+mj-lt"/>
              <a:buAutoNum type="arabicPeriod"/>
            </a:pPr>
            <a:r>
              <a:rPr lang="en-US" sz="1800" b="1" dirty="0"/>
              <a:t>Ensure assets are properly managed</a:t>
            </a:r>
            <a:r>
              <a:rPr lang="en-US" sz="1800" dirty="0"/>
              <a:t> and maintained.</a:t>
            </a:r>
          </a:p>
          <a:p>
            <a:pPr marL="457200" indent="-457200">
              <a:spcBef>
                <a:spcPts val="500"/>
              </a:spcBef>
              <a:spcAft>
                <a:spcPts val="500"/>
              </a:spcAft>
              <a:buFont typeface="+mj-lt"/>
              <a:buAutoNum type="arabicPeriod"/>
            </a:pPr>
            <a:r>
              <a:rPr lang="en-US" sz="1800" b="1" dirty="0"/>
              <a:t>Improve transparency and compliance</a:t>
            </a:r>
            <a:r>
              <a:rPr lang="en-US" sz="1800" dirty="0"/>
              <a:t>: a business’s assets can be identified at any time (eg for audit purposes).</a:t>
            </a:r>
          </a:p>
        </p:txBody>
      </p:sp>
      <p:pic>
        <p:nvPicPr>
          <p:cNvPr id="5" name="Picture 4" descr="A person working on a machine&#10;&#10;Description automatically generated with medium confidence">
            <a:extLst>
              <a:ext uri="{FF2B5EF4-FFF2-40B4-BE49-F238E27FC236}">
                <a16:creationId xmlns:a16="http://schemas.microsoft.com/office/drawing/2014/main" id="{7B98ED36-C368-EF9E-B248-A122F2DFABA0}"/>
              </a:ext>
            </a:extLst>
          </p:cNvPr>
          <p:cNvPicPr>
            <a:picLocks noChangeAspect="1"/>
          </p:cNvPicPr>
          <p:nvPr/>
        </p:nvPicPr>
        <p:blipFill>
          <a:blip r:embed="rId2"/>
          <a:stretch>
            <a:fillRect/>
          </a:stretch>
        </p:blipFill>
        <p:spPr>
          <a:xfrm>
            <a:off x="6907696" y="2733539"/>
            <a:ext cx="1948069" cy="1390921"/>
          </a:xfrm>
          <a:prstGeom prst="rect">
            <a:avLst/>
          </a:prstGeom>
        </p:spPr>
      </p:pic>
    </p:spTree>
    <p:extLst>
      <p:ext uri="{BB962C8B-B14F-4D97-AF65-F5344CB8AC3E}">
        <p14:creationId xmlns:p14="http://schemas.microsoft.com/office/powerpoint/2010/main" val="38385653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openxmlformats.org/package/2006/metadata/core-properties"/>
    <ds:schemaRef ds:uri="http://purl.org/dc/elements/1.1/"/>
    <ds:schemaRef ds:uri="http://schemas.microsoft.com/office/2006/documentManagement/types"/>
    <ds:schemaRef ds:uri="http://www.w3.org/XML/1998/namespace"/>
    <ds:schemaRef ds:uri="http://purl.org/dc/terms/"/>
    <ds:schemaRef ds:uri="http://schemas.microsoft.com/office/2006/metadata/properties"/>
    <ds:schemaRef ds:uri="http://schemas.microsoft.com/office/infopath/2007/PartnerControls"/>
    <ds:schemaRef ds:uri="b461a341-6040-4841-94a8-bc3e8908b04d"/>
    <ds:schemaRef ds:uri="http://purl.org/dc/dcmityp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173</TotalTime>
  <Words>756</Words>
  <Application>Microsoft Office PowerPoint</Application>
  <PresentationFormat>On-screen Show (4:3)</PresentationFormat>
  <Paragraphs>85</Paragraphs>
  <Slides>12</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Calibri</vt:lpstr>
      <vt:lpstr>Lucida Grande</vt:lpstr>
      <vt:lpstr>Times New Roman</vt:lpstr>
      <vt:lpstr>Default Design</vt:lpstr>
      <vt:lpstr>PowerPoint Presentation</vt:lpstr>
      <vt:lpstr>Objectives</vt:lpstr>
      <vt:lpstr>What are assets?</vt:lpstr>
      <vt:lpstr>Asset management</vt:lpstr>
      <vt:lpstr>Life cycle asset management</vt:lpstr>
      <vt:lpstr>Asset life cycle</vt:lpstr>
      <vt:lpstr>Asset life cycle: stages in more detail</vt:lpstr>
      <vt:lpstr>Keeping track</vt:lpstr>
      <vt:lpstr>Benefits of asset management</vt:lpstr>
      <vt:lpstr>Whole life approach</vt:lpstr>
      <vt:lpstr>Depreciation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151</cp:revision>
  <dcterms:created xsi:type="dcterms:W3CDTF">2013-05-28T00:38:54Z</dcterms:created>
  <dcterms:modified xsi:type="dcterms:W3CDTF">2025-11-12T11:29:44Z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