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1" r:id="rId4"/>
  </p:sldMasterIdLst>
  <p:notesMasterIdLst>
    <p:notesMasterId r:id="rId14"/>
  </p:notesMasterIdLst>
  <p:handoutMasterIdLst>
    <p:handoutMasterId r:id="rId15"/>
  </p:handoutMasterIdLst>
  <p:sldIdLst>
    <p:sldId id="256" r:id="rId5"/>
    <p:sldId id="297" r:id="rId6"/>
    <p:sldId id="265" r:id="rId7"/>
    <p:sldId id="291" r:id="rId8"/>
    <p:sldId id="293" r:id="rId9"/>
    <p:sldId id="295" r:id="rId10"/>
    <p:sldId id="298" r:id="rId11"/>
    <p:sldId id="296" r:id="rId12"/>
    <p:sldId id="289" r:id="rId13"/>
  </p:sldIdLst>
  <p:sldSz cx="9144000" cy="6858000" type="screen4x3"/>
  <p:notesSz cx="6858000" cy="9144000"/>
  <p:custDataLst>
    <p:tags r:id="rId16"/>
  </p:custDataLst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5pPr>
    <a:lvl6pPr marL="22860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6pPr>
    <a:lvl7pPr marL="27432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7pPr>
    <a:lvl8pPr marL="32004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8pPr>
    <a:lvl9pPr marL="36576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7E3"/>
    <a:srgbClr val="000000"/>
    <a:srgbClr val="E30613"/>
    <a:srgbClr val="D9D9D9"/>
    <a:srgbClr val="D81E05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MasterView">
  <p:normalViewPr horzBarState="maximized">
    <p:restoredLeft sz="7497" autoAdjust="0"/>
    <p:restoredTop sz="94680" autoAdjust="0"/>
  </p:normalViewPr>
  <p:slideViewPr>
    <p:cSldViewPr snapToGrid="0">
      <p:cViewPr varScale="1">
        <p:scale>
          <a:sx n="64" d="100"/>
          <a:sy n="64" d="100"/>
        </p:scale>
        <p:origin x="1652" y="3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70" d="100"/>
        <a:sy n="170" d="100"/>
      </p:scale>
      <p:origin x="0" y="14270"/>
    </p:cViewPr>
  </p:sorterViewPr>
  <p:notesViewPr>
    <p:cSldViewPr snapToGrid="0">
      <p:cViewPr>
        <p:scale>
          <a:sx n="1" d="2"/>
          <a:sy n="1" d="2"/>
        </p:scale>
        <p:origin x="0" y="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microsoft.com/office/2016/11/relationships/changesInfo" Target="changesInfos/changesInfo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6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notesMaster" Target="notesMasters/notesMaster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Fiona Freel" userId="3a7a7974-e831-4583-92ac-603bf88d4539" providerId="ADAL" clId="{BD5567FC-7485-4DF3-8FB9-3588AA23B87E}"/>
    <pc:docChg chg="modMainMaster">
      <pc:chgData name="Fiona Freel" userId="3a7a7974-e831-4583-92ac-603bf88d4539" providerId="ADAL" clId="{BD5567FC-7485-4DF3-8FB9-3588AA23B87E}" dt="2022-01-20T13:34:00.373" v="0" actId="20577"/>
      <pc:docMkLst>
        <pc:docMk/>
      </pc:docMkLst>
      <pc:sldMasterChg chg="modSp mod">
        <pc:chgData name="Fiona Freel" userId="3a7a7974-e831-4583-92ac-603bf88d4539" providerId="ADAL" clId="{BD5567FC-7485-4DF3-8FB9-3588AA23B87E}" dt="2022-01-20T13:34:00.373" v="0" actId="20577"/>
        <pc:sldMasterMkLst>
          <pc:docMk/>
          <pc:sldMasterMk cId="0" sldId="2147483651"/>
        </pc:sldMasterMkLst>
        <pc:spChg chg="mod">
          <ac:chgData name="Fiona Freel" userId="3a7a7974-e831-4583-92ac-603bf88d4539" providerId="ADAL" clId="{BD5567FC-7485-4DF3-8FB9-3588AA23B87E}" dt="2022-01-20T13:34:00.373" v="0" actId="20577"/>
          <ac:spMkLst>
            <pc:docMk/>
            <pc:sldMasterMk cId="0" sldId="2147483651"/>
            <ac:spMk id="1029" creationId="{00000000-0000-0000-0000-000000000000}"/>
          </ac:spMkLst>
        </pc:spChg>
      </pc:sldMasterChg>
    </pc:docChg>
  </pc:docChgLst>
  <pc:docChgLst>
    <pc:chgData name="Caroline Prodger" userId="e4ef2e75-b60b-401b-8ebe-291bdcf405f4" providerId="ADAL" clId="{E836FACA-EC5C-4C21-AD9C-C68BAAF14DB9}"/>
    <pc:docChg chg="custSel modSld">
      <pc:chgData name="Caroline Prodger" userId="e4ef2e75-b60b-401b-8ebe-291bdcf405f4" providerId="ADAL" clId="{E836FACA-EC5C-4C21-AD9C-C68BAAF14DB9}" dt="2022-08-23T09:10:42.379" v="46" actId="20577"/>
      <pc:docMkLst>
        <pc:docMk/>
      </pc:docMkLst>
      <pc:sldChg chg="modSp mod">
        <pc:chgData name="Caroline Prodger" userId="e4ef2e75-b60b-401b-8ebe-291bdcf405f4" providerId="ADAL" clId="{E836FACA-EC5C-4C21-AD9C-C68BAAF14DB9}" dt="2022-08-23T09:09:34.811" v="1" actId="20577"/>
        <pc:sldMkLst>
          <pc:docMk/>
          <pc:sldMk cId="2253134138" sldId="265"/>
        </pc:sldMkLst>
        <pc:spChg chg="mod">
          <ac:chgData name="Caroline Prodger" userId="e4ef2e75-b60b-401b-8ebe-291bdcf405f4" providerId="ADAL" clId="{E836FACA-EC5C-4C21-AD9C-C68BAAF14DB9}" dt="2022-08-23T09:09:34.811" v="1" actId="20577"/>
          <ac:spMkLst>
            <pc:docMk/>
            <pc:sldMk cId="2253134138" sldId="265"/>
            <ac:spMk id="2" creationId="{00000000-0000-0000-0000-000000000000}"/>
          </ac:spMkLst>
        </pc:spChg>
      </pc:sldChg>
      <pc:sldChg chg="modSp mod">
        <pc:chgData name="Caroline Prodger" userId="e4ef2e75-b60b-401b-8ebe-291bdcf405f4" providerId="ADAL" clId="{E836FACA-EC5C-4C21-AD9C-C68BAAF14DB9}" dt="2022-08-23T09:09:45.152" v="10" actId="20577"/>
        <pc:sldMkLst>
          <pc:docMk/>
          <pc:sldMk cId="1176122161" sldId="292"/>
        </pc:sldMkLst>
        <pc:spChg chg="mod">
          <ac:chgData name="Caroline Prodger" userId="e4ef2e75-b60b-401b-8ebe-291bdcf405f4" providerId="ADAL" clId="{E836FACA-EC5C-4C21-AD9C-C68BAAF14DB9}" dt="2022-08-23T09:09:45.152" v="10" actId="20577"/>
          <ac:spMkLst>
            <pc:docMk/>
            <pc:sldMk cId="1176122161" sldId="292"/>
            <ac:spMk id="2" creationId="{00000000-0000-0000-0000-000000000000}"/>
          </ac:spMkLst>
        </pc:spChg>
      </pc:sldChg>
      <pc:sldChg chg="modSp mod">
        <pc:chgData name="Caroline Prodger" userId="e4ef2e75-b60b-401b-8ebe-291bdcf405f4" providerId="ADAL" clId="{E836FACA-EC5C-4C21-AD9C-C68BAAF14DB9}" dt="2022-08-23T09:10:23.740" v="42" actId="20577"/>
        <pc:sldMkLst>
          <pc:docMk/>
          <pc:sldMk cId="4162677071" sldId="293"/>
        </pc:sldMkLst>
        <pc:spChg chg="mod">
          <ac:chgData name="Caroline Prodger" userId="e4ef2e75-b60b-401b-8ebe-291bdcf405f4" providerId="ADAL" clId="{E836FACA-EC5C-4C21-AD9C-C68BAAF14DB9}" dt="2022-08-23T09:10:23.740" v="42" actId="20577"/>
          <ac:spMkLst>
            <pc:docMk/>
            <pc:sldMk cId="4162677071" sldId="293"/>
            <ac:spMk id="2" creationId="{00000000-0000-0000-0000-000000000000}"/>
          </ac:spMkLst>
        </pc:spChg>
      </pc:sldChg>
      <pc:sldChg chg="modSp mod">
        <pc:chgData name="Caroline Prodger" userId="e4ef2e75-b60b-401b-8ebe-291bdcf405f4" providerId="ADAL" clId="{E836FACA-EC5C-4C21-AD9C-C68BAAF14DB9}" dt="2022-08-23T09:10:42.379" v="46" actId="20577"/>
        <pc:sldMkLst>
          <pc:docMk/>
          <pc:sldMk cId="3935395525" sldId="294"/>
        </pc:sldMkLst>
        <pc:spChg chg="mod">
          <ac:chgData name="Caroline Prodger" userId="e4ef2e75-b60b-401b-8ebe-291bdcf405f4" providerId="ADAL" clId="{E836FACA-EC5C-4C21-AD9C-C68BAAF14DB9}" dt="2022-08-23T09:10:42.379" v="46" actId="20577"/>
          <ac:spMkLst>
            <pc:docMk/>
            <pc:sldMk cId="3935395525" sldId="294"/>
            <ac:spMk id="2" creationId="{00000000-0000-0000-0000-000000000000}"/>
          </ac:spMkLst>
        </pc:spChg>
      </pc:sldChg>
    </pc:docChg>
  </pc:docChgLst>
  <pc:docChgLst>
    <pc:chgData name="Charlie Evans" userId="9964b21c-b77c-4334-8083-162c4eec6535" providerId="ADAL" clId="{E824AEF6-C374-4411-80C4-3EDB07FEBA51}"/>
    <pc:docChg chg="modMainMaster">
      <pc:chgData name="Charlie Evans" userId="9964b21c-b77c-4334-8083-162c4eec6535" providerId="ADAL" clId="{E824AEF6-C374-4411-80C4-3EDB07FEBA51}" dt="2022-01-26T15:57:25.567" v="6" actId="1076"/>
      <pc:docMkLst>
        <pc:docMk/>
      </pc:docMkLst>
      <pc:sldMasterChg chg="modSp mod">
        <pc:chgData name="Charlie Evans" userId="9964b21c-b77c-4334-8083-162c4eec6535" providerId="ADAL" clId="{E824AEF6-C374-4411-80C4-3EDB07FEBA51}" dt="2022-01-26T15:57:25.567" v="6" actId="1076"/>
        <pc:sldMasterMkLst>
          <pc:docMk/>
          <pc:sldMasterMk cId="0" sldId="2147483651"/>
        </pc:sldMasterMkLst>
        <pc:spChg chg="mod">
          <ac:chgData name="Charlie Evans" userId="9964b21c-b77c-4334-8083-162c4eec6535" providerId="ADAL" clId="{E824AEF6-C374-4411-80C4-3EDB07FEBA51}" dt="2022-01-26T15:57:25.567" v="6" actId="1076"/>
          <ac:spMkLst>
            <pc:docMk/>
            <pc:sldMasterMk cId="0" sldId="2147483651"/>
            <ac:spMk id="11" creationId="{96F0CD5D-B4A7-4421-AC1D-7F2293649C0F}"/>
          </ac:spMkLst>
        </pc:spChg>
      </pc:sldMasterChg>
    </pc:docChg>
  </pc:docChgLst>
  <pc:docChgLst>
    <pc:chgData name="Caroline Prodger" userId="e4ef2e75-b60b-401b-8ebe-291bdcf405f4" providerId="ADAL" clId="{7D99576E-5653-4FCD-B9C2-DBB72C459429}"/>
    <pc:docChg chg="custSel addSld modSld">
      <pc:chgData name="Caroline Prodger" userId="e4ef2e75-b60b-401b-8ebe-291bdcf405f4" providerId="ADAL" clId="{7D99576E-5653-4FCD-B9C2-DBB72C459429}" dt="2022-05-25T12:41:04.773" v="312" actId="1076"/>
      <pc:docMkLst>
        <pc:docMk/>
      </pc:docMkLst>
      <pc:sldChg chg="delSp modSp mod">
        <pc:chgData name="Caroline Prodger" userId="e4ef2e75-b60b-401b-8ebe-291bdcf405f4" providerId="ADAL" clId="{7D99576E-5653-4FCD-B9C2-DBB72C459429}" dt="2022-05-25T11:24:02.551" v="133" actId="1076"/>
        <pc:sldMkLst>
          <pc:docMk/>
          <pc:sldMk cId="4022091065" sldId="256"/>
        </pc:sldMkLst>
        <pc:spChg chg="mod">
          <ac:chgData name="Caroline Prodger" userId="e4ef2e75-b60b-401b-8ebe-291bdcf405f4" providerId="ADAL" clId="{7D99576E-5653-4FCD-B9C2-DBB72C459429}" dt="2022-05-25T11:24:02.551" v="133" actId="1076"/>
          <ac:spMkLst>
            <pc:docMk/>
            <pc:sldMk cId="4022091065" sldId="256"/>
            <ac:spMk id="3" creationId="{00000000-0000-0000-0000-000000000000}"/>
          </ac:spMkLst>
        </pc:spChg>
        <pc:spChg chg="del">
          <ac:chgData name="Caroline Prodger" userId="e4ef2e75-b60b-401b-8ebe-291bdcf405f4" providerId="ADAL" clId="{7D99576E-5653-4FCD-B9C2-DBB72C459429}" dt="2022-05-25T11:11:33.353" v="36" actId="21"/>
          <ac:spMkLst>
            <pc:docMk/>
            <pc:sldMk cId="4022091065" sldId="256"/>
            <ac:spMk id="18434" creationId="{00000000-0000-0000-0000-000000000000}"/>
          </ac:spMkLst>
        </pc:spChg>
      </pc:sldChg>
      <pc:sldChg chg="delSp modSp mod">
        <pc:chgData name="Caroline Prodger" userId="e4ef2e75-b60b-401b-8ebe-291bdcf405f4" providerId="ADAL" clId="{7D99576E-5653-4FCD-B9C2-DBB72C459429}" dt="2022-05-25T12:41:04.773" v="312" actId="1076"/>
        <pc:sldMkLst>
          <pc:docMk/>
          <pc:sldMk cId="828076406" sldId="289"/>
        </pc:sldMkLst>
        <pc:spChg chg="del">
          <ac:chgData name="Caroline Prodger" userId="e4ef2e75-b60b-401b-8ebe-291bdcf405f4" providerId="ADAL" clId="{7D99576E-5653-4FCD-B9C2-DBB72C459429}" dt="2022-05-25T12:40:59.342" v="311" actId="478"/>
          <ac:spMkLst>
            <pc:docMk/>
            <pc:sldMk cId="828076406" sldId="289"/>
            <ac:spMk id="5" creationId="{00000000-0000-0000-0000-000000000000}"/>
          </ac:spMkLst>
        </pc:spChg>
        <pc:spChg chg="mod">
          <ac:chgData name="Caroline Prodger" userId="e4ef2e75-b60b-401b-8ebe-291bdcf405f4" providerId="ADAL" clId="{7D99576E-5653-4FCD-B9C2-DBB72C459429}" dt="2022-05-25T12:41:04.773" v="312" actId="1076"/>
          <ac:spMkLst>
            <pc:docMk/>
            <pc:sldMk cId="828076406" sldId="289"/>
            <ac:spMk id="18434" creationId="{00000000-0000-0000-0000-000000000000}"/>
          </ac:spMkLst>
        </pc:spChg>
      </pc:sldChg>
      <pc:sldChg chg="modSp mod">
        <pc:chgData name="Caroline Prodger" userId="e4ef2e75-b60b-401b-8ebe-291bdcf405f4" providerId="ADAL" clId="{7D99576E-5653-4FCD-B9C2-DBB72C459429}" dt="2022-05-25T12:33:15.357" v="166" actId="14100"/>
        <pc:sldMkLst>
          <pc:docMk/>
          <pc:sldMk cId="3187765181" sldId="291"/>
        </pc:sldMkLst>
        <pc:spChg chg="mod">
          <ac:chgData name="Caroline Prodger" userId="e4ef2e75-b60b-401b-8ebe-291bdcf405f4" providerId="ADAL" clId="{7D99576E-5653-4FCD-B9C2-DBB72C459429}" dt="2022-05-25T12:30:30.967" v="136" actId="20577"/>
          <ac:spMkLst>
            <pc:docMk/>
            <pc:sldMk cId="3187765181" sldId="291"/>
            <ac:spMk id="2" creationId="{00000000-0000-0000-0000-000000000000}"/>
          </ac:spMkLst>
        </pc:spChg>
        <pc:spChg chg="mod">
          <ac:chgData name="Caroline Prodger" userId="e4ef2e75-b60b-401b-8ebe-291bdcf405f4" providerId="ADAL" clId="{7D99576E-5653-4FCD-B9C2-DBB72C459429}" dt="2022-05-25T12:31:12.079" v="142" actId="1076"/>
          <ac:spMkLst>
            <pc:docMk/>
            <pc:sldMk cId="3187765181" sldId="291"/>
            <ac:spMk id="4" creationId="{00000000-0000-0000-0000-000000000000}"/>
          </ac:spMkLst>
        </pc:spChg>
        <pc:spChg chg="mod">
          <ac:chgData name="Caroline Prodger" userId="e4ef2e75-b60b-401b-8ebe-291bdcf405f4" providerId="ADAL" clId="{7D99576E-5653-4FCD-B9C2-DBB72C459429}" dt="2022-05-25T12:32:21.474" v="157" actId="1076"/>
          <ac:spMkLst>
            <pc:docMk/>
            <pc:sldMk cId="3187765181" sldId="291"/>
            <ac:spMk id="28" creationId="{00000000-0000-0000-0000-000000000000}"/>
          </ac:spMkLst>
        </pc:spChg>
        <pc:spChg chg="mod">
          <ac:chgData name="Caroline Prodger" userId="e4ef2e75-b60b-401b-8ebe-291bdcf405f4" providerId="ADAL" clId="{7D99576E-5653-4FCD-B9C2-DBB72C459429}" dt="2022-05-25T12:32:03.649" v="154" actId="1076"/>
          <ac:spMkLst>
            <pc:docMk/>
            <pc:sldMk cId="3187765181" sldId="291"/>
            <ac:spMk id="32" creationId="{00000000-0000-0000-0000-000000000000}"/>
          </ac:spMkLst>
        </pc:spChg>
        <pc:spChg chg="mod">
          <ac:chgData name="Caroline Prodger" userId="e4ef2e75-b60b-401b-8ebe-291bdcf405f4" providerId="ADAL" clId="{7D99576E-5653-4FCD-B9C2-DBB72C459429}" dt="2022-05-25T12:31:48.042" v="149" actId="1076"/>
          <ac:spMkLst>
            <pc:docMk/>
            <pc:sldMk cId="3187765181" sldId="291"/>
            <ac:spMk id="36" creationId="{00000000-0000-0000-0000-000000000000}"/>
          </ac:spMkLst>
        </pc:spChg>
        <pc:spChg chg="mod">
          <ac:chgData name="Caroline Prodger" userId="e4ef2e75-b60b-401b-8ebe-291bdcf405f4" providerId="ADAL" clId="{7D99576E-5653-4FCD-B9C2-DBB72C459429}" dt="2022-05-25T12:31:33.885" v="146" actId="1076"/>
          <ac:spMkLst>
            <pc:docMk/>
            <pc:sldMk cId="3187765181" sldId="291"/>
            <ac:spMk id="40" creationId="{00000000-0000-0000-0000-000000000000}"/>
          </ac:spMkLst>
        </pc:spChg>
        <pc:picChg chg="mod">
          <ac:chgData name="Caroline Prodger" userId="e4ef2e75-b60b-401b-8ebe-291bdcf405f4" providerId="ADAL" clId="{7D99576E-5653-4FCD-B9C2-DBB72C459429}" dt="2022-05-25T12:31:00.715" v="140" actId="1076"/>
          <ac:picMkLst>
            <pc:docMk/>
            <pc:sldMk cId="3187765181" sldId="291"/>
            <ac:picMk id="2050" creationId="{00000000-0000-0000-0000-000000000000}"/>
          </ac:picMkLst>
        </pc:picChg>
        <pc:cxnChg chg="mod">
          <ac:chgData name="Caroline Prodger" userId="e4ef2e75-b60b-401b-8ebe-291bdcf405f4" providerId="ADAL" clId="{7D99576E-5653-4FCD-B9C2-DBB72C459429}" dt="2022-05-25T12:31:25.088" v="145" actId="14100"/>
          <ac:cxnSpMkLst>
            <pc:docMk/>
            <pc:sldMk cId="3187765181" sldId="291"/>
            <ac:cxnSpMk id="7" creationId="{00000000-0000-0000-0000-000000000000}"/>
          </ac:cxnSpMkLst>
        </pc:cxnChg>
        <pc:cxnChg chg="mod">
          <ac:chgData name="Caroline Prodger" userId="e4ef2e75-b60b-401b-8ebe-291bdcf405f4" providerId="ADAL" clId="{7D99576E-5653-4FCD-B9C2-DBB72C459429}" dt="2022-05-25T12:33:01.840" v="164" actId="14100"/>
          <ac:cxnSpMkLst>
            <pc:docMk/>
            <pc:sldMk cId="3187765181" sldId="291"/>
            <ac:cxnSpMk id="10" creationId="{00000000-0000-0000-0000-000000000000}"/>
          </ac:cxnSpMkLst>
        </pc:cxnChg>
        <pc:cxnChg chg="mod">
          <ac:chgData name="Caroline Prodger" userId="e4ef2e75-b60b-401b-8ebe-291bdcf405f4" providerId="ADAL" clId="{7D99576E-5653-4FCD-B9C2-DBB72C459429}" dt="2022-05-25T12:32:57.394" v="163" actId="14100"/>
          <ac:cxnSpMkLst>
            <pc:docMk/>
            <pc:sldMk cId="3187765181" sldId="291"/>
            <ac:cxnSpMk id="14" creationId="{00000000-0000-0000-0000-000000000000}"/>
          </ac:cxnSpMkLst>
        </pc:cxnChg>
        <pc:cxnChg chg="mod">
          <ac:chgData name="Caroline Prodger" userId="e4ef2e75-b60b-401b-8ebe-291bdcf405f4" providerId="ADAL" clId="{7D99576E-5653-4FCD-B9C2-DBB72C459429}" dt="2022-05-25T12:32:51.682" v="162" actId="14100"/>
          <ac:cxnSpMkLst>
            <pc:docMk/>
            <pc:sldMk cId="3187765181" sldId="291"/>
            <ac:cxnSpMk id="19" creationId="{00000000-0000-0000-0000-000000000000}"/>
          </ac:cxnSpMkLst>
        </pc:cxnChg>
        <pc:cxnChg chg="mod">
          <ac:chgData name="Caroline Prodger" userId="e4ef2e75-b60b-401b-8ebe-291bdcf405f4" providerId="ADAL" clId="{7D99576E-5653-4FCD-B9C2-DBB72C459429}" dt="2022-05-25T12:32:46.274" v="161" actId="14100"/>
          <ac:cxnSpMkLst>
            <pc:docMk/>
            <pc:sldMk cId="3187765181" sldId="291"/>
            <ac:cxnSpMk id="26" creationId="{00000000-0000-0000-0000-000000000000}"/>
          </ac:cxnSpMkLst>
        </pc:cxnChg>
        <pc:cxnChg chg="mod">
          <ac:chgData name="Caroline Prodger" userId="e4ef2e75-b60b-401b-8ebe-291bdcf405f4" providerId="ADAL" clId="{7D99576E-5653-4FCD-B9C2-DBB72C459429}" dt="2022-05-25T12:32:30.557" v="159" actId="14100"/>
          <ac:cxnSpMkLst>
            <pc:docMk/>
            <pc:sldMk cId="3187765181" sldId="291"/>
            <ac:cxnSpMk id="29" creationId="{00000000-0000-0000-0000-000000000000}"/>
          </ac:cxnSpMkLst>
        </pc:cxnChg>
        <pc:cxnChg chg="mod">
          <ac:chgData name="Caroline Prodger" userId="e4ef2e75-b60b-401b-8ebe-291bdcf405f4" providerId="ADAL" clId="{7D99576E-5653-4FCD-B9C2-DBB72C459429}" dt="2022-05-25T12:32:36.903" v="160" actId="14100"/>
          <ac:cxnSpMkLst>
            <pc:docMk/>
            <pc:sldMk cId="3187765181" sldId="291"/>
            <ac:cxnSpMk id="33" creationId="{00000000-0000-0000-0000-000000000000}"/>
          </ac:cxnSpMkLst>
        </pc:cxnChg>
        <pc:cxnChg chg="mod">
          <ac:chgData name="Caroline Prodger" userId="e4ef2e75-b60b-401b-8ebe-291bdcf405f4" providerId="ADAL" clId="{7D99576E-5653-4FCD-B9C2-DBB72C459429}" dt="2022-05-25T12:33:15.357" v="166" actId="14100"/>
          <ac:cxnSpMkLst>
            <pc:docMk/>
            <pc:sldMk cId="3187765181" sldId="291"/>
            <ac:cxnSpMk id="37" creationId="{00000000-0000-0000-0000-000000000000}"/>
          </ac:cxnSpMkLst>
        </pc:cxnChg>
        <pc:cxnChg chg="mod">
          <ac:chgData name="Caroline Prodger" userId="e4ef2e75-b60b-401b-8ebe-291bdcf405f4" providerId="ADAL" clId="{7D99576E-5653-4FCD-B9C2-DBB72C459429}" dt="2022-05-25T12:31:41.329" v="148" actId="14100"/>
          <ac:cxnSpMkLst>
            <pc:docMk/>
            <pc:sldMk cId="3187765181" sldId="291"/>
            <ac:cxnSpMk id="41" creationId="{00000000-0000-0000-0000-000000000000}"/>
          </ac:cxnSpMkLst>
        </pc:cxnChg>
      </pc:sldChg>
      <pc:sldChg chg="modSp">
        <pc:chgData name="Caroline Prodger" userId="e4ef2e75-b60b-401b-8ebe-291bdcf405f4" providerId="ADAL" clId="{7D99576E-5653-4FCD-B9C2-DBB72C459429}" dt="2022-05-25T12:30:47.575" v="137" actId="1076"/>
        <pc:sldMkLst>
          <pc:docMk/>
          <pc:sldMk cId="1176122161" sldId="292"/>
        </pc:sldMkLst>
        <pc:picChg chg="mod">
          <ac:chgData name="Caroline Prodger" userId="e4ef2e75-b60b-401b-8ebe-291bdcf405f4" providerId="ADAL" clId="{7D99576E-5653-4FCD-B9C2-DBB72C459429}" dt="2022-05-25T12:30:47.575" v="137" actId="1076"/>
          <ac:picMkLst>
            <pc:docMk/>
            <pc:sldMk cId="1176122161" sldId="292"/>
            <ac:picMk id="2050" creationId="{00000000-0000-0000-0000-000000000000}"/>
          </ac:picMkLst>
        </pc:picChg>
      </pc:sldChg>
      <pc:sldChg chg="modSp mod">
        <pc:chgData name="Caroline Prodger" userId="e4ef2e75-b60b-401b-8ebe-291bdcf405f4" providerId="ADAL" clId="{7D99576E-5653-4FCD-B9C2-DBB72C459429}" dt="2022-05-25T12:34:09.290" v="169" actId="1076"/>
        <pc:sldMkLst>
          <pc:docMk/>
          <pc:sldMk cId="4162677071" sldId="293"/>
        </pc:sldMkLst>
        <pc:spChg chg="mod">
          <ac:chgData name="Caroline Prodger" userId="e4ef2e75-b60b-401b-8ebe-291bdcf405f4" providerId="ADAL" clId="{7D99576E-5653-4FCD-B9C2-DBB72C459429}" dt="2022-05-25T12:34:04.500" v="168" actId="20577"/>
          <ac:spMkLst>
            <pc:docMk/>
            <pc:sldMk cId="4162677071" sldId="293"/>
            <ac:spMk id="3" creationId="{00000000-0000-0000-0000-000000000000}"/>
          </ac:spMkLst>
        </pc:spChg>
        <pc:picChg chg="mod">
          <ac:chgData name="Caroline Prodger" userId="e4ef2e75-b60b-401b-8ebe-291bdcf405f4" providerId="ADAL" clId="{7D99576E-5653-4FCD-B9C2-DBB72C459429}" dt="2022-05-25T12:34:09.290" v="169" actId="1076"/>
          <ac:picMkLst>
            <pc:docMk/>
            <pc:sldMk cId="4162677071" sldId="293"/>
            <ac:picMk id="2050" creationId="{00000000-0000-0000-0000-000000000000}"/>
          </ac:picMkLst>
        </pc:picChg>
      </pc:sldChg>
      <pc:sldChg chg="addSp delSp modSp mod">
        <pc:chgData name="Caroline Prodger" userId="e4ef2e75-b60b-401b-8ebe-291bdcf405f4" providerId="ADAL" clId="{7D99576E-5653-4FCD-B9C2-DBB72C459429}" dt="2022-05-25T12:36:48.651" v="202" actId="21"/>
        <pc:sldMkLst>
          <pc:docMk/>
          <pc:sldMk cId="3935395525" sldId="294"/>
        </pc:sldMkLst>
        <pc:spChg chg="mod">
          <ac:chgData name="Caroline Prodger" userId="e4ef2e75-b60b-401b-8ebe-291bdcf405f4" providerId="ADAL" clId="{7D99576E-5653-4FCD-B9C2-DBB72C459429}" dt="2022-05-25T12:36:39.715" v="200" actId="20577"/>
          <ac:spMkLst>
            <pc:docMk/>
            <pc:sldMk cId="3935395525" sldId="294"/>
            <ac:spMk id="3" creationId="{00000000-0000-0000-0000-000000000000}"/>
          </ac:spMkLst>
        </pc:spChg>
        <pc:spChg chg="add del mod">
          <ac:chgData name="Caroline Prodger" userId="e4ef2e75-b60b-401b-8ebe-291bdcf405f4" providerId="ADAL" clId="{7D99576E-5653-4FCD-B9C2-DBB72C459429}" dt="2022-05-25T12:36:48.651" v="202" actId="21"/>
          <ac:spMkLst>
            <pc:docMk/>
            <pc:sldMk cId="3935395525" sldId="294"/>
            <ac:spMk id="6" creationId="{E0750B75-6FDF-742B-C41C-8491BCAA2A97}"/>
          </ac:spMkLst>
        </pc:spChg>
        <pc:picChg chg="mod">
          <ac:chgData name="Caroline Prodger" userId="e4ef2e75-b60b-401b-8ebe-291bdcf405f4" providerId="ADAL" clId="{7D99576E-5653-4FCD-B9C2-DBB72C459429}" dt="2022-05-25T12:35:19.140" v="195" actId="1076"/>
          <ac:picMkLst>
            <pc:docMk/>
            <pc:sldMk cId="3935395525" sldId="294"/>
            <ac:picMk id="3074" creationId="{00000000-0000-0000-0000-000000000000}"/>
          </ac:picMkLst>
        </pc:picChg>
        <pc:picChg chg="mod">
          <ac:chgData name="Caroline Prodger" userId="e4ef2e75-b60b-401b-8ebe-291bdcf405f4" providerId="ADAL" clId="{7D99576E-5653-4FCD-B9C2-DBB72C459429}" dt="2022-05-25T12:35:16.036" v="194" actId="1076"/>
          <ac:picMkLst>
            <pc:docMk/>
            <pc:sldMk cId="3935395525" sldId="294"/>
            <ac:picMk id="3075" creationId="{00000000-0000-0000-0000-000000000000}"/>
          </ac:picMkLst>
        </pc:picChg>
      </pc:sldChg>
      <pc:sldChg chg="addSp delSp modSp mod">
        <pc:chgData name="Caroline Prodger" userId="e4ef2e75-b60b-401b-8ebe-291bdcf405f4" providerId="ADAL" clId="{7D99576E-5653-4FCD-B9C2-DBB72C459429}" dt="2022-05-25T12:38:45.691" v="287" actId="20577"/>
        <pc:sldMkLst>
          <pc:docMk/>
          <pc:sldMk cId="3838702720" sldId="295"/>
        </pc:sldMkLst>
        <pc:spChg chg="mod">
          <ac:chgData name="Caroline Prodger" userId="e4ef2e75-b60b-401b-8ebe-291bdcf405f4" providerId="ADAL" clId="{7D99576E-5653-4FCD-B9C2-DBB72C459429}" dt="2022-05-25T12:38:45.691" v="287" actId="20577"/>
          <ac:spMkLst>
            <pc:docMk/>
            <pc:sldMk cId="3838702720" sldId="295"/>
            <ac:spMk id="2" creationId="{00000000-0000-0000-0000-000000000000}"/>
          </ac:spMkLst>
        </pc:spChg>
        <pc:spChg chg="add del mod">
          <ac:chgData name="Caroline Prodger" userId="e4ef2e75-b60b-401b-8ebe-291bdcf405f4" providerId="ADAL" clId="{7D99576E-5653-4FCD-B9C2-DBB72C459429}" dt="2022-05-25T12:37:50.620" v="278" actId="478"/>
          <ac:spMkLst>
            <pc:docMk/>
            <pc:sldMk cId="3838702720" sldId="295"/>
            <ac:spMk id="5" creationId="{AD4408FB-39D6-93BD-CE8E-D9EDBB4B915E}"/>
          </ac:spMkLst>
        </pc:spChg>
        <pc:spChg chg="del">
          <ac:chgData name="Caroline Prodger" userId="e4ef2e75-b60b-401b-8ebe-291bdcf405f4" providerId="ADAL" clId="{7D99576E-5653-4FCD-B9C2-DBB72C459429}" dt="2022-05-25T12:36:28.134" v="199" actId="21"/>
          <ac:spMkLst>
            <pc:docMk/>
            <pc:sldMk cId="3838702720" sldId="295"/>
            <ac:spMk id="7" creationId="{00000000-0000-0000-0000-000000000000}"/>
          </ac:spMkLst>
        </pc:spChg>
        <pc:graphicFrameChg chg="mod modGraphic">
          <ac:chgData name="Caroline Prodger" userId="e4ef2e75-b60b-401b-8ebe-291bdcf405f4" providerId="ADAL" clId="{7D99576E-5653-4FCD-B9C2-DBB72C459429}" dt="2022-05-25T12:38:34.995" v="286" actId="20577"/>
          <ac:graphicFrameMkLst>
            <pc:docMk/>
            <pc:sldMk cId="3838702720" sldId="295"/>
            <ac:graphicFrameMk id="4" creationId="{00000000-0000-0000-0000-000000000000}"/>
          </ac:graphicFrameMkLst>
        </pc:graphicFrameChg>
      </pc:sldChg>
      <pc:sldChg chg="modSp mod">
        <pc:chgData name="Caroline Prodger" userId="e4ef2e75-b60b-401b-8ebe-291bdcf405f4" providerId="ADAL" clId="{7D99576E-5653-4FCD-B9C2-DBB72C459429}" dt="2022-05-25T12:40:23.376" v="310" actId="1076"/>
        <pc:sldMkLst>
          <pc:docMk/>
          <pc:sldMk cId="129685627" sldId="296"/>
        </pc:sldMkLst>
        <pc:spChg chg="mod">
          <ac:chgData name="Caroline Prodger" userId="e4ef2e75-b60b-401b-8ebe-291bdcf405f4" providerId="ADAL" clId="{7D99576E-5653-4FCD-B9C2-DBB72C459429}" dt="2022-05-25T12:39:25.474" v="303" actId="20577"/>
          <ac:spMkLst>
            <pc:docMk/>
            <pc:sldMk cId="129685627" sldId="296"/>
            <ac:spMk id="2" creationId="{00000000-0000-0000-0000-000000000000}"/>
          </ac:spMkLst>
        </pc:spChg>
        <pc:spChg chg="mod">
          <ac:chgData name="Caroline Prodger" userId="e4ef2e75-b60b-401b-8ebe-291bdcf405f4" providerId="ADAL" clId="{7D99576E-5653-4FCD-B9C2-DBB72C459429}" dt="2022-05-25T12:40:04.802" v="308" actId="20577"/>
          <ac:spMkLst>
            <pc:docMk/>
            <pc:sldMk cId="129685627" sldId="296"/>
            <ac:spMk id="3" creationId="{00000000-0000-0000-0000-000000000000}"/>
          </ac:spMkLst>
        </pc:spChg>
        <pc:spChg chg="mod">
          <ac:chgData name="Caroline Prodger" userId="e4ef2e75-b60b-401b-8ebe-291bdcf405f4" providerId="ADAL" clId="{7D99576E-5653-4FCD-B9C2-DBB72C459429}" dt="2022-05-25T12:39:38.229" v="306" actId="1076"/>
          <ac:spMkLst>
            <pc:docMk/>
            <pc:sldMk cId="129685627" sldId="296"/>
            <ac:spMk id="5" creationId="{00000000-0000-0000-0000-000000000000}"/>
          </ac:spMkLst>
        </pc:spChg>
        <pc:picChg chg="mod">
          <ac:chgData name="Caroline Prodger" userId="e4ef2e75-b60b-401b-8ebe-291bdcf405f4" providerId="ADAL" clId="{7D99576E-5653-4FCD-B9C2-DBB72C459429}" dt="2022-05-25T12:40:23.376" v="310" actId="1076"/>
          <ac:picMkLst>
            <pc:docMk/>
            <pc:sldMk cId="129685627" sldId="296"/>
            <ac:picMk id="4098" creationId="{00000000-0000-0000-0000-000000000000}"/>
          </ac:picMkLst>
        </pc:picChg>
      </pc:sldChg>
      <pc:sldChg chg="addSp delSp modSp new mod">
        <pc:chgData name="Caroline Prodger" userId="e4ef2e75-b60b-401b-8ebe-291bdcf405f4" providerId="ADAL" clId="{7D99576E-5653-4FCD-B9C2-DBB72C459429}" dt="2022-05-25T11:23:43.405" v="132" actId="1076"/>
        <pc:sldMkLst>
          <pc:docMk/>
          <pc:sldMk cId="230643867" sldId="297"/>
        </pc:sldMkLst>
        <pc:spChg chg="mod">
          <ac:chgData name="Caroline Prodger" userId="e4ef2e75-b60b-401b-8ebe-291bdcf405f4" providerId="ADAL" clId="{7D99576E-5653-4FCD-B9C2-DBB72C459429}" dt="2022-05-25T11:19:47.589" v="79" actId="20577"/>
          <ac:spMkLst>
            <pc:docMk/>
            <pc:sldMk cId="230643867" sldId="297"/>
            <ac:spMk id="2" creationId="{41A5A873-604B-3585-FA84-328BB0572986}"/>
          </ac:spMkLst>
        </pc:spChg>
        <pc:spChg chg="del">
          <ac:chgData name="Caroline Prodger" userId="e4ef2e75-b60b-401b-8ebe-291bdcf405f4" providerId="ADAL" clId="{7D99576E-5653-4FCD-B9C2-DBB72C459429}" dt="2022-05-25T11:11:37.304" v="37"/>
          <ac:spMkLst>
            <pc:docMk/>
            <pc:sldMk cId="230643867" sldId="297"/>
            <ac:spMk id="3" creationId="{AD9CC1C5-08CE-5E38-C68D-28B268DAE9D4}"/>
          </ac:spMkLst>
        </pc:spChg>
        <pc:spChg chg="add mod">
          <ac:chgData name="Caroline Prodger" userId="e4ef2e75-b60b-401b-8ebe-291bdcf405f4" providerId="ADAL" clId="{7D99576E-5653-4FCD-B9C2-DBB72C459429}" dt="2022-05-25T11:23:08.712" v="125" actId="14100"/>
          <ac:spMkLst>
            <pc:docMk/>
            <pc:sldMk cId="230643867" sldId="297"/>
            <ac:spMk id="4" creationId="{31871F1D-2BF5-B9C8-D7F1-3FB7AF46A5E9}"/>
          </ac:spMkLst>
        </pc:spChg>
        <pc:picChg chg="add mod modCrop">
          <ac:chgData name="Caroline Prodger" userId="e4ef2e75-b60b-401b-8ebe-291bdcf405f4" providerId="ADAL" clId="{7D99576E-5653-4FCD-B9C2-DBB72C459429}" dt="2022-05-25T11:23:43.405" v="132" actId="1076"/>
          <ac:picMkLst>
            <pc:docMk/>
            <pc:sldMk cId="230643867" sldId="297"/>
            <ac:picMk id="6" creationId="{3E841441-0EFF-AB74-5363-33058F8CC21D}"/>
          </ac:picMkLst>
        </pc:picChg>
      </pc:sldChg>
      <pc:sldChg chg="addSp delSp modSp new mod">
        <pc:chgData name="Caroline Prodger" userId="e4ef2e75-b60b-401b-8ebe-291bdcf405f4" providerId="ADAL" clId="{7D99576E-5653-4FCD-B9C2-DBB72C459429}" dt="2022-05-25T12:39:06.078" v="294" actId="255"/>
        <pc:sldMkLst>
          <pc:docMk/>
          <pc:sldMk cId="980426575" sldId="298"/>
        </pc:sldMkLst>
        <pc:spChg chg="mod">
          <ac:chgData name="Caroline Prodger" userId="e4ef2e75-b60b-401b-8ebe-291bdcf405f4" providerId="ADAL" clId="{7D99576E-5653-4FCD-B9C2-DBB72C459429}" dt="2022-05-25T12:36:57.260" v="210" actId="20577"/>
          <ac:spMkLst>
            <pc:docMk/>
            <pc:sldMk cId="980426575" sldId="298"/>
            <ac:spMk id="2" creationId="{08259E32-9F65-872F-BDCE-25A5DE2F4ECA}"/>
          </ac:spMkLst>
        </pc:spChg>
        <pc:spChg chg="del">
          <ac:chgData name="Caroline Prodger" userId="e4ef2e75-b60b-401b-8ebe-291bdcf405f4" providerId="ADAL" clId="{7D99576E-5653-4FCD-B9C2-DBB72C459429}" dt="2022-05-25T12:36:59.225" v="211"/>
          <ac:spMkLst>
            <pc:docMk/>
            <pc:sldMk cId="980426575" sldId="298"/>
            <ac:spMk id="3" creationId="{21B703F5-900F-D5AB-6D62-A6CD4BCCDBC5}"/>
          </ac:spMkLst>
        </pc:spChg>
        <pc:spChg chg="add mod">
          <ac:chgData name="Caroline Prodger" userId="e4ef2e75-b60b-401b-8ebe-291bdcf405f4" providerId="ADAL" clId="{7D99576E-5653-4FCD-B9C2-DBB72C459429}" dt="2022-05-25T12:39:06.078" v="294" actId="255"/>
          <ac:spMkLst>
            <pc:docMk/>
            <pc:sldMk cId="980426575" sldId="298"/>
            <ac:spMk id="4" creationId="{E2FFC8F8-7F7F-7BF4-CF25-E49232315606}"/>
          </ac:spMkLst>
        </pc:spChg>
      </pc:sldChg>
    </pc:docChg>
  </pc:docChgLst>
  <pc:docChgLst>
    <pc:chgData name="Charlie Evans" userId="S::charlie.evans@cityandguilds.com::9964b21c-b77c-4334-8083-162c4eec6535" providerId="AD" clId="Web-{4530202E-F0E7-4F7B-BCEE-F889F18E9F90}"/>
    <pc:docChg chg="modSld">
      <pc:chgData name="Charlie Evans" userId="S::charlie.evans@cityandguilds.com::9964b21c-b77c-4334-8083-162c4eec6535" providerId="AD" clId="Web-{4530202E-F0E7-4F7B-BCEE-F889F18E9F90}" dt="2022-01-26T15:55:43.935" v="1"/>
      <pc:docMkLst>
        <pc:docMk/>
      </pc:docMkLst>
      <pc:sldChg chg="addSp">
        <pc:chgData name="Charlie Evans" userId="S::charlie.evans@cityandguilds.com::9964b21c-b77c-4334-8083-162c4eec6535" providerId="AD" clId="Web-{4530202E-F0E7-4F7B-BCEE-F889F18E9F90}" dt="2022-01-26T15:55:43.935" v="1"/>
        <pc:sldMkLst>
          <pc:docMk/>
          <pc:sldMk cId="0" sldId="267"/>
        </pc:sldMkLst>
        <pc:spChg chg="add">
          <ac:chgData name="Charlie Evans" userId="S::charlie.evans@cityandguilds.com::9964b21c-b77c-4334-8083-162c4eec6535" providerId="AD" clId="Web-{4530202E-F0E7-4F7B-BCEE-F889F18E9F90}" dt="2022-01-26T15:55:42.529" v="0"/>
          <ac:spMkLst>
            <pc:docMk/>
            <pc:sldMk cId="0" sldId="267"/>
            <ac:spMk id="2" creationId="{C855CB61-441F-4AF0-AAA4-6431927C0E15}"/>
          </ac:spMkLst>
        </pc:spChg>
        <pc:spChg chg="add">
          <ac:chgData name="Charlie Evans" userId="S::charlie.evans@cityandguilds.com::9964b21c-b77c-4334-8083-162c4eec6535" providerId="AD" clId="Web-{4530202E-F0E7-4F7B-BCEE-F889F18E9F90}" dt="2022-01-26T15:55:43.935" v="1"/>
          <ac:spMkLst>
            <pc:docMk/>
            <pc:sldMk cId="0" sldId="267"/>
            <ac:spMk id="3" creationId="{105F374A-B56D-4CA5-81D4-9FC175BEBB7D}"/>
          </ac:spMkLst>
        </pc:spChg>
      </pc:sldChg>
    </pc:docChg>
  </pc:docChgLst>
  <pc:docChgLst>
    <pc:chgData name="Charlie Evans" userId="S::charlie.evans@cityandguilds.com::9964b21c-b77c-4334-8083-162c4eec6535" providerId="AD" clId="Web-{A2F6CF8D-5C88-4AB3-A932-369AD7190CFE}"/>
    <pc:docChg chg="modSld">
      <pc:chgData name="Charlie Evans" userId="S::charlie.evans@cityandguilds.com::9964b21c-b77c-4334-8083-162c4eec6535" providerId="AD" clId="Web-{A2F6CF8D-5C88-4AB3-A932-369AD7190CFE}" dt="2022-01-26T15:56:44.245" v="1"/>
      <pc:docMkLst>
        <pc:docMk/>
      </pc:docMkLst>
      <pc:sldChg chg="addSp">
        <pc:chgData name="Charlie Evans" userId="S::charlie.evans@cityandguilds.com::9964b21c-b77c-4334-8083-162c4eec6535" providerId="AD" clId="Web-{A2F6CF8D-5C88-4AB3-A932-369AD7190CFE}" dt="2022-01-26T15:56:44.245" v="1"/>
        <pc:sldMkLst>
          <pc:docMk/>
          <pc:sldMk cId="4022091065" sldId="256"/>
        </pc:sldMkLst>
        <pc:spChg chg="add">
          <ac:chgData name="Charlie Evans" userId="S::charlie.evans@cityandguilds.com::9964b21c-b77c-4334-8083-162c4eec6535" providerId="AD" clId="Web-{A2F6CF8D-5C88-4AB3-A932-369AD7190CFE}" dt="2022-01-26T15:56:43.433" v="0"/>
          <ac:spMkLst>
            <pc:docMk/>
            <pc:sldMk cId="4022091065" sldId="256"/>
            <ac:spMk id="2" creationId="{421C8757-DEE2-4F28-B89C-AB3494B906FE}"/>
          </ac:spMkLst>
        </pc:spChg>
        <pc:spChg chg="add">
          <ac:chgData name="Charlie Evans" userId="S::charlie.evans@cityandguilds.com::9964b21c-b77c-4334-8083-162c4eec6535" providerId="AD" clId="Web-{A2F6CF8D-5C88-4AB3-A932-369AD7190CFE}" dt="2022-01-26T15:56:44.245" v="1"/>
          <ac:spMkLst>
            <pc:docMk/>
            <pc:sldMk cId="4022091065" sldId="256"/>
            <ac:spMk id="3" creationId="{7C379A34-ED8D-4918-9E2C-E0EA0EB4650D}"/>
          </ac:spMkLst>
        </pc:spChg>
      </pc:sldChg>
    </pc:docChg>
  </pc:docChgLst>
  <pc:docChgLst>
    <pc:chgData name="Fiona Freel" userId="3a7a7974-e831-4583-92ac-603bf88d4539" providerId="ADAL" clId="{9182696B-815F-4D1B-AE80-83CD658B4610}"/>
    <pc:docChg chg="modMainMaster">
      <pc:chgData name="Fiona Freel" userId="3a7a7974-e831-4583-92ac-603bf88d4539" providerId="ADAL" clId="{9182696B-815F-4D1B-AE80-83CD658B4610}" dt="2022-01-11T13:45:34.227" v="33" actId="113"/>
      <pc:docMkLst>
        <pc:docMk/>
      </pc:docMkLst>
      <pc:sldMasterChg chg="modSp mod">
        <pc:chgData name="Fiona Freel" userId="3a7a7974-e831-4583-92ac-603bf88d4539" providerId="ADAL" clId="{9182696B-815F-4D1B-AE80-83CD658B4610}" dt="2022-01-11T13:45:34.227" v="33" actId="113"/>
        <pc:sldMasterMkLst>
          <pc:docMk/>
          <pc:sldMasterMk cId="0" sldId="2147483651"/>
        </pc:sldMasterMkLst>
        <pc:spChg chg="mod">
          <ac:chgData name="Fiona Freel" userId="3a7a7974-e831-4583-92ac-603bf88d4539" providerId="ADAL" clId="{9182696B-815F-4D1B-AE80-83CD658B4610}" dt="2022-01-11T13:45:34.227" v="33" actId="113"/>
          <ac:spMkLst>
            <pc:docMk/>
            <pc:sldMasterMk cId="0" sldId="2147483651"/>
            <ac:spMk id="1029" creationId="{00000000-0000-0000-0000-000000000000}"/>
          </ac:spMkLst>
        </pc:sp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586ABBB-9C0A-1D47-83E6-10FD6948B0D3}" type="datetime1">
              <a:rPr lang="en-US"/>
              <a:pPr/>
              <a:t>11/12/2025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BFAD621-1136-4040-A893-ED5AEC3FF12D}" type="slidenum">
              <a:rPr lang="en-US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0745571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50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50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D847933-502B-D146-9428-3DDD196AD935}" type="slidenum">
              <a:rPr lang="en-GB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432193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2532443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729780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ext Box 10"/>
          <p:cNvSpPr txBox="1">
            <a:spLocks noChangeArrowheads="1"/>
          </p:cNvSpPr>
          <p:nvPr userDrawn="1"/>
        </p:nvSpPr>
        <p:spPr bwMode="white">
          <a:xfrm>
            <a:off x="0" y="457200"/>
            <a:ext cx="9144000" cy="152400"/>
          </a:xfrm>
          <a:prstGeom prst="rect">
            <a:avLst/>
          </a:prstGeom>
          <a:solidFill>
            <a:srgbClr val="D9D9D9">
              <a:alpha val="0"/>
            </a:srgbClr>
          </a:solidFill>
          <a:ln>
            <a:noFill/>
          </a:ln>
        </p:spPr>
        <p:txBody>
          <a:bodyPr wrap="none"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sz="1800" dirty="0">
                <a:solidFill>
                  <a:srgbClr val="D9D9D9"/>
                </a:solidFill>
                <a:cs typeface="Arial" charset="0"/>
              </a:rPr>
              <a:t> </a:t>
            </a:r>
          </a:p>
        </p:txBody>
      </p:sp>
      <p:sp>
        <p:nvSpPr>
          <p:cNvPr id="1035" name="Title Placeholder 10"/>
          <p:cNvSpPr>
            <a:spLocks noGrp="1"/>
          </p:cNvSpPr>
          <p:nvPr>
            <p:ph type="title"/>
          </p:nvPr>
        </p:nvSpPr>
        <p:spPr bwMode="auto">
          <a:xfrm>
            <a:off x="457200" y="1008000"/>
            <a:ext cx="8218488" cy="382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1036" name="Text Placeholder 13"/>
          <p:cNvSpPr>
            <a:spLocks noGrp="1"/>
          </p:cNvSpPr>
          <p:nvPr>
            <p:ph type="body" idx="1"/>
          </p:nvPr>
        </p:nvSpPr>
        <p:spPr bwMode="auto">
          <a:xfrm>
            <a:off x="457200" y="1512000"/>
            <a:ext cx="8229600" cy="42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  <a:p>
            <a:pPr lvl="4"/>
            <a:endParaRPr lang="en-GB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54C8F537-6DBE-534E-B9F5-B8C14A123E7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7388705" y="5918332"/>
            <a:ext cx="1258599" cy="403335"/>
          </a:xfrm>
          <a:prstGeom prst="rect">
            <a:avLst/>
          </a:prstGeom>
        </p:spPr>
      </p:pic>
      <p:sp>
        <p:nvSpPr>
          <p:cNvPr id="1029" name="Rectangle 14"/>
          <p:cNvSpPr>
            <a:spLocks noChangeArrowheads="1"/>
          </p:cNvSpPr>
          <p:nvPr userDrawn="1"/>
        </p:nvSpPr>
        <p:spPr bwMode="auto">
          <a:xfrm>
            <a:off x="468312" y="145670"/>
            <a:ext cx="60912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b" anchorCtr="0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aseline="0" dirty="0">
                <a:solidFill>
                  <a:schemeClr val="tx1"/>
                </a:solidFill>
              </a:rPr>
              <a:t>T Level Technical Qualification in</a:t>
            </a:r>
            <a:br>
              <a:rPr lang="en-GB" sz="1400" baseline="0" dirty="0">
                <a:solidFill>
                  <a:schemeClr val="tx1"/>
                </a:solidFill>
              </a:rPr>
            </a:br>
            <a:r>
              <a:rPr lang="en-GB" sz="1400" b="1" baseline="0" dirty="0">
                <a:solidFill>
                  <a:schemeClr val="tx1"/>
                </a:solidFill>
              </a:rPr>
              <a:t>Engineering and Manufacturing (Level 3)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="0" baseline="0" dirty="0">
                <a:solidFill>
                  <a:srgbClr val="0077E3"/>
                </a:solidFill>
              </a:rPr>
              <a:t>300 Engineering Common Core Content</a:t>
            </a:r>
            <a:endParaRPr lang="en-US" sz="1400" b="0" baseline="0" dirty="0">
              <a:solidFill>
                <a:srgbClr val="0077E3"/>
              </a:solidFill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A2179D90-178B-9644-ABBE-ACA37CB4C747}"/>
              </a:ext>
            </a:extLst>
          </p:cNvPr>
          <p:cNvCxnSpPr>
            <a:cxnSpLocks/>
          </p:cNvCxnSpPr>
          <p:nvPr userDrawn="1"/>
        </p:nvCxnSpPr>
        <p:spPr>
          <a:xfrm>
            <a:off x="457200" y="900000"/>
            <a:ext cx="8229600" cy="0"/>
          </a:xfrm>
          <a:prstGeom prst="line">
            <a:avLst/>
          </a:prstGeom>
          <a:ln>
            <a:solidFill>
              <a:srgbClr val="0077E3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79204EE7-09ED-40D7-B3D5-9F6FE263D858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6724650" y="184425"/>
            <a:ext cx="1962150" cy="40957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96F0CD5D-B4A7-4421-AC1D-7F2293649C0F}"/>
              </a:ext>
            </a:extLst>
          </p:cNvPr>
          <p:cNvSpPr txBox="1"/>
          <p:nvPr userDrawn="1"/>
        </p:nvSpPr>
        <p:spPr>
          <a:xfrm>
            <a:off x="2555776" y="5943550"/>
            <a:ext cx="4572000" cy="5100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ts val="1300"/>
              </a:lnSpc>
              <a:spcBef>
                <a:spcPts val="400"/>
              </a:spcBef>
              <a:spcAft>
                <a:spcPts val="400"/>
              </a:spcAft>
            </a:pPr>
            <a:r>
              <a:rPr lang="en-GB" sz="800">
                <a:effectLst/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© City &amp; Guilds Limited. </a:t>
            </a:r>
            <a:r>
              <a:rPr lang="en-GB" sz="800" dirty="0">
                <a:effectLst/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All rights reserved.</a:t>
            </a:r>
            <a:endParaRPr lang="en-GB" sz="8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algn="ctr">
              <a:lnSpc>
                <a:spcPts val="1300"/>
              </a:lnSpc>
              <a:spcBef>
                <a:spcPts val="400"/>
              </a:spcBef>
              <a:spcAft>
                <a:spcPts val="400"/>
              </a:spcAft>
            </a:pPr>
            <a:endParaRPr lang="en-GB" sz="800" dirty="0">
              <a:effectLst/>
              <a:latin typeface="Arial" panose="020B0604020202020204" pitchFamily="34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Text Box 11">
            <a:extLst>
              <a:ext uri="{FF2B5EF4-FFF2-40B4-BE49-F238E27FC236}">
                <a16:creationId xmlns:a16="http://schemas.microsoft.com/office/drawing/2014/main" id="{669155CB-F61B-7B4E-DC2C-2C27EBA6BB1B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7239000" y="6480000"/>
            <a:ext cx="14478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pPr algn="r">
              <a:spcBef>
                <a:spcPts val="600"/>
              </a:spcBef>
            </a:pPr>
            <a:fld id="{6152C911-7D81-1845-9D20-613E63F035EB}" type="slidenum">
              <a:rPr lang="en-US" sz="900" baseline="0">
                <a:ea typeface="Arial" pitchFamily="-105" charset="0"/>
                <a:cs typeface="Arial" pitchFamily="-105" charset="0"/>
              </a:rPr>
              <a:pPr algn="r">
                <a:spcBef>
                  <a:spcPts val="600"/>
                </a:spcBef>
              </a:pPr>
              <a:t>‹#›</a:t>
            </a:fld>
            <a:r>
              <a:rPr lang="en-US" sz="900" baseline="0" dirty="0">
                <a:ea typeface="Arial" pitchFamily="-105" charset="0"/>
                <a:cs typeface="Arial" pitchFamily="-105" charset="0"/>
              </a:rPr>
              <a:t> of 9</a:t>
            </a:r>
          </a:p>
          <a:p>
            <a:pPr algn="r">
              <a:spcBef>
                <a:spcPts val="600"/>
              </a:spcBef>
            </a:pPr>
            <a:endParaRPr lang="en-US" sz="900" baseline="0" dirty="0">
              <a:ea typeface="Arial" pitchFamily="-105" charset="0"/>
              <a:cs typeface="Arial" pitchFamily="-105" charset="0"/>
            </a:endParaRP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</p:sldLayoutIdLst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 baseline="0">
          <a:solidFill>
            <a:srgbClr val="0077E3"/>
          </a:solidFill>
          <a:latin typeface="+mj-lt"/>
          <a:ea typeface="ＭＳ Ｐゴシック" charset="-128"/>
          <a:cs typeface="ＭＳ Ｐゴシック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9pPr>
    </p:titleStyle>
    <p:bodyStyle>
      <a:lvl1pPr marL="0" indent="0" algn="l" rtl="0" eaLnBrk="0" fontAlgn="base" hangingPunct="0">
        <a:lnSpc>
          <a:spcPts val="2400"/>
        </a:lnSpc>
        <a:spcBef>
          <a:spcPts val="1000"/>
        </a:spcBef>
        <a:spcAft>
          <a:spcPts val="1000"/>
        </a:spcAft>
        <a:defRPr lang="en-GB" sz="20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215900" indent="-215900" algn="l" rtl="0" eaLnBrk="0" fontAlgn="base" hangingPunct="0">
        <a:lnSpc>
          <a:spcPts val="24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2000" dirty="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0" indent="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Font typeface="Lucida Grande" pitchFamily="-105" charset="0"/>
        <a:defRPr lang="en-GB" sz="1600" dirty="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215900" indent="-21590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4pPr>
      <a:lvl5pPr marL="431800" indent="-215900" algn="l" rtl="0" eaLnBrk="0" fontAlgn="base" hangingPunct="0">
        <a:lnSpc>
          <a:spcPts val="2000"/>
        </a:lnSpc>
        <a:spcBef>
          <a:spcPct val="0"/>
        </a:spcBef>
        <a:spcAft>
          <a:spcPts val="500"/>
        </a:spcAft>
        <a:buFont typeface="Arial" pitchFamily="-105" charset="0"/>
        <a:buChar char="–"/>
        <a:defRPr lang="en-US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5pPr>
      <a:lvl6pPr marL="457200" indent="-457200" algn="l" defTabSz="914400" rtl="0" fontAlgn="base">
        <a:spcBef>
          <a:spcPct val="20000"/>
        </a:spcBef>
        <a:spcAft>
          <a:spcPct val="0"/>
        </a:spcAft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6pPr>
      <a:lvl7pPr marL="2971800" indent="-228600" algn="l" defTabSz="914400" rtl="0" fontAlgn="base">
        <a:spcBef>
          <a:spcPct val="20000"/>
        </a:spcBef>
        <a:spcAft>
          <a:spcPct val="0"/>
        </a:spcAft>
        <a:buClr>
          <a:srgbClr val="E30613"/>
        </a:buClr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7pPr>
      <a:lvl8pPr marL="34290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600" kern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8pPr>
      <a:lvl9pPr marL="38862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0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9"/>
          <p:cNvSpPr txBox="1">
            <a:spLocks noChangeArrowheads="1"/>
          </p:cNvSpPr>
          <p:nvPr/>
        </p:nvSpPr>
        <p:spPr bwMode="auto">
          <a:xfrm>
            <a:off x="447869" y="1730580"/>
            <a:ext cx="8627119" cy="21043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prstTxWarp prst="textNoShape">
              <a:avLst/>
            </a:prstTxWarp>
            <a:noAutofit/>
          </a:bodyPr>
          <a:lstStyle/>
          <a:p>
            <a:r>
              <a:rPr lang="en-GB" sz="2400" b="1" dirty="0"/>
              <a:t>15. Stock and asset management</a:t>
            </a:r>
          </a:p>
          <a:p>
            <a:endParaRPr lang="en-GB" sz="2400" b="1" dirty="0"/>
          </a:p>
          <a:p>
            <a:r>
              <a:rPr lang="en-GB" sz="2400" b="1" dirty="0"/>
              <a:t>15.1 Stock and inventory management principles and practices</a:t>
            </a:r>
          </a:p>
          <a:p>
            <a:endParaRPr lang="en-GB" sz="2400" b="1" dirty="0">
              <a:solidFill>
                <a:srgbClr val="0077E3"/>
              </a:solidFill>
            </a:endParaRPr>
          </a:p>
          <a:p>
            <a:r>
              <a:rPr lang="en-GB" sz="2400" b="1" dirty="0">
                <a:solidFill>
                  <a:srgbClr val="0077E3"/>
                </a:solidFill>
              </a:rPr>
              <a:t>PowerPoint 1: What is stock?</a:t>
            </a:r>
          </a:p>
        </p:txBody>
      </p:sp>
    </p:spTree>
    <p:extLst>
      <p:ext uri="{BB962C8B-B14F-4D97-AF65-F5344CB8AC3E}">
        <p14:creationId xmlns:p14="http://schemas.microsoft.com/office/powerpoint/2010/main" val="402209106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A5A873-604B-3585-FA84-328BB05729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Objectives</a:t>
            </a:r>
            <a:endParaRPr lang="en-GB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31871F1D-2BF5-B9C8-D7F1-3FB7AF46A5E9}"/>
              </a:ext>
            </a:extLst>
          </p:cNvPr>
          <p:cNvSpPr>
            <a:spLocks noGrp="1" noChangeArrowheads="1"/>
          </p:cNvSpPr>
          <p:nvPr>
            <p:ph sz="quarter" idx="10"/>
          </p:nvPr>
        </p:nvSpPr>
        <p:spPr>
          <a:xfrm>
            <a:off x="457200" y="1511300"/>
            <a:ext cx="5551714" cy="4248150"/>
          </a:xfrm>
        </p:spPr>
        <p:txBody>
          <a:bodyPr/>
          <a:lstStyle/>
          <a:p>
            <a:pPr eaLnBrk="1" hangingPunct="1">
              <a:lnSpc>
                <a:spcPct val="100000"/>
              </a:lnSpc>
            </a:pPr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By the end of this session, learners should be able to:</a:t>
            </a:r>
          </a:p>
          <a:p>
            <a:pPr marL="216000" indent="-216000" eaLnBrk="1" hangingPunct="1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explain the meaning of ‘stock’ in terms of engineering and manufacturing.</a:t>
            </a:r>
          </a:p>
        </p:txBody>
      </p:sp>
      <p:pic>
        <p:nvPicPr>
          <p:cNvPr id="6" name="Picture 5" descr="A picture containing text, library, indoor, scene&#10;&#10;Description automatically generated">
            <a:extLst>
              <a:ext uri="{FF2B5EF4-FFF2-40B4-BE49-F238E27FC236}">
                <a16:creationId xmlns:a16="http://schemas.microsoft.com/office/drawing/2014/main" id="{3E841441-0EFF-AB74-5363-33058F8CC21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4260"/>
          <a:stretch/>
        </p:blipFill>
        <p:spPr>
          <a:xfrm>
            <a:off x="6178937" y="1315943"/>
            <a:ext cx="2507863" cy="299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64386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What is stock?</a:t>
            </a:r>
            <a:br>
              <a:rPr lang="en-GB" dirty="0"/>
            </a:b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1" y="1449333"/>
            <a:ext cx="3935896" cy="4477111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en-GB" dirty="0"/>
              <a:t>Depending on the nature of the business, a manufacturing company will need a </a:t>
            </a:r>
            <a:r>
              <a:rPr lang="en-GB" b="1" dirty="0"/>
              <a:t>stock</a:t>
            </a:r>
            <a:r>
              <a:rPr lang="en-GB" dirty="0"/>
              <a:t> of items such as raw materials, components, sub-assemblies, consumables and fixings in order to manufacture its products.</a:t>
            </a:r>
          </a:p>
          <a:p>
            <a:pPr>
              <a:lnSpc>
                <a:spcPts val="2000"/>
              </a:lnSpc>
            </a:pPr>
            <a:endParaRPr lang="en-GB" sz="36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0905" y="1449333"/>
            <a:ext cx="3275044" cy="2170595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3175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5313413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What is stock?</a:t>
            </a:r>
            <a:br>
              <a:rPr lang="en-GB" dirty="0"/>
            </a:b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28838" y="1528823"/>
            <a:ext cx="8229600" cy="4477111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en-GB" dirty="0"/>
              <a:t>For example, the following items, among many others, will be needed to make a modern car.</a:t>
            </a:r>
          </a:p>
          <a:p>
            <a:pPr>
              <a:lnSpc>
                <a:spcPts val="2000"/>
              </a:lnSpc>
            </a:pPr>
            <a:endParaRPr lang="en-GB" sz="36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69151" y="3271401"/>
            <a:ext cx="2059558" cy="11386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Rectangle 3"/>
          <p:cNvSpPr/>
          <p:nvPr/>
        </p:nvSpPr>
        <p:spPr>
          <a:xfrm>
            <a:off x="3619261" y="2116256"/>
            <a:ext cx="1777634" cy="392362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800" dirty="0">
                <a:solidFill>
                  <a:schemeClr val="tx1"/>
                </a:solidFill>
              </a:rPr>
              <a:t>Sheet steel</a:t>
            </a:r>
          </a:p>
        </p:txBody>
      </p:sp>
      <p:sp>
        <p:nvSpPr>
          <p:cNvPr id="6" name="Rectangle 5"/>
          <p:cNvSpPr/>
          <p:nvPr/>
        </p:nvSpPr>
        <p:spPr>
          <a:xfrm>
            <a:off x="556591" y="2876746"/>
            <a:ext cx="1683402" cy="349674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800" dirty="0">
                <a:solidFill>
                  <a:schemeClr val="tx1"/>
                </a:solidFill>
              </a:rPr>
              <a:t>Window glass</a:t>
            </a:r>
          </a:p>
        </p:txBody>
      </p:sp>
      <p:cxnSp>
        <p:nvCxnSpPr>
          <p:cNvPr id="7" name="Straight Arrow Connector 6"/>
          <p:cNvCxnSpPr>
            <a:cxnSpLocks/>
          </p:cNvCxnSpPr>
          <p:nvPr/>
        </p:nvCxnSpPr>
        <p:spPr>
          <a:xfrm>
            <a:off x="4477109" y="2468080"/>
            <a:ext cx="0" cy="682788"/>
          </a:xfrm>
          <a:prstGeom prst="straightConnector1">
            <a:avLst/>
          </a:prstGeom>
          <a:ln w="53975">
            <a:tailEnd type="arrow" w="lg" len="lg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>
            <a:cxnSpLocks/>
            <a:stCxn id="6" idx="3"/>
          </p:cNvCxnSpPr>
          <p:nvPr/>
        </p:nvCxnSpPr>
        <p:spPr>
          <a:xfrm>
            <a:off x="2239993" y="3051583"/>
            <a:ext cx="1635391" cy="295466"/>
          </a:xfrm>
          <a:prstGeom prst="straightConnector1">
            <a:avLst/>
          </a:prstGeom>
          <a:ln w="53975">
            <a:tailEnd type="arrow" w="lg" len="lg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8" name="Rectangle 17"/>
          <p:cNvSpPr/>
          <p:nvPr/>
        </p:nvSpPr>
        <p:spPr>
          <a:xfrm>
            <a:off x="1269442" y="4193754"/>
            <a:ext cx="1582195" cy="639412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800" dirty="0">
                <a:solidFill>
                  <a:schemeClr val="tx1"/>
                </a:solidFill>
              </a:rPr>
              <a:t>Wheels and tyres</a:t>
            </a:r>
          </a:p>
        </p:txBody>
      </p:sp>
      <p:cxnSp>
        <p:nvCxnSpPr>
          <p:cNvPr id="19" name="Straight Arrow Connector 18"/>
          <p:cNvCxnSpPr>
            <a:cxnSpLocks/>
          </p:cNvCxnSpPr>
          <p:nvPr/>
        </p:nvCxnSpPr>
        <p:spPr>
          <a:xfrm flipV="1">
            <a:off x="2851637" y="4229801"/>
            <a:ext cx="864856" cy="218566"/>
          </a:xfrm>
          <a:prstGeom prst="straightConnector1">
            <a:avLst/>
          </a:prstGeom>
          <a:ln w="53975">
            <a:tailEnd type="arrow" w="lg" len="lg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5" name="Rectangle 24"/>
          <p:cNvSpPr/>
          <p:nvPr/>
        </p:nvSpPr>
        <p:spPr>
          <a:xfrm>
            <a:off x="785190" y="5097123"/>
            <a:ext cx="1578447" cy="349674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800" dirty="0">
                <a:solidFill>
                  <a:schemeClr val="tx1"/>
                </a:solidFill>
              </a:rPr>
              <a:t>Electronics</a:t>
            </a:r>
          </a:p>
        </p:txBody>
      </p:sp>
      <p:cxnSp>
        <p:nvCxnSpPr>
          <p:cNvPr id="26" name="Straight Arrow Connector 25"/>
          <p:cNvCxnSpPr>
            <a:cxnSpLocks/>
            <a:stCxn id="25" idx="3"/>
          </p:cNvCxnSpPr>
          <p:nvPr/>
        </p:nvCxnSpPr>
        <p:spPr>
          <a:xfrm flipV="1">
            <a:off x="2363637" y="4129789"/>
            <a:ext cx="2113472" cy="1142171"/>
          </a:xfrm>
          <a:prstGeom prst="straightConnector1">
            <a:avLst/>
          </a:prstGeom>
          <a:ln w="53975">
            <a:tailEnd type="arrow" w="lg" len="lg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8" name="Rectangle 27"/>
          <p:cNvSpPr/>
          <p:nvPr/>
        </p:nvSpPr>
        <p:spPr>
          <a:xfrm>
            <a:off x="3653388" y="5265992"/>
            <a:ext cx="2059558" cy="31902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800" dirty="0">
                <a:solidFill>
                  <a:schemeClr val="tx1"/>
                </a:solidFill>
              </a:rPr>
              <a:t>Fasteners/fixings</a:t>
            </a:r>
          </a:p>
        </p:txBody>
      </p:sp>
      <p:cxnSp>
        <p:nvCxnSpPr>
          <p:cNvPr id="29" name="Straight Arrow Connector 28"/>
          <p:cNvCxnSpPr>
            <a:cxnSpLocks/>
          </p:cNvCxnSpPr>
          <p:nvPr/>
        </p:nvCxnSpPr>
        <p:spPr>
          <a:xfrm flipV="1">
            <a:off x="4522455" y="4403268"/>
            <a:ext cx="575757" cy="845885"/>
          </a:xfrm>
          <a:prstGeom prst="straightConnector1">
            <a:avLst/>
          </a:prstGeom>
          <a:ln w="53975">
            <a:tailEnd type="arrow" w="lg" len="lg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2" name="Rectangle 31"/>
          <p:cNvSpPr/>
          <p:nvPr/>
        </p:nvSpPr>
        <p:spPr>
          <a:xfrm>
            <a:off x="6327680" y="5097123"/>
            <a:ext cx="1429572" cy="307346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800" dirty="0">
                <a:solidFill>
                  <a:schemeClr val="tx1"/>
                </a:solidFill>
              </a:rPr>
              <a:t>Engine</a:t>
            </a:r>
          </a:p>
        </p:txBody>
      </p:sp>
      <p:cxnSp>
        <p:nvCxnSpPr>
          <p:cNvPr id="33" name="Straight Arrow Connector 32"/>
          <p:cNvCxnSpPr>
            <a:cxnSpLocks/>
          </p:cNvCxnSpPr>
          <p:nvPr/>
        </p:nvCxnSpPr>
        <p:spPr>
          <a:xfrm flipH="1" flipV="1">
            <a:off x="5646156" y="3890513"/>
            <a:ext cx="1066307" cy="1228953"/>
          </a:xfrm>
          <a:prstGeom prst="straightConnector1">
            <a:avLst/>
          </a:prstGeom>
          <a:ln w="53975">
            <a:tailEnd type="arrow" w="lg" len="lg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6" name="Rectangle 35"/>
          <p:cNvSpPr/>
          <p:nvPr/>
        </p:nvSpPr>
        <p:spPr>
          <a:xfrm>
            <a:off x="6708473" y="3635589"/>
            <a:ext cx="1429572" cy="382588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800" dirty="0">
                <a:solidFill>
                  <a:schemeClr val="tx1"/>
                </a:solidFill>
              </a:rPr>
              <a:t>Wiring</a:t>
            </a:r>
          </a:p>
        </p:txBody>
      </p:sp>
      <p:cxnSp>
        <p:nvCxnSpPr>
          <p:cNvPr id="37" name="Straight Arrow Connector 36"/>
          <p:cNvCxnSpPr>
            <a:cxnSpLocks/>
          </p:cNvCxnSpPr>
          <p:nvPr/>
        </p:nvCxnSpPr>
        <p:spPr>
          <a:xfrm flipH="1">
            <a:off x="6015064" y="3859804"/>
            <a:ext cx="693409" cy="65054"/>
          </a:xfrm>
          <a:prstGeom prst="straightConnector1">
            <a:avLst/>
          </a:prstGeom>
          <a:ln w="53975">
            <a:tailEnd type="arrow" w="lg" len="lg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0" name="Rectangle 39"/>
          <p:cNvSpPr/>
          <p:nvPr/>
        </p:nvSpPr>
        <p:spPr>
          <a:xfrm>
            <a:off x="6288264" y="2452726"/>
            <a:ext cx="1523961" cy="271732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800" dirty="0">
                <a:solidFill>
                  <a:schemeClr val="tx1"/>
                </a:solidFill>
              </a:rPr>
              <a:t>Paint</a:t>
            </a:r>
          </a:p>
        </p:txBody>
      </p:sp>
      <p:cxnSp>
        <p:nvCxnSpPr>
          <p:cNvPr id="41" name="Straight Arrow Connector 40"/>
          <p:cNvCxnSpPr>
            <a:cxnSpLocks/>
          </p:cNvCxnSpPr>
          <p:nvPr/>
        </p:nvCxnSpPr>
        <p:spPr>
          <a:xfrm flipH="1">
            <a:off x="5844013" y="2739812"/>
            <a:ext cx="967334" cy="933278"/>
          </a:xfrm>
          <a:prstGeom prst="straightConnector1">
            <a:avLst/>
          </a:prstGeom>
          <a:ln w="53975">
            <a:tailEnd type="arrow" w="lg" len="lg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8776518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Considerations for holding stock</a:t>
            </a:r>
            <a:br>
              <a:rPr lang="en-GB" dirty="0"/>
            </a:b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539339" y="1593617"/>
            <a:ext cx="8038131" cy="4477111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en-GB" dirty="0"/>
              <a:t>When stored in a factory, all these materials and components are known as stock. Some of the questions a company needs to ask itself in relation to stock are:</a:t>
            </a:r>
          </a:p>
          <a:p>
            <a:pPr marL="216000" lvl="1" indent="-216000">
              <a:buFont typeface="Arial" panose="020B0604020202020204" pitchFamily="34" charset="0"/>
              <a:buChar char="•"/>
            </a:pPr>
            <a:r>
              <a:rPr lang="en-GB" dirty="0"/>
              <a:t>Where is it kept?</a:t>
            </a:r>
          </a:p>
          <a:p>
            <a:pPr marL="216000" lvl="1" indent="-216000">
              <a:buFont typeface="Arial" panose="020B0604020202020204" pitchFamily="34" charset="0"/>
              <a:buChar char="•"/>
            </a:pPr>
            <a:r>
              <a:rPr lang="en-GB" dirty="0"/>
              <a:t>For how long?</a:t>
            </a:r>
          </a:p>
          <a:p>
            <a:pPr marL="216000" lvl="1" indent="-216000">
              <a:buFont typeface="Arial" panose="020B0604020202020204" pitchFamily="34" charset="0"/>
              <a:buChar char="•"/>
            </a:pPr>
            <a:r>
              <a:rPr lang="en-GB" dirty="0"/>
              <a:t>Who is responsible for it?</a:t>
            </a:r>
          </a:p>
          <a:p>
            <a:pPr marL="216000" lvl="1" indent="-216000">
              <a:buFont typeface="Arial" panose="020B0604020202020204" pitchFamily="34" charset="0"/>
              <a:buChar char="•"/>
            </a:pPr>
            <a:r>
              <a:rPr lang="en-GB" dirty="0"/>
              <a:t>How do we keep track of the level of stock, so that we know when to order more?</a:t>
            </a:r>
          </a:p>
          <a:p>
            <a:pPr marL="216000" lvl="1" indent="-216000">
              <a:buFont typeface="Arial" panose="020B0604020202020204" pitchFamily="34" charset="0"/>
              <a:buChar char="•"/>
            </a:pPr>
            <a:r>
              <a:rPr lang="en-GB" dirty="0"/>
              <a:t>How do we order more?</a:t>
            </a:r>
          </a:p>
          <a:p>
            <a:pPr marL="216000" lvl="1" indent="-216000">
              <a:buFont typeface="Arial" panose="020B0604020202020204" pitchFamily="34" charset="0"/>
              <a:buChar char="•"/>
            </a:pPr>
            <a:r>
              <a:rPr lang="en-GB" dirty="0"/>
              <a:t>What should be done with any surplus?</a:t>
            </a:r>
          </a:p>
          <a:p>
            <a:pPr>
              <a:lnSpc>
                <a:spcPts val="2000"/>
              </a:lnSpc>
            </a:pPr>
            <a:endParaRPr lang="en-GB" sz="3600" dirty="0"/>
          </a:p>
        </p:txBody>
      </p:sp>
    </p:spTree>
    <p:extLst>
      <p:ext uri="{BB962C8B-B14F-4D97-AF65-F5344CB8AC3E}">
        <p14:creationId xmlns:p14="http://schemas.microsoft.com/office/powerpoint/2010/main" val="416267707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Types of stock</a:t>
            </a:r>
            <a:br>
              <a:rPr lang="en-GB" dirty="0"/>
            </a:br>
            <a:br>
              <a:rPr lang="en-GB" dirty="0"/>
            </a:br>
            <a:endParaRPr lang="en-GB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9313835"/>
              </p:ext>
            </p:extLst>
          </p:nvPr>
        </p:nvGraphicFramePr>
        <p:xfrm>
          <a:off x="517848" y="1943248"/>
          <a:ext cx="8168952" cy="382475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12285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04609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0479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dirty="0"/>
                        <a:t>Raw materials</a:t>
                      </a:r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1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dirty="0"/>
                        <a:t>Materials such as steel, aluminium, polymers etc</a:t>
                      </a:r>
                      <a:r>
                        <a:rPr lang="en-GB" sz="1800" baseline="0" dirty="0"/>
                        <a:t> that will be used to make components in the factory</a:t>
                      </a:r>
                      <a:endParaRPr lang="en-GB" sz="18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0479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dirty="0"/>
                        <a:t>Components</a:t>
                      </a:r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dirty="0"/>
                        <a:t>Parts made in the factory or provided by an external supplier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0479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dirty="0"/>
                        <a:t>Consumables</a:t>
                      </a:r>
                    </a:p>
                    <a:p>
                      <a:endParaRPr lang="en-GB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dirty="0"/>
                        <a:t>Materials or tools used during production (eg lubricants, wipes, drill bits etc)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04797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dirty="0"/>
                        <a:t>Sub-assemblies</a:t>
                      </a:r>
                    </a:p>
                    <a:p>
                      <a:endParaRPr lang="en-GB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dirty="0"/>
                        <a:t>Assemblies of components returned to stock for later use</a:t>
                      </a:r>
                      <a:endParaRPr lang="en-GB" sz="1800" baseline="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04797">
                <a:tc>
                  <a:txBody>
                    <a:bodyPr/>
                    <a:lstStyle/>
                    <a:p>
                      <a:r>
                        <a:rPr lang="en-GB" sz="1800" b="1" dirty="0"/>
                        <a:t>Fasteners/fixings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800" dirty="0"/>
                        <a:t>Nuts, bolts, washers, screws along with customised/specially designed bespoke fixings/fasteners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2435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dirty="0"/>
                        <a:t>Work in progress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dirty="0"/>
                        <a:t>Stock of unfinished goods in production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0DBAB2CA-FF98-F7ED-F821-A38368FF288D}"/>
              </a:ext>
            </a:extLst>
          </p:cNvPr>
          <p:cNvSpPr txBox="1"/>
          <p:nvPr/>
        </p:nvSpPr>
        <p:spPr>
          <a:xfrm>
            <a:off x="387626" y="1441605"/>
            <a:ext cx="8229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800" dirty="0">
                <a:solidFill>
                  <a:srgbClr val="000000"/>
                </a:solidFill>
              </a:rPr>
              <a:t>Before and during production, stock can be divided into five main categories.</a:t>
            </a:r>
            <a:endParaRPr lang="en-GB" sz="1800" dirty="0"/>
          </a:p>
        </p:txBody>
      </p:sp>
    </p:spTree>
    <p:extLst>
      <p:ext uri="{BB962C8B-B14F-4D97-AF65-F5344CB8AC3E}">
        <p14:creationId xmlns:p14="http://schemas.microsoft.com/office/powerpoint/2010/main" val="383870272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259E32-9F65-872F-BDCE-25A5DE2F4E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Storage</a:t>
            </a:r>
            <a:endParaRPr lang="en-GB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E2FFC8F8-7F7F-7BF4-CF25-E49232315606}"/>
              </a:ext>
            </a:extLst>
          </p:cNvPr>
          <p:cNvSpPr txBox="1">
            <a:spLocks noGrp="1"/>
          </p:cNvSpPr>
          <p:nvPr>
            <p:ph sz="quarter" idx="10"/>
          </p:nvPr>
        </p:nvSpPr>
        <p:spPr bwMode="auto">
          <a:xfrm>
            <a:off x="457200" y="1601850"/>
            <a:ext cx="8229600" cy="424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pPr marL="216000" indent="-216000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kern="0" dirty="0"/>
              <a:t>All stock needs to be kept somewhere, such as a warehouse, where it is safe and easy to locate when needed. </a:t>
            </a:r>
          </a:p>
          <a:p>
            <a:pPr marL="216000" indent="-216000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kern="0" dirty="0"/>
              <a:t>Some stock, such as paint or adhesives, may require specific environmental conditions (eg a certain temperature) to avoid damage during storage.</a:t>
            </a:r>
          </a:p>
          <a:p>
            <a:pPr marL="216000" indent="-216000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dirty="0"/>
              <a:t>Finished products also count as stock and also need to be stored before distribution and sale.</a:t>
            </a:r>
            <a:endParaRPr lang="en-US" kern="0" dirty="0"/>
          </a:p>
          <a:p>
            <a:pPr>
              <a:lnSpc>
                <a:spcPct val="100000"/>
              </a:lnSpc>
            </a:pPr>
            <a:endParaRPr lang="en-US" kern="0" dirty="0"/>
          </a:p>
          <a:p>
            <a:pPr>
              <a:lnSpc>
                <a:spcPts val="2000"/>
              </a:lnSpc>
            </a:pPr>
            <a:endParaRPr lang="en-US" sz="3600" kern="0" dirty="0"/>
          </a:p>
        </p:txBody>
      </p:sp>
    </p:spTree>
    <p:extLst>
      <p:ext uri="{BB962C8B-B14F-4D97-AF65-F5344CB8AC3E}">
        <p14:creationId xmlns:p14="http://schemas.microsoft.com/office/powerpoint/2010/main" val="98042657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Stock cycle example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09188"/>
            <a:ext cx="6013174" cy="4116360"/>
          </a:xfrm>
        </p:spPr>
        <p:txBody>
          <a:bodyPr/>
          <a:lstStyle/>
          <a:p>
            <a:pPr>
              <a:spcBef>
                <a:spcPts val="500"/>
              </a:spcBef>
              <a:spcAft>
                <a:spcPts val="500"/>
              </a:spcAft>
            </a:pPr>
            <a:r>
              <a:rPr lang="en-GB" sz="1800" dirty="0"/>
              <a:t>Wiring looms are used in many products, such as washing machines. Each loom must be the correct shape and have all the necessary connectors and fixings in place. The </a:t>
            </a:r>
            <a:r>
              <a:rPr lang="en-GB" sz="1800" b="1" dirty="0"/>
              <a:t>components</a:t>
            </a:r>
            <a:r>
              <a:rPr lang="en-GB" sz="1800" dirty="0"/>
              <a:t> for a wiring loom are therefore the </a:t>
            </a:r>
            <a:r>
              <a:rPr lang="en-GB" sz="1800" b="1" dirty="0"/>
              <a:t>wires</a:t>
            </a:r>
            <a:r>
              <a:rPr lang="en-GB" sz="1800" dirty="0"/>
              <a:t>, </a:t>
            </a:r>
            <a:r>
              <a:rPr lang="en-GB" sz="1800" b="1" dirty="0"/>
              <a:t>connectors</a:t>
            </a:r>
            <a:r>
              <a:rPr lang="en-GB" sz="1800" dirty="0"/>
              <a:t> and </a:t>
            </a:r>
            <a:r>
              <a:rPr lang="en-GB" sz="1800" b="1" dirty="0"/>
              <a:t>fixings</a:t>
            </a:r>
            <a:r>
              <a:rPr lang="en-GB" sz="1800" dirty="0"/>
              <a:t>. These components are either made or purchased by a manufacturer and placed into stock.</a:t>
            </a:r>
          </a:p>
          <a:p>
            <a:pPr>
              <a:spcBef>
                <a:spcPts val="500"/>
              </a:spcBef>
              <a:spcAft>
                <a:spcPts val="500"/>
              </a:spcAft>
            </a:pPr>
            <a:r>
              <a:rPr lang="en-GB" sz="1800" dirty="0"/>
              <a:t>At a later date, these components are made into looms (</a:t>
            </a:r>
            <a:r>
              <a:rPr lang="en-GB" sz="1800" b="1" dirty="0"/>
              <a:t>sub-assemblies</a:t>
            </a:r>
            <a:r>
              <a:rPr lang="en-GB" sz="1800" dirty="0"/>
              <a:t>), and then returned to stock for later use in the manufacturing process.</a:t>
            </a:r>
          </a:p>
          <a:p>
            <a:pPr>
              <a:spcBef>
                <a:spcPts val="500"/>
              </a:spcBef>
              <a:spcAft>
                <a:spcPts val="500"/>
              </a:spcAft>
            </a:pPr>
            <a:r>
              <a:rPr lang="en-GB" sz="1800" dirty="0"/>
              <a:t>When the loom sub-assemblies are used to make a washing machine, they become part of the </a:t>
            </a:r>
            <a:r>
              <a:rPr lang="en-GB" sz="1800" b="1" dirty="0"/>
              <a:t>work in progress</a:t>
            </a:r>
            <a:r>
              <a:rPr lang="en-GB" sz="1800" dirty="0"/>
              <a:t> while the machine is made.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100000" l="9627" r="9371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7576" r="15476"/>
          <a:stretch/>
        </p:blipFill>
        <p:spPr bwMode="auto">
          <a:xfrm>
            <a:off x="6701666" y="3297059"/>
            <a:ext cx="1985134" cy="23284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968562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2958180"/>
            <a:ext cx="8229600" cy="941640"/>
          </a:xfrm>
        </p:spPr>
        <p:txBody>
          <a:bodyPr/>
          <a:lstStyle/>
          <a:p>
            <a:pPr marL="0" indent="0" algn="ctr" eaLnBrk="1" hangingPunct="1">
              <a:lnSpc>
                <a:spcPct val="100000"/>
              </a:lnSpc>
            </a:pPr>
            <a:r>
              <a:rPr sz="6000" dirty="0">
                <a:solidFill>
                  <a:srgbClr val="0077E3"/>
                </a:solidFill>
                <a:ea typeface="ＭＳ Ｐゴシック" pitchFamily="-105" charset="-128"/>
                <a:cs typeface="ＭＳ Ｐゴシック" pitchFamily="-105" charset="-128"/>
              </a:rPr>
              <a:t>Any questions?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A3DEE44-9F22-F8FF-E83E-2CA983D5C98C}"/>
              </a:ext>
            </a:extLst>
          </p:cNvPr>
          <p:cNvSpPr txBox="1"/>
          <p:nvPr/>
        </p:nvSpPr>
        <p:spPr>
          <a:xfrm>
            <a:off x="2119445" y="5979641"/>
            <a:ext cx="5209909" cy="53860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dirty="0">
                <a:latin typeface="Arial"/>
                <a:ea typeface="ＭＳ Ｐゴシック"/>
                <a:cs typeface="Arial"/>
              </a:rPr>
              <a:t> </a:t>
            </a:r>
            <a:r>
              <a:rPr lang="en-US" sz="900" dirty="0">
                <a:latin typeface="Arial"/>
                <a:ea typeface="ＭＳ Ｐゴシック"/>
                <a:cs typeface="Arial"/>
              </a:rPr>
              <a:t>‘</a:t>
            </a:r>
            <a:r>
              <a:rPr lang="en-US" sz="800" dirty="0">
                <a:latin typeface="Arial"/>
                <a:ea typeface="ＭＳ Ｐゴシック"/>
                <a:cs typeface="Arial"/>
              </a:rPr>
              <a:t>T-LEVELS’ is a registered trade mark of the Department for Education.</a:t>
            </a:r>
            <a:br>
              <a:rPr lang="en-US" sz="800" dirty="0">
                <a:latin typeface="Arial"/>
                <a:cs typeface="Arial"/>
              </a:rPr>
            </a:br>
            <a:r>
              <a:rPr lang="en-US" sz="800" dirty="0">
                <a:latin typeface="Arial"/>
                <a:ea typeface="ＭＳ Ｐゴシック"/>
                <a:cs typeface="Arial"/>
              </a:rPr>
              <a:t> ‘T Level’ is a registered trade mark of the Institute for Apprenticeships and Technical Education</a:t>
            </a:r>
            <a:r>
              <a:rPr lang="en-US" sz="900" dirty="0">
                <a:latin typeface="Arial"/>
                <a:ea typeface="ＭＳ Ｐゴシック"/>
                <a:cs typeface="Arial"/>
              </a:rPr>
              <a:t>.</a:t>
            </a:r>
            <a:endParaRPr lang="en-US" sz="1050" dirty="0">
              <a:ea typeface="ＭＳ Ｐゴシック"/>
            </a:endParaRPr>
          </a:p>
        </p:txBody>
      </p:sp>
    </p:spTree>
    <p:extLst>
      <p:ext uri="{BB962C8B-B14F-4D97-AF65-F5344CB8AC3E}">
        <p14:creationId xmlns:p14="http://schemas.microsoft.com/office/powerpoint/2010/main" val="828076406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AD10B712AFCCB488B5C5765F12223BB" ma:contentTypeVersion="4" ma:contentTypeDescription="Create a new document." ma:contentTypeScope="" ma:versionID="467f27bc045cbfd0c8765c4e65e6c003">
  <xsd:schema xmlns:xsd="http://www.w3.org/2001/XMLSchema" xmlns:xs="http://www.w3.org/2001/XMLSchema" xmlns:p="http://schemas.microsoft.com/office/2006/metadata/properties" xmlns:ns2="b461a341-6040-4841-94a8-bc3e8908b04d" targetNamespace="http://schemas.microsoft.com/office/2006/metadata/properties" ma:root="true" ma:fieldsID="0e13ec4785b715e63636bcea0fa6d515" ns2:_="">
    <xsd:import namespace="b461a341-6040-4841-94a8-bc3e8908b04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461a341-6040-4841-94a8-bc3e8908b04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773A71AD-83D4-4E6D-B5FC-087F35CAB2FB}">
  <ds:schemaRefs>
    <ds:schemaRef ds:uri="b461a341-6040-4841-94a8-bc3e8908b04d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2.xml><?xml version="1.0" encoding="utf-8"?>
<ds:datastoreItem xmlns:ds="http://schemas.openxmlformats.org/officeDocument/2006/customXml" ds:itemID="{C8AF071A-8EFF-4DC2-9186-AABD1AC91212}">
  <ds:schemaRefs>
    <ds:schemaRef ds:uri="http://schemas.microsoft.com/office/2006/documentManagement/types"/>
    <ds:schemaRef ds:uri="http://purl.org/dc/terms/"/>
    <ds:schemaRef ds:uri="http://schemas.openxmlformats.org/package/2006/metadata/core-properties"/>
    <ds:schemaRef ds:uri="http://schemas.microsoft.com/office/infopath/2007/PartnerControls"/>
    <ds:schemaRef ds:uri="http://schemas.microsoft.com/office/2006/metadata/properties"/>
    <ds:schemaRef ds:uri="http://purl.org/dc/dcmitype/"/>
    <ds:schemaRef ds:uri="b461a341-6040-4841-94a8-bc3e8908b04d"/>
    <ds:schemaRef ds:uri="http://www.w3.org/XML/1998/namespace"/>
    <ds:schemaRef ds:uri="http://purl.org/dc/elements/1.1/"/>
  </ds:schemaRefs>
</ds:datastoreItem>
</file>

<file path=customXml/itemProps3.xml><?xml version="1.0" encoding="utf-8"?>
<ds:datastoreItem xmlns:ds="http://schemas.openxmlformats.org/officeDocument/2006/customXml" ds:itemID="{A108843C-3629-4DF0-9A12-DA36C1DE8776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156</TotalTime>
  <Words>548</Words>
  <Application>Microsoft Office PowerPoint</Application>
  <PresentationFormat>On-screen Show (4:3)</PresentationFormat>
  <Paragraphs>54</Paragraphs>
  <Slides>9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5" baseType="lpstr">
      <vt:lpstr>ＭＳ Ｐゴシック</vt:lpstr>
      <vt:lpstr>Arial</vt:lpstr>
      <vt:lpstr>Calibri</vt:lpstr>
      <vt:lpstr>Lucida Grande</vt:lpstr>
      <vt:lpstr>Times New Roman</vt:lpstr>
      <vt:lpstr>Default Design</vt:lpstr>
      <vt:lpstr>PowerPoint Presentation</vt:lpstr>
      <vt:lpstr>Objectives</vt:lpstr>
      <vt:lpstr>What is stock? </vt:lpstr>
      <vt:lpstr>What is stock? </vt:lpstr>
      <vt:lpstr>Considerations for holding stock </vt:lpstr>
      <vt:lpstr>Types of stock  </vt:lpstr>
      <vt:lpstr>Storage</vt:lpstr>
      <vt:lpstr>Stock cycle example</vt:lpstr>
      <vt:lpstr>PowerPoint Presentation</vt:lpstr>
    </vt:vector>
  </TitlesOfParts>
  <Company>City &amp; Guilds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janicec</dc:creator>
  <cp:lastModifiedBy>Suzanne Thurston</cp:lastModifiedBy>
  <cp:revision>102</cp:revision>
  <dcterms:created xsi:type="dcterms:W3CDTF">2013-05-28T00:38:54Z</dcterms:created>
  <dcterms:modified xsi:type="dcterms:W3CDTF">2025-11-12T11:30:08Z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0x0101008AD10B712AFCCB488B5C5765F12223BB</vt:lpwstr>
  </property>
</Properties>
</file>