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9"/>
  </p:notesMasterIdLst>
  <p:handoutMasterIdLst>
    <p:handoutMasterId r:id="rId20"/>
  </p:handoutMasterIdLst>
  <p:sldIdLst>
    <p:sldId id="256" r:id="rId5"/>
    <p:sldId id="311" r:id="rId6"/>
    <p:sldId id="296" r:id="rId7"/>
    <p:sldId id="306" r:id="rId8"/>
    <p:sldId id="305" r:id="rId9"/>
    <p:sldId id="301" r:id="rId10"/>
    <p:sldId id="300" r:id="rId11"/>
    <p:sldId id="307" r:id="rId12"/>
    <p:sldId id="308" r:id="rId13"/>
    <p:sldId id="309" r:id="rId14"/>
    <p:sldId id="302" r:id="rId15"/>
    <p:sldId id="303" r:id="rId16"/>
    <p:sldId id="310" r:id="rId17"/>
    <p:sldId id="289"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5AED68-BA1B-4A29-BE48-30EC0947614F}" v="12" dt="2022-08-23T10:07:17.1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9404" autoAdjust="0"/>
    <p:restoredTop sz="89932" autoAdjust="0"/>
  </p:normalViewPr>
  <p:slideViewPr>
    <p:cSldViewPr snapToGrid="0">
      <p:cViewPr varScale="1">
        <p:scale>
          <a:sx n="64" d="100"/>
          <a:sy n="64" d="100"/>
        </p:scale>
        <p:origin x="1196" y="3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70" d="100"/>
        <a:sy n="170"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aroline Prodger" userId="e4ef2e75-b60b-401b-8ebe-291bdcf405f4" providerId="ADAL" clId="{773DA2E1-7598-4634-9B43-9438A8984924}"/>
    <pc:docChg chg="custSel addSld modSld sldOrd">
      <pc:chgData name="Caroline Prodger" userId="e4ef2e75-b60b-401b-8ebe-291bdcf405f4" providerId="ADAL" clId="{773DA2E1-7598-4634-9B43-9438A8984924}" dt="2022-05-25T15:46:18.492" v="2643" actId="20577"/>
      <pc:docMkLst>
        <pc:docMk/>
      </pc:docMkLst>
      <pc:sldChg chg="delSp modSp mod">
        <pc:chgData name="Caroline Prodger" userId="e4ef2e75-b60b-401b-8ebe-291bdcf405f4" providerId="ADAL" clId="{773DA2E1-7598-4634-9B43-9438A8984924}" dt="2022-05-25T14:50:12.660" v="52" actId="1076"/>
        <pc:sldMkLst>
          <pc:docMk/>
          <pc:sldMk cId="4022091065" sldId="256"/>
        </pc:sldMkLst>
        <pc:spChg chg="mod">
          <ac:chgData name="Caroline Prodger" userId="e4ef2e75-b60b-401b-8ebe-291bdcf405f4" providerId="ADAL" clId="{773DA2E1-7598-4634-9B43-9438A8984924}" dt="2022-05-25T14:50:12.660" v="52" actId="1076"/>
          <ac:spMkLst>
            <pc:docMk/>
            <pc:sldMk cId="4022091065" sldId="256"/>
            <ac:spMk id="3" creationId="{00000000-0000-0000-0000-000000000000}"/>
          </ac:spMkLst>
        </pc:spChg>
        <pc:spChg chg="del mod">
          <ac:chgData name="Caroline Prodger" userId="e4ef2e75-b60b-401b-8ebe-291bdcf405f4" providerId="ADAL" clId="{773DA2E1-7598-4634-9B43-9438A8984924}" dt="2022-05-25T14:49:37.873" v="1" actId="478"/>
          <ac:spMkLst>
            <pc:docMk/>
            <pc:sldMk cId="4022091065" sldId="256"/>
            <ac:spMk id="18434" creationId="{00000000-0000-0000-0000-000000000000}"/>
          </ac:spMkLst>
        </pc:spChg>
      </pc:sldChg>
      <pc:sldChg chg="delSp modSp mod">
        <pc:chgData name="Caroline Prodger" userId="e4ef2e75-b60b-401b-8ebe-291bdcf405f4" providerId="ADAL" clId="{773DA2E1-7598-4634-9B43-9438A8984924}" dt="2022-05-25T15:03:04.213" v="705" actId="1076"/>
        <pc:sldMkLst>
          <pc:docMk/>
          <pc:sldMk cId="828076406" sldId="289"/>
        </pc:sldMkLst>
        <pc:spChg chg="del">
          <ac:chgData name="Caroline Prodger" userId="e4ef2e75-b60b-401b-8ebe-291bdcf405f4" providerId="ADAL" clId="{773DA2E1-7598-4634-9B43-9438A8984924}" dt="2022-05-25T15:02:59.177" v="704" actId="478"/>
          <ac:spMkLst>
            <pc:docMk/>
            <pc:sldMk cId="828076406" sldId="289"/>
            <ac:spMk id="5" creationId="{00000000-0000-0000-0000-000000000000}"/>
          </ac:spMkLst>
        </pc:spChg>
        <pc:spChg chg="mod">
          <ac:chgData name="Caroline Prodger" userId="e4ef2e75-b60b-401b-8ebe-291bdcf405f4" providerId="ADAL" clId="{773DA2E1-7598-4634-9B43-9438A8984924}" dt="2022-05-25T15:03:04.213" v="705" actId="1076"/>
          <ac:spMkLst>
            <pc:docMk/>
            <pc:sldMk cId="828076406" sldId="289"/>
            <ac:spMk id="18434" creationId="{00000000-0000-0000-0000-000000000000}"/>
          </ac:spMkLst>
        </pc:spChg>
        <pc:picChg chg="del">
          <ac:chgData name="Caroline Prodger" userId="e4ef2e75-b60b-401b-8ebe-291bdcf405f4" providerId="ADAL" clId="{773DA2E1-7598-4634-9B43-9438A8984924}" dt="2022-05-25T15:02:55.451" v="703" actId="478"/>
          <ac:picMkLst>
            <pc:docMk/>
            <pc:sldMk cId="828076406" sldId="289"/>
            <ac:picMk id="4" creationId="{00000000-0000-0000-0000-000000000000}"/>
          </ac:picMkLst>
        </pc:picChg>
      </pc:sldChg>
      <pc:sldChg chg="modSp mod">
        <pc:chgData name="Caroline Prodger" userId="e4ef2e75-b60b-401b-8ebe-291bdcf405f4" providerId="ADAL" clId="{773DA2E1-7598-4634-9B43-9438A8984924}" dt="2022-05-25T15:05:02.827" v="741" actId="20577"/>
        <pc:sldMkLst>
          <pc:docMk/>
          <pc:sldMk cId="129685627" sldId="296"/>
        </pc:sldMkLst>
        <pc:spChg chg="mod">
          <ac:chgData name="Caroline Prodger" userId="e4ef2e75-b60b-401b-8ebe-291bdcf405f4" providerId="ADAL" clId="{773DA2E1-7598-4634-9B43-9438A8984924}" dt="2022-05-25T14:50:28.622" v="54" actId="20577"/>
          <ac:spMkLst>
            <pc:docMk/>
            <pc:sldMk cId="129685627" sldId="296"/>
            <ac:spMk id="2" creationId="{00000000-0000-0000-0000-000000000000}"/>
          </ac:spMkLst>
        </pc:spChg>
        <pc:spChg chg="mod">
          <ac:chgData name="Caroline Prodger" userId="e4ef2e75-b60b-401b-8ebe-291bdcf405f4" providerId="ADAL" clId="{773DA2E1-7598-4634-9B43-9438A8984924}" dt="2022-05-25T15:05:02.827" v="741" actId="20577"/>
          <ac:spMkLst>
            <pc:docMk/>
            <pc:sldMk cId="129685627" sldId="296"/>
            <ac:spMk id="3" creationId="{00000000-0000-0000-0000-000000000000}"/>
          </ac:spMkLst>
        </pc:spChg>
      </pc:sldChg>
      <pc:sldChg chg="modSp mod">
        <pc:chgData name="Caroline Prodger" userId="e4ef2e75-b60b-401b-8ebe-291bdcf405f4" providerId="ADAL" clId="{773DA2E1-7598-4634-9B43-9438A8984924}" dt="2022-05-25T15:19:33.482" v="1552" actId="20577"/>
        <pc:sldMkLst>
          <pc:docMk/>
          <pc:sldMk cId="333012206" sldId="297"/>
        </pc:sldMkLst>
        <pc:spChg chg="mod">
          <ac:chgData name="Caroline Prodger" userId="e4ef2e75-b60b-401b-8ebe-291bdcf405f4" providerId="ADAL" clId="{773DA2E1-7598-4634-9B43-9438A8984924}" dt="2022-05-25T14:57:00.658" v="529" actId="20577"/>
          <ac:spMkLst>
            <pc:docMk/>
            <pc:sldMk cId="333012206" sldId="297"/>
            <ac:spMk id="2" creationId="{00000000-0000-0000-0000-000000000000}"/>
          </ac:spMkLst>
        </pc:spChg>
        <pc:spChg chg="mod">
          <ac:chgData name="Caroline Prodger" userId="e4ef2e75-b60b-401b-8ebe-291bdcf405f4" providerId="ADAL" clId="{773DA2E1-7598-4634-9B43-9438A8984924}" dt="2022-05-25T15:19:33.482" v="1552" actId="20577"/>
          <ac:spMkLst>
            <pc:docMk/>
            <pc:sldMk cId="333012206" sldId="297"/>
            <ac:spMk id="4" creationId="{00000000-0000-0000-0000-000000000000}"/>
          </ac:spMkLst>
        </pc:spChg>
      </pc:sldChg>
      <pc:sldChg chg="modSp mod ord">
        <pc:chgData name="Caroline Prodger" userId="e4ef2e75-b60b-401b-8ebe-291bdcf405f4" providerId="ADAL" clId="{773DA2E1-7598-4634-9B43-9438A8984924}" dt="2022-05-25T15:24:34.651" v="1639"/>
        <pc:sldMkLst>
          <pc:docMk/>
          <pc:sldMk cId="2765916848" sldId="298"/>
        </pc:sldMkLst>
        <pc:spChg chg="mod">
          <ac:chgData name="Caroline Prodger" userId="e4ef2e75-b60b-401b-8ebe-291bdcf405f4" providerId="ADAL" clId="{773DA2E1-7598-4634-9B43-9438A8984924}" dt="2022-05-25T14:59:28.006" v="567" actId="20577"/>
          <ac:spMkLst>
            <pc:docMk/>
            <pc:sldMk cId="2765916848" sldId="298"/>
            <ac:spMk id="2" creationId="{00000000-0000-0000-0000-000000000000}"/>
          </ac:spMkLst>
        </pc:spChg>
        <pc:spChg chg="mod">
          <ac:chgData name="Caroline Prodger" userId="e4ef2e75-b60b-401b-8ebe-291bdcf405f4" providerId="ADAL" clId="{773DA2E1-7598-4634-9B43-9438A8984924}" dt="2022-05-25T15:00:46.865" v="650" actId="20577"/>
          <ac:spMkLst>
            <pc:docMk/>
            <pc:sldMk cId="2765916848" sldId="298"/>
            <ac:spMk id="7" creationId="{00000000-0000-0000-0000-000000000000}"/>
          </ac:spMkLst>
        </pc:spChg>
      </pc:sldChg>
      <pc:sldChg chg="modSp mod">
        <pc:chgData name="Caroline Prodger" userId="e4ef2e75-b60b-401b-8ebe-291bdcf405f4" providerId="ADAL" clId="{773DA2E1-7598-4634-9B43-9438A8984924}" dt="2022-05-25T14:53:15.879" v="253" actId="20577"/>
        <pc:sldMkLst>
          <pc:docMk/>
          <pc:sldMk cId="2478253891" sldId="300"/>
        </pc:sldMkLst>
        <pc:spChg chg="mod">
          <ac:chgData name="Caroline Prodger" userId="e4ef2e75-b60b-401b-8ebe-291bdcf405f4" providerId="ADAL" clId="{773DA2E1-7598-4634-9B43-9438A8984924}" dt="2022-05-25T14:53:15.879" v="253" actId="20577"/>
          <ac:spMkLst>
            <pc:docMk/>
            <pc:sldMk cId="2478253891" sldId="300"/>
            <ac:spMk id="3" creationId="{00000000-0000-0000-0000-000000000000}"/>
          </ac:spMkLst>
        </pc:spChg>
        <pc:spChg chg="mod">
          <ac:chgData name="Caroline Prodger" userId="e4ef2e75-b60b-401b-8ebe-291bdcf405f4" providerId="ADAL" clId="{773DA2E1-7598-4634-9B43-9438A8984924}" dt="2022-05-25T14:53:10.880" v="252" actId="20577"/>
          <ac:spMkLst>
            <pc:docMk/>
            <pc:sldMk cId="2478253891" sldId="300"/>
            <ac:spMk id="5" creationId="{00000000-0000-0000-0000-000000000000}"/>
          </ac:spMkLst>
        </pc:spChg>
      </pc:sldChg>
      <pc:sldChg chg="modSp mod ord">
        <pc:chgData name="Caroline Prodger" userId="e4ef2e75-b60b-401b-8ebe-291bdcf405f4" providerId="ADAL" clId="{773DA2E1-7598-4634-9B43-9438A8984924}" dt="2022-05-25T14:55:31.397" v="514" actId="20577"/>
        <pc:sldMkLst>
          <pc:docMk/>
          <pc:sldMk cId="2447076754" sldId="301"/>
        </pc:sldMkLst>
        <pc:spChg chg="mod">
          <ac:chgData name="Caroline Prodger" userId="e4ef2e75-b60b-401b-8ebe-291bdcf405f4" providerId="ADAL" clId="{773DA2E1-7598-4634-9B43-9438A8984924}" dt="2022-05-25T14:55:31.397" v="514" actId="20577"/>
          <ac:spMkLst>
            <pc:docMk/>
            <pc:sldMk cId="2447076754" sldId="301"/>
            <ac:spMk id="3" creationId="{00000000-0000-0000-0000-000000000000}"/>
          </ac:spMkLst>
        </pc:spChg>
        <pc:spChg chg="mod">
          <ac:chgData name="Caroline Prodger" userId="e4ef2e75-b60b-401b-8ebe-291bdcf405f4" providerId="ADAL" clId="{773DA2E1-7598-4634-9B43-9438A8984924}" dt="2022-05-25T14:53:42.361" v="291" actId="20577"/>
          <ac:spMkLst>
            <pc:docMk/>
            <pc:sldMk cId="2447076754" sldId="301"/>
            <ac:spMk id="5" creationId="{00000000-0000-0000-0000-000000000000}"/>
          </ac:spMkLst>
        </pc:spChg>
        <pc:picChg chg="mod">
          <ac:chgData name="Caroline Prodger" userId="e4ef2e75-b60b-401b-8ebe-291bdcf405f4" providerId="ADAL" clId="{773DA2E1-7598-4634-9B43-9438A8984924}" dt="2022-05-25T14:53:55.458" v="295" actId="1076"/>
          <ac:picMkLst>
            <pc:docMk/>
            <pc:sldMk cId="2447076754" sldId="301"/>
            <ac:picMk id="5122" creationId="{00000000-0000-0000-0000-000000000000}"/>
          </ac:picMkLst>
        </pc:picChg>
      </pc:sldChg>
      <pc:sldChg chg="modSp mod">
        <pc:chgData name="Caroline Prodger" userId="e4ef2e75-b60b-401b-8ebe-291bdcf405f4" providerId="ADAL" clId="{773DA2E1-7598-4634-9B43-9438A8984924}" dt="2022-05-25T15:02:16.483" v="702" actId="20577"/>
        <pc:sldMkLst>
          <pc:docMk/>
          <pc:sldMk cId="942134841" sldId="302"/>
        </pc:sldMkLst>
        <pc:spChg chg="mod">
          <ac:chgData name="Caroline Prodger" userId="e4ef2e75-b60b-401b-8ebe-291bdcf405f4" providerId="ADAL" clId="{773DA2E1-7598-4634-9B43-9438A8984924}" dt="2022-05-25T15:01:24.449" v="665" actId="20577"/>
          <ac:spMkLst>
            <pc:docMk/>
            <pc:sldMk cId="942134841" sldId="302"/>
            <ac:spMk id="2" creationId="{00000000-0000-0000-0000-000000000000}"/>
          </ac:spMkLst>
        </pc:spChg>
        <pc:spChg chg="mod">
          <ac:chgData name="Caroline Prodger" userId="e4ef2e75-b60b-401b-8ebe-291bdcf405f4" providerId="ADAL" clId="{773DA2E1-7598-4634-9B43-9438A8984924}" dt="2022-05-25T15:02:16.483" v="702" actId="20577"/>
          <ac:spMkLst>
            <pc:docMk/>
            <pc:sldMk cId="942134841" sldId="302"/>
            <ac:spMk id="4" creationId="{00000000-0000-0000-0000-000000000000}"/>
          </ac:spMkLst>
        </pc:spChg>
      </pc:sldChg>
      <pc:sldChg chg="modSp mod ord">
        <pc:chgData name="Caroline Prodger" userId="e4ef2e75-b60b-401b-8ebe-291bdcf405f4" providerId="ADAL" clId="{773DA2E1-7598-4634-9B43-9438A8984924}" dt="2022-05-25T15:22:59.952" v="1637" actId="12"/>
        <pc:sldMkLst>
          <pc:docMk/>
          <pc:sldMk cId="124415022" sldId="303"/>
        </pc:sldMkLst>
        <pc:spChg chg="mod">
          <ac:chgData name="Caroline Prodger" userId="e4ef2e75-b60b-401b-8ebe-291bdcf405f4" providerId="ADAL" clId="{773DA2E1-7598-4634-9B43-9438A8984924}" dt="2022-05-25T15:05:43.773" v="778" actId="20577"/>
          <ac:spMkLst>
            <pc:docMk/>
            <pc:sldMk cId="124415022" sldId="303"/>
            <ac:spMk id="2" creationId="{00000000-0000-0000-0000-000000000000}"/>
          </ac:spMkLst>
        </pc:spChg>
        <pc:spChg chg="mod">
          <ac:chgData name="Caroline Prodger" userId="e4ef2e75-b60b-401b-8ebe-291bdcf405f4" providerId="ADAL" clId="{773DA2E1-7598-4634-9B43-9438A8984924}" dt="2022-05-25T15:22:59.952" v="1637" actId="12"/>
          <ac:spMkLst>
            <pc:docMk/>
            <pc:sldMk cId="124415022" sldId="303"/>
            <ac:spMk id="4" creationId="{00000000-0000-0000-0000-000000000000}"/>
          </ac:spMkLst>
        </pc:spChg>
      </pc:sldChg>
      <pc:sldChg chg="delSp modSp mod ord">
        <pc:chgData name="Caroline Prodger" userId="e4ef2e75-b60b-401b-8ebe-291bdcf405f4" providerId="ADAL" clId="{773DA2E1-7598-4634-9B43-9438A8984924}" dt="2022-05-25T15:24:41.746" v="1641"/>
        <pc:sldMkLst>
          <pc:docMk/>
          <pc:sldMk cId="2970081947" sldId="304"/>
        </pc:sldMkLst>
        <pc:spChg chg="mod">
          <ac:chgData name="Caroline Prodger" userId="e4ef2e75-b60b-401b-8ebe-291bdcf405f4" providerId="ADAL" clId="{773DA2E1-7598-4634-9B43-9438A8984924}" dt="2022-05-25T14:58:42.953" v="559" actId="313"/>
          <ac:spMkLst>
            <pc:docMk/>
            <pc:sldMk cId="2970081947" sldId="304"/>
            <ac:spMk id="2" creationId="{00000000-0000-0000-0000-000000000000}"/>
          </ac:spMkLst>
        </pc:spChg>
        <pc:spChg chg="mod">
          <ac:chgData name="Caroline Prodger" userId="e4ef2e75-b60b-401b-8ebe-291bdcf405f4" providerId="ADAL" clId="{773DA2E1-7598-4634-9B43-9438A8984924}" dt="2022-05-25T14:58:02.608" v="534" actId="14100"/>
          <ac:spMkLst>
            <pc:docMk/>
            <pc:sldMk cId="2970081947" sldId="304"/>
            <ac:spMk id="4" creationId="{00000000-0000-0000-0000-000000000000}"/>
          </ac:spMkLst>
        </pc:spChg>
        <pc:spChg chg="mod">
          <ac:chgData name="Caroline Prodger" userId="e4ef2e75-b60b-401b-8ebe-291bdcf405f4" providerId="ADAL" clId="{773DA2E1-7598-4634-9B43-9438A8984924}" dt="2022-05-25T14:58:17.257" v="538" actId="1076"/>
          <ac:spMkLst>
            <pc:docMk/>
            <pc:sldMk cId="2970081947" sldId="304"/>
            <ac:spMk id="6" creationId="{00000000-0000-0000-0000-000000000000}"/>
          </ac:spMkLst>
        </pc:spChg>
        <pc:picChg chg="del mod">
          <ac:chgData name="Caroline Prodger" userId="e4ef2e75-b60b-401b-8ebe-291bdcf405f4" providerId="ADAL" clId="{773DA2E1-7598-4634-9B43-9438A8984924}" dt="2022-05-25T14:57:57.560" v="533" actId="478"/>
          <ac:picMkLst>
            <pc:docMk/>
            <pc:sldMk cId="2970081947" sldId="304"/>
            <ac:picMk id="5" creationId="{00000000-0000-0000-0000-000000000000}"/>
          </ac:picMkLst>
        </pc:picChg>
        <pc:picChg chg="mod">
          <ac:chgData name="Caroline Prodger" userId="e4ef2e75-b60b-401b-8ebe-291bdcf405f4" providerId="ADAL" clId="{773DA2E1-7598-4634-9B43-9438A8984924}" dt="2022-05-25T14:58:11.592" v="537" actId="1076"/>
          <ac:picMkLst>
            <pc:docMk/>
            <pc:sldMk cId="2970081947" sldId="304"/>
            <ac:picMk id="7170" creationId="{00000000-0000-0000-0000-000000000000}"/>
          </ac:picMkLst>
        </pc:picChg>
      </pc:sldChg>
      <pc:sldChg chg="modSp mod">
        <pc:chgData name="Caroline Prodger" userId="e4ef2e75-b60b-401b-8ebe-291bdcf405f4" providerId="ADAL" clId="{773DA2E1-7598-4634-9B43-9438A8984924}" dt="2022-05-25T15:20:53.760" v="1569" actId="20577"/>
        <pc:sldMkLst>
          <pc:docMk/>
          <pc:sldMk cId="1378287001" sldId="305"/>
        </pc:sldMkLst>
        <pc:spChg chg="mod">
          <ac:chgData name="Caroline Prodger" userId="e4ef2e75-b60b-401b-8ebe-291bdcf405f4" providerId="ADAL" clId="{773DA2E1-7598-4634-9B43-9438A8984924}" dt="2022-05-25T15:20:53.760" v="1569" actId="20577"/>
          <ac:spMkLst>
            <pc:docMk/>
            <pc:sldMk cId="1378287001" sldId="305"/>
            <ac:spMk id="2" creationId="{00000000-0000-0000-0000-000000000000}"/>
          </ac:spMkLst>
        </pc:spChg>
        <pc:spChg chg="mod">
          <ac:chgData name="Caroline Prodger" userId="e4ef2e75-b60b-401b-8ebe-291bdcf405f4" providerId="ADAL" clId="{773DA2E1-7598-4634-9B43-9438A8984924}" dt="2022-05-25T14:52:47.987" v="216" actId="20577"/>
          <ac:spMkLst>
            <pc:docMk/>
            <pc:sldMk cId="1378287001" sldId="305"/>
            <ac:spMk id="3" creationId="{00000000-0000-0000-0000-000000000000}"/>
          </ac:spMkLst>
        </pc:spChg>
      </pc:sldChg>
      <pc:sldChg chg="addSp modSp new mod">
        <pc:chgData name="Caroline Prodger" userId="e4ef2e75-b60b-401b-8ebe-291bdcf405f4" providerId="ADAL" clId="{773DA2E1-7598-4634-9B43-9438A8984924}" dt="2022-05-25T15:15:25.237" v="1261" actId="14100"/>
        <pc:sldMkLst>
          <pc:docMk/>
          <pc:sldMk cId="491490274" sldId="306"/>
        </pc:sldMkLst>
        <pc:spChg chg="mod">
          <ac:chgData name="Caroline Prodger" userId="e4ef2e75-b60b-401b-8ebe-291bdcf405f4" providerId="ADAL" clId="{773DA2E1-7598-4634-9B43-9438A8984924}" dt="2022-05-25T15:06:31.392" v="800" actId="313"/>
          <ac:spMkLst>
            <pc:docMk/>
            <pc:sldMk cId="491490274" sldId="306"/>
            <ac:spMk id="2" creationId="{F85DA514-4E4E-666A-F2B9-427D8A150EE4}"/>
          </ac:spMkLst>
        </pc:spChg>
        <pc:spChg chg="mod">
          <ac:chgData name="Caroline Prodger" userId="e4ef2e75-b60b-401b-8ebe-291bdcf405f4" providerId="ADAL" clId="{773DA2E1-7598-4634-9B43-9438A8984924}" dt="2022-05-25T15:10:37.562" v="1256" actId="20577"/>
          <ac:spMkLst>
            <pc:docMk/>
            <pc:sldMk cId="491490274" sldId="306"/>
            <ac:spMk id="3" creationId="{D83E7EB3-7937-1590-68EF-23AE815B2937}"/>
          </ac:spMkLst>
        </pc:spChg>
        <pc:picChg chg="add mod">
          <ac:chgData name="Caroline Prodger" userId="e4ef2e75-b60b-401b-8ebe-291bdcf405f4" providerId="ADAL" clId="{773DA2E1-7598-4634-9B43-9438A8984924}" dt="2022-05-25T15:15:25.237" v="1261" actId="14100"/>
          <ac:picMkLst>
            <pc:docMk/>
            <pc:sldMk cId="491490274" sldId="306"/>
            <ac:picMk id="5" creationId="{1BFFD266-94A7-67FF-D49A-43E5EE242464}"/>
          </ac:picMkLst>
        </pc:picChg>
      </pc:sldChg>
      <pc:sldChg chg="modSp new mod">
        <pc:chgData name="Caroline Prodger" userId="e4ef2e75-b60b-401b-8ebe-291bdcf405f4" providerId="ADAL" clId="{773DA2E1-7598-4634-9B43-9438A8984924}" dt="2022-05-25T15:43:14.415" v="2527" actId="20577"/>
        <pc:sldMkLst>
          <pc:docMk/>
          <pc:sldMk cId="49180818" sldId="307"/>
        </pc:sldMkLst>
        <pc:spChg chg="mod">
          <ac:chgData name="Caroline Prodger" userId="e4ef2e75-b60b-401b-8ebe-291bdcf405f4" providerId="ADAL" clId="{773DA2E1-7598-4634-9B43-9438A8984924}" dt="2022-05-25T15:31:16.986" v="1656" actId="20577"/>
          <ac:spMkLst>
            <pc:docMk/>
            <pc:sldMk cId="49180818" sldId="307"/>
            <ac:spMk id="2" creationId="{FCEB2794-8EC8-00EC-25BD-BCB1D736F2C2}"/>
          </ac:spMkLst>
        </pc:spChg>
        <pc:spChg chg="mod">
          <ac:chgData name="Caroline Prodger" userId="e4ef2e75-b60b-401b-8ebe-291bdcf405f4" providerId="ADAL" clId="{773DA2E1-7598-4634-9B43-9438A8984924}" dt="2022-05-25T15:43:14.415" v="2527" actId="20577"/>
          <ac:spMkLst>
            <pc:docMk/>
            <pc:sldMk cId="49180818" sldId="307"/>
            <ac:spMk id="3" creationId="{59768DD5-1EA4-140D-B419-0B1589FCBE59}"/>
          </ac:spMkLst>
        </pc:spChg>
      </pc:sldChg>
      <pc:sldChg chg="modSp new mod">
        <pc:chgData name="Caroline Prodger" userId="e4ef2e75-b60b-401b-8ebe-291bdcf405f4" providerId="ADAL" clId="{773DA2E1-7598-4634-9B43-9438A8984924}" dt="2022-05-25T15:46:18.492" v="2643" actId="20577"/>
        <pc:sldMkLst>
          <pc:docMk/>
          <pc:sldMk cId="1408167381" sldId="308"/>
        </pc:sldMkLst>
        <pc:spChg chg="mod">
          <ac:chgData name="Caroline Prodger" userId="e4ef2e75-b60b-401b-8ebe-291bdcf405f4" providerId="ADAL" clId="{773DA2E1-7598-4634-9B43-9438A8984924}" dt="2022-05-25T15:36:46.695" v="2269" actId="20577"/>
          <ac:spMkLst>
            <pc:docMk/>
            <pc:sldMk cId="1408167381" sldId="308"/>
            <ac:spMk id="2" creationId="{142C4585-4808-FAED-54F6-4B4ADB602A92}"/>
          </ac:spMkLst>
        </pc:spChg>
        <pc:spChg chg="mod">
          <ac:chgData name="Caroline Prodger" userId="e4ef2e75-b60b-401b-8ebe-291bdcf405f4" providerId="ADAL" clId="{773DA2E1-7598-4634-9B43-9438A8984924}" dt="2022-05-25T15:46:18.492" v="2643" actId="20577"/>
          <ac:spMkLst>
            <pc:docMk/>
            <pc:sldMk cId="1408167381" sldId="308"/>
            <ac:spMk id="3" creationId="{C7C92B6F-1D3C-2DE9-A8F0-C28762FA7EC7}"/>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docChgLst>
    <pc:chgData name="Caroline Prodger" userId="e4ef2e75-b60b-401b-8ebe-291bdcf405f4" providerId="ADAL" clId="{145AED68-BA1B-4A29-BE48-30EC0947614F}"/>
    <pc:docChg chg="custSel addSld delSld modSld sldOrd">
      <pc:chgData name="Caroline Prodger" userId="e4ef2e75-b60b-401b-8ebe-291bdcf405f4" providerId="ADAL" clId="{145AED68-BA1B-4A29-BE48-30EC0947614F}" dt="2022-08-23T10:07:33.671" v="1634" actId="14100"/>
      <pc:docMkLst>
        <pc:docMk/>
      </pc:docMkLst>
      <pc:sldChg chg="modSp mod">
        <pc:chgData name="Caroline Prodger" userId="e4ef2e75-b60b-401b-8ebe-291bdcf405f4" providerId="ADAL" clId="{145AED68-BA1B-4A29-BE48-30EC0947614F}" dt="2022-08-23T09:14:02.568" v="2" actId="1076"/>
        <pc:sldMkLst>
          <pc:docMk/>
          <pc:sldMk cId="333012206" sldId="297"/>
        </pc:sldMkLst>
        <pc:spChg chg="mod">
          <ac:chgData name="Caroline Prodger" userId="e4ef2e75-b60b-401b-8ebe-291bdcf405f4" providerId="ADAL" clId="{145AED68-BA1B-4A29-BE48-30EC0947614F}" dt="2022-08-23T09:14:02.568" v="2" actId="1076"/>
          <ac:spMkLst>
            <pc:docMk/>
            <pc:sldMk cId="333012206" sldId="297"/>
            <ac:spMk id="4" creationId="{00000000-0000-0000-0000-000000000000}"/>
          </ac:spMkLst>
        </pc:spChg>
      </pc:sldChg>
      <pc:sldChg chg="del">
        <pc:chgData name="Caroline Prodger" userId="e4ef2e75-b60b-401b-8ebe-291bdcf405f4" providerId="ADAL" clId="{145AED68-BA1B-4A29-BE48-30EC0947614F}" dt="2022-08-23T09:35:42.535" v="871" actId="2696"/>
        <pc:sldMkLst>
          <pc:docMk/>
          <pc:sldMk cId="2765916848" sldId="298"/>
        </pc:sldMkLst>
      </pc:sldChg>
      <pc:sldChg chg="modSp">
        <pc:chgData name="Caroline Prodger" userId="e4ef2e75-b60b-401b-8ebe-291bdcf405f4" providerId="ADAL" clId="{145AED68-BA1B-4A29-BE48-30EC0947614F}" dt="2022-08-23T09:12:37.813" v="1" actId="1076"/>
        <pc:sldMkLst>
          <pc:docMk/>
          <pc:sldMk cId="2478253891" sldId="300"/>
        </pc:sldMkLst>
        <pc:picChg chg="mod">
          <ac:chgData name="Caroline Prodger" userId="e4ef2e75-b60b-401b-8ebe-291bdcf405f4" providerId="ADAL" clId="{145AED68-BA1B-4A29-BE48-30EC0947614F}" dt="2022-08-23T09:12:37.813" v="1" actId="1076"/>
          <ac:picMkLst>
            <pc:docMk/>
            <pc:sldMk cId="2478253891" sldId="300"/>
            <ac:picMk id="4098" creationId="{00000000-0000-0000-0000-000000000000}"/>
          </ac:picMkLst>
        </pc:picChg>
      </pc:sldChg>
      <pc:sldChg chg="addSp delSp modSp mod ord">
        <pc:chgData name="Caroline Prodger" userId="e4ef2e75-b60b-401b-8ebe-291bdcf405f4" providerId="ADAL" clId="{145AED68-BA1B-4A29-BE48-30EC0947614F}" dt="2022-08-23T09:45:43.078" v="1165" actId="12"/>
        <pc:sldMkLst>
          <pc:docMk/>
          <pc:sldMk cId="942134841" sldId="302"/>
        </pc:sldMkLst>
        <pc:spChg chg="mod">
          <ac:chgData name="Caroline Prodger" userId="e4ef2e75-b60b-401b-8ebe-291bdcf405f4" providerId="ADAL" clId="{145AED68-BA1B-4A29-BE48-30EC0947614F}" dt="2022-08-23T09:44:58.719" v="1157" actId="20577"/>
          <ac:spMkLst>
            <pc:docMk/>
            <pc:sldMk cId="942134841" sldId="302"/>
            <ac:spMk id="2" creationId="{00000000-0000-0000-0000-000000000000}"/>
          </ac:spMkLst>
        </pc:spChg>
        <pc:spChg chg="mod">
          <ac:chgData name="Caroline Prodger" userId="e4ef2e75-b60b-401b-8ebe-291bdcf405f4" providerId="ADAL" clId="{145AED68-BA1B-4A29-BE48-30EC0947614F}" dt="2022-08-23T09:45:43.078" v="1165" actId="12"/>
          <ac:spMkLst>
            <pc:docMk/>
            <pc:sldMk cId="942134841" sldId="302"/>
            <ac:spMk id="4" creationId="{00000000-0000-0000-0000-000000000000}"/>
          </ac:spMkLst>
        </pc:spChg>
        <pc:picChg chg="add mod">
          <ac:chgData name="Caroline Prodger" userId="e4ef2e75-b60b-401b-8ebe-291bdcf405f4" providerId="ADAL" clId="{145AED68-BA1B-4A29-BE48-30EC0947614F}" dt="2022-08-23T09:42:01.351" v="1105" actId="1076"/>
          <ac:picMkLst>
            <pc:docMk/>
            <pc:sldMk cId="942134841" sldId="302"/>
            <ac:picMk id="5" creationId="{3E797B97-5FB6-911A-9595-FE4EE603A85F}"/>
          </ac:picMkLst>
        </pc:picChg>
        <pc:picChg chg="del">
          <ac:chgData name="Caroline Prodger" userId="e4ef2e75-b60b-401b-8ebe-291bdcf405f4" providerId="ADAL" clId="{145AED68-BA1B-4A29-BE48-30EC0947614F}" dt="2022-08-23T09:36:35.042" v="872" actId="478"/>
          <ac:picMkLst>
            <pc:docMk/>
            <pc:sldMk cId="942134841" sldId="302"/>
            <ac:picMk id="6146" creationId="{00000000-0000-0000-0000-000000000000}"/>
          </ac:picMkLst>
        </pc:picChg>
      </pc:sldChg>
      <pc:sldChg chg="addSp modSp mod">
        <pc:chgData name="Caroline Prodger" userId="e4ef2e75-b60b-401b-8ebe-291bdcf405f4" providerId="ADAL" clId="{145AED68-BA1B-4A29-BE48-30EC0947614F}" dt="2022-08-23T10:07:33.671" v="1634" actId="14100"/>
        <pc:sldMkLst>
          <pc:docMk/>
          <pc:sldMk cId="124415022" sldId="303"/>
        </pc:sldMkLst>
        <pc:spChg chg="mod">
          <ac:chgData name="Caroline Prodger" userId="e4ef2e75-b60b-401b-8ebe-291bdcf405f4" providerId="ADAL" clId="{145AED68-BA1B-4A29-BE48-30EC0947614F}" dt="2022-08-23T10:07:28.655" v="1632" actId="14100"/>
          <ac:spMkLst>
            <pc:docMk/>
            <pc:sldMk cId="124415022" sldId="303"/>
            <ac:spMk id="4" creationId="{00000000-0000-0000-0000-000000000000}"/>
          </ac:spMkLst>
        </pc:spChg>
        <pc:picChg chg="add mod">
          <ac:chgData name="Caroline Prodger" userId="e4ef2e75-b60b-401b-8ebe-291bdcf405f4" providerId="ADAL" clId="{145AED68-BA1B-4A29-BE48-30EC0947614F}" dt="2022-08-23T10:07:33.671" v="1634" actId="14100"/>
          <ac:picMkLst>
            <pc:docMk/>
            <pc:sldMk cId="124415022" sldId="303"/>
            <ac:picMk id="5" creationId="{FA492188-F536-526E-6BFD-F63D2A42119F}"/>
          </ac:picMkLst>
        </pc:picChg>
      </pc:sldChg>
      <pc:sldChg chg="modSp del mod">
        <pc:chgData name="Caroline Prodger" userId="e4ef2e75-b60b-401b-8ebe-291bdcf405f4" providerId="ADAL" clId="{145AED68-BA1B-4A29-BE48-30EC0947614F}" dt="2022-08-23T09:22:58.581" v="175" actId="2696"/>
        <pc:sldMkLst>
          <pc:docMk/>
          <pc:sldMk cId="2970081947" sldId="304"/>
        </pc:sldMkLst>
        <pc:spChg chg="mod">
          <ac:chgData name="Caroline Prodger" userId="e4ef2e75-b60b-401b-8ebe-291bdcf405f4" providerId="ADAL" clId="{145AED68-BA1B-4A29-BE48-30EC0947614F}" dt="2022-08-23T09:16:41.188" v="6" actId="20577"/>
          <ac:spMkLst>
            <pc:docMk/>
            <pc:sldMk cId="2970081947" sldId="304"/>
            <ac:spMk id="2" creationId="{00000000-0000-0000-0000-000000000000}"/>
          </ac:spMkLst>
        </pc:spChg>
        <pc:spChg chg="mod">
          <ac:chgData name="Caroline Prodger" userId="e4ef2e75-b60b-401b-8ebe-291bdcf405f4" providerId="ADAL" clId="{145AED68-BA1B-4A29-BE48-30EC0947614F}" dt="2022-08-23T09:22:08.698" v="169" actId="20577"/>
          <ac:spMkLst>
            <pc:docMk/>
            <pc:sldMk cId="2970081947" sldId="304"/>
            <ac:spMk id="4" creationId="{00000000-0000-0000-0000-000000000000}"/>
          </ac:spMkLst>
        </pc:spChg>
        <pc:spChg chg="mod">
          <ac:chgData name="Caroline Prodger" userId="e4ef2e75-b60b-401b-8ebe-291bdcf405f4" providerId="ADAL" clId="{145AED68-BA1B-4A29-BE48-30EC0947614F}" dt="2022-08-23T09:22:22.582" v="174" actId="1076"/>
          <ac:spMkLst>
            <pc:docMk/>
            <pc:sldMk cId="2970081947" sldId="304"/>
            <ac:spMk id="6" creationId="{00000000-0000-0000-0000-000000000000}"/>
          </ac:spMkLst>
        </pc:spChg>
        <pc:picChg chg="mod">
          <ac:chgData name="Caroline Prodger" userId="e4ef2e75-b60b-401b-8ebe-291bdcf405f4" providerId="ADAL" clId="{145AED68-BA1B-4A29-BE48-30EC0947614F}" dt="2022-08-23T09:22:12.060" v="170" actId="1076"/>
          <ac:picMkLst>
            <pc:docMk/>
            <pc:sldMk cId="2970081947" sldId="304"/>
            <ac:picMk id="7170" creationId="{00000000-0000-0000-0000-000000000000}"/>
          </ac:picMkLst>
        </pc:picChg>
      </pc:sldChg>
      <pc:sldChg chg="addSp modSp mod ord">
        <pc:chgData name="Caroline Prodger" userId="e4ef2e75-b60b-401b-8ebe-291bdcf405f4" providerId="ADAL" clId="{145AED68-BA1B-4A29-BE48-30EC0947614F}" dt="2022-08-23T09:51:46.775" v="1183" actId="1076"/>
        <pc:sldMkLst>
          <pc:docMk/>
          <pc:sldMk cId="49180818" sldId="307"/>
        </pc:sldMkLst>
        <pc:spChg chg="mod">
          <ac:chgData name="Caroline Prodger" userId="e4ef2e75-b60b-401b-8ebe-291bdcf405f4" providerId="ADAL" clId="{145AED68-BA1B-4A29-BE48-30EC0947614F}" dt="2022-08-23T09:51:10.639" v="1175" actId="14100"/>
          <ac:spMkLst>
            <pc:docMk/>
            <pc:sldMk cId="49180818" sldId="307"/>
            <ac:spMk id="3" creationId="{59768DD5-1EA4-140D-B419-0B1589FCBE59}"/>
          </ac:spMkLst>
        </pc:spChg>
        <pc:picChg chg="add mod modCrop">
          <ac:chgData name="Caroline Prodger" userId="e4ef2e75-b60b-401b-8ebe-291bdcf405f4" providerId="ADAL" clId="{145AED68-BA1B-4A29-BE48-30EC0947614F}" dt="2022-08-23T09:51:46.775" v="1183" actId="1076"/>
          <ac:picMkLst>
            <pc:docMk/>
            <pc:sldMk cId="49180818" sldId="307"/>
            <ac:picMk id="5" creationId="{37BA2509-BEE3-F70F-83B6-D2A7409AE23B}"/>
          </ac:picMkLst>
        </pc:picChg>
      </pc:sldChg>
      <pc:sldChg chg="modSp mod ord">
        <pc:chgData name="Caroline Prodger" userId="e4ef2e75-b60b-401b-8ebe-291bdcf405f4" providerId="ADAL" clId="{145AED68-BA1B-4A29-BE48-30EC0947614F}" dt="2022-08-23T09:54:33.630" v="1203"/>
        <pc:sldMkLst>
          <pc:docMk/>
          <pc:sldMk cId="1408167381" sldId="308"/>
        </pc:sldMkLst>
        <pc:spChg chg="mod">
          <ac:chgData name="Caroline Prodger" userId="e4ef2e75-b60b-401b-8ebe-291bdcf405f4" providerId="ADAL" clId="{145AED68-BA1B-4A29-BE48-30EC0947614F}" dt="2022-08-23T09:54:33.630" v="1203"/>
          <ac:spMkLst>
            <pc:docMk/>
            <pc:sldMk cId="1408167381" sldId="308"/>
            <ac:spMk id="3" creationId="{C7C92B6F-1D3C-2DE9-A8F0-C28762FA7EC7}"/>
          </ac:spMkLst>
        </pc:spChg>
      </pc:sldChg>
      <pc:sldChg chg="modSp new mod">
        <pc:chgData name="Caroline Prodger" userId="e4ef2e75-b60b-401b-8ebe-291bdcf405f4" providerId="ADAL" clId="{145AED68-BA1B-4A29-BE48-30EC0947614F}" dt="2022-08-23T09:33:14.790" v="870" actId="20577"/>
        <pc:sldMkLst>
          <pc:docMk/>
          <pc:sldMk cId="1111945550" sldId="309"/>
        </pc:sldMkLst>
        <pc:spChg chg="mod">
          <ac:chgData name="Caroline Prodger" userId="e4ef2e75-b60b-401b-8ebe-291bdcf405f4" providerId="ADAL" clId="{145AED68-BA1B-4A29-BE48-30EC0947614F}" dt="2022-08-23T09:21:29.652" v="166" actId="313"/>
          <ac:spMkLst>
            <pc:docMk/>
            <pc:sldMk cId="1111945550" sldId="309"/>
            <ac:spMk id="2" creationId="{107F1541-EBA0-7444-F1B1-6C2750E5FDAA}"/>
          </ac:spMkLst>
        </pc:spChg>
        <pc:spChg chg="mod">
          <ac:chgData name="Caroline Prodger" userId="e4ef2e75-b60b-401b-8ebe-291bdcf405f4" providerId="ADAL" clId="{145AED68-BA1B-4A29-BE48-30EC0947614F}" dt="2022-08-23T09:33:14.790" v="870" actId="20577"/>
          <ac:spMkLst>
            <pc:docMk/>
            <pc:sldMk cId="1111945550" sldId="309"/>
            <ac:spMk id="3" creationId="{8AB063FB-762D-3947-29B6-042E7ABED1B0}"/>
          </ac:spMkLst>
        </pc:spChg>
      </pc:sldChg>
      <pc:sldChg chg="modSp new del mod">
        <pc:chgData name="Caroline Prodger" userId="e4ef2e75-b60b-401b-8ebe-291bdcf405f4" providerId="ADAL" clId="{145AED68-BA1B-4A29-BE48-30EC0947614F}" dt="2022-08-23T09:54:59.150" v="1204" actId="2696"/>
        <pc:sldMkLst>
          <pc:docMk/>
          <pc:sldMk cId="1337023566" sldId="310"/>
        </pc:sldMkLst>
        <pc:spChg chg="mod">
          <ac:chgData name="Caroline Prodger" userId="e4ef2e75-b60b-401b-8ebe-291bdcf405f4" providerId="ADAL" clId="{145AED68-BA1B-4A29-BE48-30EC0947614F}" dt="2022-08-23T09:26:52.898" v="467" actId="20577"/>
          <ac:spMkLst>
            <pc:docMk/>
            <pc:sldMk cId="1337023566" sldId="310"/>
            <ac:spMk id="2" creationId="{1A01189E-7EA5-1FA5-A77D-EF9DDFB45B04}"/>
          </ac:spMkLst>
        </pc:spChg>
        <pc:spChg chg="mod">
          <ac:chgData name="Caroline Prodger" userId="e4ef2e75-b60b-401b-8ebe-291bdcf405f4" providerId="ADAL" clId="{145AED68-BA1B-4A29-BE48-30EC0947614F}" dt="2022-08-23T09:54:18.572" v="1199" actId="21"/>
          <ac:spMkLst>
            <pc:docMk/>
            <pc:sldMk cId="1337023566" sldId="310"/>
            <ac:spMk id="3" creationId="{F2E2AB7C-3A27-B949-050B-6996573D322A}"/>
          </ac:spMkLst>
        </pc:spChg>
      </pc:sldChg>
      <pc:sldChg chg="addSp modSp new mod">
        <pc:chgData name="Caroline Prodger" userId="e4ef2e75-b60b-401b-8ebe-291bdcf405f4" providerId="ADAL" clId="{145AED68-BA1B-4A29-BE48-30EC0947614F}" dt="2022-08-23T10:04:27.440" v="1584" actId="20577"/>
        <pc:sldMkLst>
          <pc:docMk/>
          <pc:sldMk cId="3678345407" sldId="310"/>
        </pc:sldMkLst>
        <pc:spChg chg="mod">
          <ac:chgData name="Caroline Prodger" userId="e4ef2e75-b60b-401b-8ebe-291bdcf405f4" providerId="ADAL" clId="{145AED68-BA1B-4A29-BE48-30EC0947614F}" dt="2022-08-23T09:57:03.017" v="1226" actId="20577"/>
          <ac:spMkLst>
            <pc:docMk/>
            <pc:sldMk cId="3678345407" sldId="310"/>
            <ac:spMk id="2" creationId="{79FF91D5-9C8D-C7DF-1626-51DFF51DF78D}"/>
          </ac:spMkLst>
        </pc:spChg>
        <pc:spChg chg="mod">
          <ac:chgData name="Caroline Prodger" userId="e4ef2e75-b60b-401b-8ebe-291bdcf405f4" providerId="ADAL" clId="{145AED68-BA1B-4A29-BE48-30EC0947614F}" dt="2022-08-23T10:03:12.705" v="1507" actId="255"/>
          <ac:spMkLst>
            <pc:docMk/>
            <pc:sldMk cId="3678345407" sldId="310"/>
            <ac:spMk id="3" creationId="{B3755292-D15A-59E7-C411-4962AEF8952C}"/>
          </ac:spMkLst>
        </pc:spChg>
        <pc:spChg chg="add mod">
          <ac:chgData name="Caroline Prodger" userId="e4ef2e75-b60b-401b-8ebe-291bdcf405f4" providerId="ADAL" clId="{145AED68-BA1B-4A29-BE48-30EC0947614F}" dt="2022-08-23T10:04:27.440" v="1584" actId="20577"/>
          <ac:spMkLst>
            <pc:docMk/>
            <pc:sldMk cId="3678345407" sldId="310"/>
            <ac:spMk id="4" creationId="{3DF34A30-2570-A1F4-01F6-BE480ABC680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2" name="Text Box 11">
            <a:extLst>
              <a:ext uri="{FF2B5EF4-FFF2-40B4-BE49-F238E27FC236}">
                <a16:creationId xmlns:a16="http://schemas.microsoft.com/office/drawing/2014/main" id="{5DACD9AB-D23E-28EA-D075-ACA3FFDCF7CD}"/>
              </a:ext>
            </a:extLst>
          </p:cNvPr>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9"/>
          <p:cNvSpPr txBox="1">
            <a:spLocks noChangeArrowheads="1"/>
          </p:cNvSpPr>
          <p:nvPr/>
        </p:nvSpPr>
        <p:spPr bwMode="auto">
          <a:xfrm>
            <a:off x="446808" y="1446968"/>
            <a:ext cx="7465374" cy="3964063"/>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15. Stock and asset management</a:t>
            </a:r>
          </a:p>
          <a:p>
            <a:endParaRPr lang="en-GB" sz="2400" b="1" dirty="0"/>
          </a:p>
          <a:p>
            <a:r>
              <a:rPr lang="en-GB" sz="2400" b="1" dirty="0"/>
              <a:t>15.1 Stock and inventory management principles and practices</a:t>
            </a:r>
          </a:p>
          <a:p>
            <a:endParaRPr lang="en-GB" sz="2400" b="1" dirty="0"/>
          </a:p>
          <a:p>
            <a:r>
              <a:rPr lang="en-GB" sz="2400" b="1" dirty="0">
                <a:solidFill>
                  <a:srgbClr val="0077E3"/>
                </a:solidFill>
              </a:rPr>
              <a:t>PowerPoint 2: Stock and financial control</a:t>
            </a:r>
          </a:p>
          <a:p>
            <a:endParaRPr lang="en-GB" sz="2400" b="1" dirty="0"/>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7F1541-EBA0-7444-F1B1-6C2750E5FDAA}"/>
              </a:ext>
            </a:extLst>
          </p:cNvPr>
          <p:cNvSpPr>
            <a:spLocks noGrp="1"/>
          </p:cNvSpPr>
          <p:nvPr>
            <p:ph type="title"/>
          </p:nvPr>
        </p:nvSpPr>
        <p:spPr/>
        <p:txBody>
          <a:bodyPr/>
          <a:lstStyle/>
          <a:p>
            <a:r>
              <a:rPr lang="en-US" dirty="0"/>
              <a:t>‘Writing down’ inventory</a:t>
            </a:r>
            <a:endParaRPr lang="en-GB" dirty="0"/>
          </a:p>
        </p:txBody>
      </p:sp>
      <p:sp>
        <p:nvSpPr>
          <p:cNvPr id="3" name="Content Placeholder 2">
            <a:extLst>
              <a:ext uri="{FF2B5EF4-FFF2-40B4-BE49-F238E27FC236}">
                <a16:creationId xmlns:a16="http://schemas.microsoft.com/office/drawing/2014/main" id="{8AB063FB-762D-3947-29B6-042E7ABED1B0}"/>
              </a:ext>
            </a:extLst>
          </p:cNvPr>
          <p:cNvSpPr>
            <a:spLocks noGrp="1"/>
          </p:cNvSpPr>
          <p:nvPr>
            <p:ph sz="quarter" idx="10"/>
          </p:nvPr>
        </p:nvSpPr>
        <p:spPr>
          <a:xfrm>
            <a:off x="457200" y="1602000"/>
            <a:ext cx="7950820" cy="4248000"/>
          </a:xfrm>
        </p:spPr>
        <p:txBody>
          <a:bodyPr/>
          <a:lstStyle/>
          <a:p>
            <a:pPr marL="216000" indent="-216000">
              <a:spcBef>
                <a:spcPts val="500"/>
              </a:spcBef>
              <a:spcAft>
                <a:spcPts val="500"/>
              </a:spcAft>
              <a:buClr>
                <a:srgbClr val="0077E3"/>
              </a:buClr>
              <a:buFont typeface="Arial" panose="020B0604020202020204" pitchFamily="34" charset="0"/>
              <a:buChar char="•"/>
            </a:pPr>
            <a:r>
              <a:rPr lang="en-US" b="1" dirty="0"/>
              <a:t>‘Writing down’</a:t>
            </a:r>
            <a:r>
              <a:rPr lang="en-US" dirty="0"/>
              <a:t> is an accounting process. </a:t>
            </a:r>
            <a:r>
              <a:rPr lang="en-US" b="0" i="0" dirty="0">
                <a:effectLst/>
              </a:rPr>
              <a:t>It is used to record the reduction of an inventory’s value and is required when the inventory’s market value drops below its value on the balance sheet.</a:t>
            </a:r>
          </a:p>
          <a:p>
            <a:pPr marL="216000" indent="-216000">
              <a:spcBef>
                <a:spcPts val="500"/>
              </a:spcBef>
              <a:spcAft>
                <a:spcPts val="500"/>
              </a:spcAft>
              <a:buClr>
                <a:srgbClr val="0077E3"/>
              </a:buClr>
              <a:buFont typeface="Arial" panose="020B0604020202020204" pitchFamily="34" charset="0"/>
              <a:buChar char="•"/>
            </a:pPr>
            <a:r>
              <a:rPr lang="en-US" b="0" i="0" dirty="0">
                <a:effectLst/>
              </a:rPr>
              <a:t>Excess, stored inventory will near the end of its lifespan at some point, which results in expired or unsellable goods. This redundant stock must be accounted for on the balance sheet.</a:t>
            </a:r>
          </a:p>
          <a:p>
            <a:pPr marL="216000" indent="-216000">
              <a:spcBef>
                <a:spcPts val="500"/>
              </a:spcBef>
              <a:spcAft>
                <a:spcPts val="500"/>
              </a:spcAft>
              <a:buClr>
                <a:srgbClr val="0077E3"/>
              </a:buClr>
              <a:buFont typeface="Arial" panose="020B0604020202020204" pitchFamily="34" charset="0"/>
              <a:buChar char="•"/>
            </a:pPr>
            <a:r>
              <a:rPr lang="en-US" dirty="0"/>
              <a:t>Stock may also become obsolete for other reasons. For example, if regulations change, meaning materials or components are no longer fit for purpose. </a:t>
            </a:r>
            <a:r>
              <a:rPr lang="en-US" b="0" i="0" dirty="0">
                <a:effectLst/>
              </a:rPr>
              <a:t>In this scenario, a ‘write-down’ is recorded by either reducing the value of the inventory item or removing it entirely.</a:t>
            </a:r>
            <a:endParaRPr lang="en-US" dirty="0"/>
          </a:p>
        </p:txBody>
      </p:sp>
    </p:spTree>
    <p:extLst>
      <p:ext uri="{BB962C8B-B14F-4D97-AF65-F5344CB8AC3E}">
        <p14:creationId xmlns:p14="http://schemas.microsoft.com/office/powerpoint/2010/main" val="11119455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Example of writing down</a:t>
            </a:r>
            <a:br>
              <a:rPr lang="en-GB" dirty="0"/>
            </a:br>
            <a:endParaRPr lang="en-GB" dirty="0"/>
          </a:p>
        </p:txBody>
      </p:sp>
      <p:sp>
        <p:nvSpPr>
          <p:cNvPr id="4" name="Rectangle 3"/>
          <p:cNvSpPr/>
          <p:nvPr/>
        </p:nvSpPr>
        <p:spPr>
          <a:xfrm>
            <a:off x="457201" y="1488898"/>
            <a:ext cx="5372100" cy="4670509"/>
          </a:xfrm>
          <a:prstGeom prst="rect">
            <a:avLst/>
          </a:prstGeom>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A car manufacturer’s current model is a Mark III. The purchasing department buys 2,000 petrol engines for this model and put them in storage.</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The company switches to making a new Mark IV with a different, hybrid, engine.</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There are 1,500 Mark III engines left in stock, which are now </a:t>
            </a:r>
            <a:r>
              <a:rPr lang="en-GB" sz="1800" b="1" dirty="0"/>
              <a:t>obsolete</a:t>
            </a:r>
            <a:r>
              <a:rPr lang="en-GB" sz="1800" dirty="0"/>
              <a:t>.</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The company’s accountants must </a:t>
            </a:r>
            <a:r>
              <a:rPr lang="en-GB" sz="1800" b="1" dirty="0"/>
              <a:t>write down </a:t>
            </a:r>
            <a:r>
              <a:rPr lang="en-GB" sz="1800" dirty="0"/>
              <a:t>the stock on the balance sheet as these items are now of no value.</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This is recorded on the balance sheet as an </a:t>
            </a:r>
            <a:r>
              <a:rPr lang="en-GB" sz="1800" b="1" dirty="0"/>
              <a:t>expense</a:t>
            </a:r>
            <a:r>
              <a:rPr lang="en-GB" sz="1800" dirty="0"/>
              <a:t>.</a:t>
            </a:r>
          </a:p>
          <a:p>
            <a:endParaRPr lang="en-GB" dirty="0"/>
          </a:p>
        </p:txBody>
      </p:sp>
      <p:pic>
        <p:nvPicPr>
          <p:cNvPr id="5" name="Picture 4" descr="A close-up of a white car&#10;&#10;Description automatically generated with low confidence">
            <a:extLst>
              <a:ext uri="{FF2B5EF4-FFF2-40B4-BE49-F238E27FC236}">
                <a16:creationId xmlns:a16="http://schemas.microsoft.com/office/drawing/2014/main" id="{3E797B97-5FB6-911A-9595-FE4EE603A85F}"/>
              </a:ext>
            </a:extLst>
          </p:cNvPr>
          <p:cNvPicPr>
            <a:picLocks noChangeAspect="1"/>
          </p:cNvPicPr>
          <p:nvPr/>
        </p:nvPicPr>
        <p:blipFill>
          <a:blip r:embed="rId2"/>
          <a:stretch>
            <a:fillRect/>
          </a:stretch>
        </p:blipFill>
        <p:spPr>
          <a:xfrm>
            <a:off x="5964026" y="2296390"/>
            <a:ext cx="2722773" cy="2040659"/>
          </a:xfrm>
          <a:prstGeom prst="rect">
            <a:avLst/>
          </a:prstGeom>
        </p:spPr>
      </p:pic>
    </p:spTree>
    <p:extLst>
      <p:ext uri="{BB962C8B-B14F-4D97-AF65-F5344CB8AC3E}">
        <p14:creationId xmlns:p14="http://schemas.microsoft.com/office/powerpoint/2010/main" val="9421348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Deciding how much stock to hold</a:t>
            </a:r>
            <a:br>
              <a:rPr lang="en-GB" dirty="0"/>
            </a:br>
            <a:endParaRPr lang="en-GB" dirty="0"/>
          </a:p>
        </p:txBody>
      </p:sp>
      <p:sp>
        <p:nvSpPr>
          <p:cNvPr id="4" name="Rectangle 3"/>
          <p:cNvSpPr/>
          <p:nvPr/>
        </p:nvSpPr>
        <p:spPr>
          <a:xfrm>
            <a:off x="366265" y="1603403"/>
            <a:ext cx="5198194" cy="4414029"/>
          </a:xfrm>
          <a:prstGeom prst="rect">
            <a:avLst/>
          </a:prstGeom>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A well-run company should try to keep costs to a minimum, part of which involves trying to keep the smallest number of items in storage as possible.</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However, holding too little stock runs the risk of being unable to meet </a:t>
            </a:r>
            <a:r>
              <a:rPr lang="en-GB" sz="1800" b="1" dirty="0"/>
              <a:t>demand</a:t>
            </a:r>
            <a:r>
              <a:rPr lang="en-GB" sz="1800" dirty="0"/>
              <a:t>, in particular, surges in demand. Stock control is therefore linked to predicting demand: always a difficult task for companies.</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Ideally, a balance needs to be made between </a:t>
            </a:r>
            <a:r>
              <a:rPr lang="en-GB" sz="1800" b="1" dirty="0"/>
              <a:t>minimum stock levels </a:t>
            </a:r>
            <a:r>
              <a:rPr lang="en-GB" sz="1800" dirty="0"/>
              <a:t>and </a:t>
            </a:r>
            <a:r>
              <a:rPr lang="en-GB" sz="1800" b="1" dirty="0"/>
              <a:t>demand</a:t>
            </a:r>
            <a:r>
              <a:rPr lang="en-GB" sz="1800" dirty="0"/>
              <a:t>.</a:t>
            </a:r>
          </a:p>
          <a:p>
            <a:pPr>
              <a:buClr>
                <a:srgbClr val="0077E3"/>
              </a:buClr>
            </a:pPr>
            <a:endParaRPr lang="en-GB" b="1" dirty="0"/>
          </a:p>
          <a:p>
            <a:pPr marL="342900" indent="-342900">
              <a:buClr>
                <a:srgbClr val="0077E3"/>
              </a:buClr>
              <a:buFont typeface="Arial" panose="020B0604020202020204" pitchFamily="34" charset="0"/>
              <a:buChar char="•"/>
            </a:pPr>
            <a:endParaRPr lang="en-GB" b="1" dirty="0"/>
          </a:p>
        </p:txBody>
      </p:sp>
      <p:pic>
        <p:nvPicPr>
          <p:cNvPr id="5" name="Picture 4" descr="A picture containing text, person&#10;&#10;Description automatically generated">
            <a:extLst>
              <a:ext uri="{FF2B5EF4-FFF2-40B4-BE49-F238E27FC236}">
                <a16:creationId xmlns:a16="http://schemas.microsoft.com/office/drawing/2014/main" id="{FA492188-F536-526E-6BFD-F63D2A42119F}"/>
              </a:ext>
            </a:extLst>
          </p:cNvPr>
          <p:cNvPicPr>
            <a:picLocks noChangeAspect="1"/>
          </p:cNvPicPr>
          <p:nvPr/>
        </p:nvPicPr>
        <p:blipFill>
          <a:blip r:embed="rId2"/>
          <a:stretch>
            <a:fillRect/>
          </a:stretch>
        </p:blipFill>
        <p:spPr>
          <a:xfrm>
            <a:off x="5870864" y="2490355"/>
            <a:ext cx="2815936" cy="1877290"/>
          </a:xfrm>
          <a:prstGeom prst="rect">
            <a:avLst/>
          </a:prstGeom>
        </p:spPr>
      </p:pic>
    </p:spTree>
    <p:extLst>
      <p:ext uri="{BB962C8B-B14F-4D97-AF65-F5344CB8AC3E}">
        <p14:creationId xmlns:p14="http://schemas.microsoft.com/office/powerpoint/2010/main" val="1244150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F91D5-9C8D-C7DF-1626-51DFF51DF78D}"/>
              </a:ext>
            </a:extLst>
          </p:cNvPr>
          <p:cNvSpPr>
            <a:spLocks noGrp="1"/>
          </p:cNvSpPr>
          <p:nvPr>
            <p:ph type="title"/>
          </p:nvPr>
        </p:nvSpPr>
        <p:spPr/>
        <p:txBody>
          <a:bodyPr/>
          <a:lstStyle/>
          <a:p>
            <a:r>
              <a:rPr lang="en-US" dirty="0"/>
              <a:t>Minimum stock level</a:t>
            </a:r>
            <a:endParaRPr lang="en-GB" dirty="0"/>
          </a:p>
        </p:txBody>
      </p:sp>
      <p:sp>
        <p:nvSpPr>
          <p:cNvPr id="3" name="Content Placeholder 2">
            <a:extLst>
              <a:ext uri="{FF2B5EF4-FFF2-40B4-BE49-F238E27FC236}">
                <a16:creationId xmlns:a16="http://schemas.microsoft.com/office/drawing/2014/main" id="{B3755292-D15A-59E7-C411-4962AEF8952C}"/>
              </a:ext>
            </a:extLst>
          </p:cNvPr>
          <p:cNvSpPr>
            <a:spLocks noGrp="1"/>
          </p:cNvSpPr>
          <p:nvPr>
            <p:ph sz="quarter" idx="10"/>
          </p:nvPr>
        </p:nvSpPr>
        <p:spPr>
          <a:xfrm>
            <a:off x="457200" y="1512000"/>
            <a:ext cx="8229600" cy="1917000"/>
          </a:xfrm>
        </p:spPr>
        <p:txBody>
          <a:bodyPr/>
          <a:lstStyle/>
          <a:p>
            <a:pPr algn="l">
              <a:lnSpc>
                <a:spcPct val="100000"/>
              </a:lnSpc>
            </a:pPr>
            <a:r>
              <a:rPr lang="en-US" b="0" i="0" dirty="0">
                <a:solidFill>
                  <a:srgbClr val="111111"/>
                </a:solidFill>
                <a:effectLst/>
              </a:rPr>
              <a:t>A </a:t>
            </a:r>
            <a:r>
              <a:rPr lang="en-US" b="1" i="0" dirty="0">
                <a:solidFill>
                  <a:srgbClr val="111111"/>
                </a:solidFill>
                <a:effectLst/>
              </a:rPr>
              <a:t>minimum stock level</a:t>
            </a:r>
            <a:r>
              <a:rPr lang="en-US" b="0" i="0" dirty="0">
                <a:solidFill>
                  <a:srgbClr val="111111"/>
                </a:solidFill>
                <a:effectLst/>
              </a:rPr>
              <a:t> is a threshold value that indicates the level below which the inventory of an item should not normally be allowed to fall. Inventory s</a:t>
            </a:r>
            <a:r>
              <a:rPr lang="en-US" dirty="0">
                <a:solidFill>
                  <a:srgbClr val="111111"/>
                </a:solidFill>
              </a:rPr>
              <a:t>ystems are alerted when the minimum stock level is reached.</a:t>
            </a:r>
            <a:endParaRPr lang="en-US" b="0" i="0" dirty="0">
              <a:solidFill>
                <a:srgbClr val="111111"/>
              </a:solidFill>
              <a:effectLst/>
            </a:endParaRPr>
          </a:p>
          <a:p>
            <a:pPr algn="l">
              <a:lnSpc>
                <a:spcPct val="100000"/>
              </a:lnSpc>
            </a:pPr>
            <a:r>
              <a:rPr lang="en-US" b="0" i="0" dirty="0">
                <a:solidFill>
                  <a:srgbClr val="111111"/>
                </a:solidFill>
                <a:effectLst/>
              </a:rPr>
              <a:t>This level is a safety measure designed to </a:t>
            </a:r>
            <a:r>
              <a:rPr lang="en-US" dirty="0">
                <a:solidFill>
                  <a:srgbClr val="111111"/>
                </a:solidFill>
              </a:rPr>
              <a:t>guard against </a:t>
            </a:r>
            <a:r>
              <a:rPr lang="en-US" b="0" i="0" dirty="0">
                <a:solidFill>
                  <a:srgbClr val="111111"/>
                </a:solidFill>
                <a:effectLst/>
              </a:rPr>
              <a:t>the risk of having to cease production. Minimum stock levels are calculated based on:</a:t>
            </a:r>
          </a:p>
          <a:p>
            <a:endParaRPr lang="en-GB" dirty="0"/>
          </a:p>
        </p:txBody>
      </p:sp>
      <p:sp>
        <p:nvSpPr>
          <p:cNvPr id="4" name="TextBox 3">
            <a:extLst>
              <a:ext uri="{FF2B5EF4-FFF2-40B4-BE49-F238E27FC236}">
                <a16:creationId xmlns:a16="http://schemas.microsoft.com/office/drawing/2014/main" id="{3DF34A30-2570-A1F4-01F6-BE480ABC6805}"/>
              </a:ext>
            </a:extLst>
          </p:cNvPr>
          <p:cNvSpPr txBox="1"/>
          <p:nvPr/>
        </p:nvSpPr>
        <p:spPr>
          <a:xfrm>
            <a:off x="457200" y="3977288"/>
            <a:ext cx="8073736" cy="2246769"/>
          </a:xfrm>
          <a:prstGeom prst="rect">
            <a:avLst/>
          </a:prstGeom>
          <a:noFill/>
        </p:spPr>
        <p:txBody>
          <a:bodyPr wrap="square" rtlCol="0">
            <a:spAutoFit/>
          </a:bodyPr>
          <a:lstStyle/>
          <a:p>
            <a:pPr marL="342900" indent="-342900" algn="l">
              <a:lnSpc>
                <a:spcPct val="100000"/>
              </a:lnSpc>
              <a:buClr>
                <a:srgbClr val="0077E3"/>
              </a:buClr>
              <a:buFont typeface="Arial" panose="020B0604020202020204" pitchFamily="34" charset="0"/>
              <a:buChar char="•"/>
            </a:pPr>
            <a:r>
              <a:rPr lang="en-US" dirty="0">
                <a:solidFill>
                  <a:srgbClr val="111111"/>
                </a:solidFill>
                <a:latin typeface="+mn-lt"/>
              </a:rPr>
              <a:t>the </a:t>
            </a:r>
            <a:r>
              <a:rPr lang="en-US" b="1" dirty="0">
                <a:solidFill>
                  <a:srgbClr val="111111"/>
                </a:solidFill>
                <a:latin typeface="+mn-lt"/>
              </a:rPr>
              <a:t>a</a:t>
            </a:r>
            <a:r>
              <a:rPr lang="en-US" b="1" i="0" dirty="0">
                <a:solidFill>
                  <a:srgbClr val="111111"/>
                </a:solidFill>
                <a:effectLst/>
                <a:latin typeface="+mn-lt"/>
              </a:rPr>
              <a:t>verage rate of consumption</a:t>
            </a:r>
            <a:r>
              <a:rPr lang="en-US" b="0" i="0" dirty="0">
                <a:solidFill>
                  <a:srgbClr val="111111"/>
                </a:solidFill>
                <a:effectLst/>
                <a:latin typeface="+mn-lt"/>
              </a:rPr>
              <a:t> of materials/components</a:t>
            </a:r>
          </a:p>
          <a:p>
            <a:pPr marL="342900" indent="-342900" algn="l">
              <a:lnSpc>
                <a:spcPct val="100000"/>
              </a:lnSpc>
              <a:buClr>
                <a:srgbClr val="0077E3"/>
              </a:buClr>
              <a:buFont typeface="Arial" panose="020B0604020202020204" pitchFamily="34" charset="0"/>
              <a:buChar char="•"/>
            </a:pPr>
            <a:r>
              <a:rPr lang="en-US" dirty="0">
                <a:solidFill>
                  <a:srgbClr val="111111"/>
                </a:solidFill>
                <a:latin typeface="+mn-lt"/>
              </a:rPr>
              <a:t>the </a:t>
            </a:r>
            <a:r>
              <a:rPr lang="en-US" b="1" dirty="0">
                <a:solidFill>
                  <a:srgbClr val="111111"/>
                </a:solidFill>
                <a:latin typeface="+mn-lt"/>
              </a:rPr>
              <a:t>t</a:t>
            </a:r>
            <a:r>
              <a:rPr lang="en-US" b="1" i="0" dirty="0">
                <a:solidFill>
                  <a:srgbClr val="111111"/>
                </a:solidFill>
                <a:effectLst/>
                <a:latin typeface="+mn-lt"/>
              </a:rPr>
              <a:t>ime needed</a:t>
            </a:r>
            <a:r>
              <a:rPr lang="en-US" b="0" i="0" dirty="0">
                <a:solidFill>
                  <a:srgbClr val="111111"/>
                </a:solidFill>
                <a:effectLst/>
                <a:latin typeface="+mn-lt"/>
              </a:rPr>
              <a:t> to obtain fresh supplies</a:t>
            </a:r>
          </a:p>
          <a:p>
            <a:pPr marL="342900" indent="-342900" algn="l">
              <a:lnSpc>
                <a:spcPct val="100000"/>
              </a:lnSpc>
              <a:buClr>
                <a:srgbClr val="0077E3"/>
              </a:buClr>
              <a:buFont typeface="Arial" panose="020B0604020202020204" pitchFamily="34" charset="0"/>
              <a:buChar char="•"/>
            </a:pPr>
            <a:r>
              <a:rPr lang="en-US" dirty="0">
                <a:solidFill>
                  <a:srgbClr val="111111"/>
                </a:solidFill>
                <a:latin typeface="+mn-lt"/>
              </a:rPr>
              <a:t>the </a:t>
            </a:r>
            <a:r>
              <a:rPr lang="en-US" b="1" dirty="0">
                <a:solidFill>
                  <a:srgbClr val="111111"/>
                </a:solidFill>
                <a:latin typeface="+mn-lt"/>
              </a:rPr>
              <a:t>r</a:t>
            </a:r>
            <a:r>
              <a:rPr lang="en-US" b="1" i="0" dirty="0">
                <a:solidFill>
                  <a:srgbClr val="111111"/>
                </a:solidFill>
                <a:effectLst/>
                <a:latin typeface="+mn-lt"/>
              </a:rPr>
              <a:t>eorder level</a:t>
            </a:r>
            <a:r>
              <a:rPr lang="en-US" b="0" i="0" dirty="0">
                <a:solidFill>
                  <a:srgbClr val="111111"/>
                </a:solidFill>
                <a:effectLst/>
                <a:latin typeface="+mn-lt"/>
              </a:rPr>
              <a:t> (number of units reordered when restocking)</a:t>
            </a:r>
          </a:p>
          <a:p>
            <a:pPr marL="342900" indent="-342900" algn="l">
              <a:lnSpc>
                <a:spcPct val="100000"/>
              </a:lnSpc>
              <a:buClr>
                <a:srgbClr val="0077E3"/>
              </a:buClr>
              <a:buFont typeface="Arial" panose="020B0604020202020204" pitchFamily="34" charset="0"/>
              <a:buChar char="•"/>
            </a:pPr>
            <a:r>
              <a:rPr lang="en-US" dirty="0">
                <a:solidFill>
                  <a:srgbClr val="111111"/>
                </a:solidFill>
                <a:latin typeface="+mn-lt"/>
              </a:rPr>
              <a:t>the</a:t>
            </a:r>
            <a:r>
              <a:rPr lang="en-US" b="1" dirty="0">
                <a:solidFill>
                  <a:srgbClr val="111111"/>
                </a:solidFill>
                <a:latin typeface="+mn-lt"/>
              </a:rPr>
              <a:t> p</a:t>
            </a:r>
            <a:r>
              <a:rPr lang="en-US" b="1" i="0" dirty="0">
                <a:solidFill>
                  <a:srgbClr val="111111"/>
                </a:solidFill>
                <a:effectLst/>
                <a:latin typeface="+mn-lt"/>
              </a:rPr>
              <a:t>roduction requirements</a:t>
            </a:r>
            <a:r>
              <a:rPr lang="en-US" b="0" i="0" dirty="0">
                <a:solidFill>
                  <a:srgbClr val="111111"/>
                </a:solidFill>
                <a:effectLst/>
                <a:latin typeface="+mn-lt"/>
              </a:rPr>
              <a:t> </a:t>
            </a:r>
          </a:p>
          <a:p>
            <a:pPr marL="342900" indent="-342900" algn="l">
              <a:lnSpc>
                <a:spcPct val="100000"/>
              </a:lnSpc>
              <a:buClr>
                <a:srgbClr val="0077E3"/>
              </a:buClr>
              <a:buFont typeface="Arial" panose="020B0604020202020204" pitchFamily="34" charset="0"/>
              <a:buChar char="•"/>
            </a:pPr>
            <a:r>
              <a:rPr lang="en-US" dirty="0">
                <a:solidFill>
                  <a:srgbClr val="111111"/>
                </a:solidFill>
                <a:latin typeface="+mn-lt"/>
              </a:rPr>
              <a:t>the </a:t>
            </a:r>
            <a:r>
              <a:rPr lang="en-US" b="1" dirty="0">
                <a:solidFill>
                  <a:srgbClr val="111111"/>
                </a:solidFill>
                <a:latin typeface="+mn-lt"/>
              </a:rPr>
              <a:t>m</a:t>
            </a:r>
            <a:r>
              <a:rPr lang="en-US" b="1" i="0" dirty="0">
                <a:solidFill>
                  <a:srgbClr val="111111"/>
                </a:solidFill>
                <a:effectLst/>
                <a:latin typeface="+mn-lt"/>
              </a:rPr>
              <a:t>inimum quantity of materials</a:t>
            </a:r>
            <a:r>
              <a:rPr lang="en-US" b="0" i="0" dirty="0">
                <a:solidFill>
                  <a:srgbClr val="111111"/>
                </a:solidFill>
                <a:effectLst/>
                <a:latin typeface="+mn-lt"/>
              </a:rPr>
              <a:t> that can be purchased at a reasonable price</a:t>
            </a:r>
            <a:r>
              <a:rPr lang="en-US" sz="1800" b="0" i="0" dirty="0">
                <a:solidFill>
                  <a:srgbClr val="111111"/>
                </a:solidFill>
                <a:effectLst/>
                <a:latin typeface="+mn-lt"/>
              </a:rPr>
              <a:t>.</a:t>
            </a:r>
          </a:p>
          <a:p>
            <a:endParaRPr lang="en-GB" dirty="0"/>
          </a:p>
        </p:txBody>
      </p:sp>
    </p:spTree>
    <p:extLst>
      <p:ext uri="{BB962C8B-B14F-4D97-AF65-F5344CB8AC3E}">
        <p14:creationId xmlns:p14="http://schemas.microsoft.com/office/powerpoint/2010/main" val="36783454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4">
            <a:extLst>
              <a:ext uri="{FF2B5EF4-FFF2-40B4-BE49-F238E27FC236}">
                <a16:creationId xmlns:a16="http://schemas.microsoft.com/office/drawing/2014/main" id="{6737E2B2-39E6-3EDB-4A65-B55838B81558}"/>
              </a:ext>
            </a:extLst>
          </p:cNvPr>
          <p:cNvSpPr txBox="1"/>
          <p:nvPr/>
        </p:nvSpPr>
        <p:spPr>
          <a:xfrm>
            <a:off x="2179700" y="6009212"/>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8280764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5A873-604B-3585-FA84-328BB0572986}"/>
              </a:ext>
            </a:extLst>
          </p:cNvPr>
          <p:cNvSpPr>
            <a:spLocks noGrp="1"/>
          </p:cNvSpPr>
          <p:nvPr>
            <p:ph type="title"/>
          </p:nvPr>
        </p:nvSpPr>
        <p:spPr/>
        <p:txBody>
          <a:bodyPr/>
          <a:lstStyle/>
          <a:p>
            <a:r>
              <a:rPr lang="en-US" dirty="0"/>
              <a:t>Objectives</a:t>
            </a:r>
            <a:endParaRPr lang="en-GB" dirty="0"/>
          </a:p>
        </p:txBody>
      </p:sp>
      <p:sp>
        <p:nvSpPr>
          <p:cNvPr id="4" name="Rectangle 3">
            <a:extLst>
              <a:ext uri="{FF2B5EF4-FFF2-40B4-BE49-F238E27FC236}">
                <a16:creationId xmlns:a16="http://schemas.microsoft.com/office/drawing/2014/main" id="{31871F1D-2BF5-B9C8-D7F1-3FB7AF46A5E9}"/>
              </a:ext>
            </a:extLst>
          </p:cNvPr>
          <p:cNvSpPr>
            <a:spLocks noGrp="1" noChangeArrowheads="1"/>
          </p:cNvSpPr>
          <p:nvPr>
            <p:ph sz="quarter" idx="10"/>
          </p:nvPr>
        </p:nvSpPr>
        <p:spPr>
          <a:xfrm>
            <a:off x="457199" y="1511300"/>
            <a:ext cx="8229599" cy="4248150"/>
          </a:xfrm>
        </p:spPr>
        <p:txBody>
          <a:bodyPr/>
          <a:lstStyle/>
          <a:p>
            <a:pPr eaLnBrk="1" hangingPunct="1">
              <a:lnSpc>
                <a:spcPct val="100000"/>
              </a:lnSpc>
            </a:pPr>
            <a:r>
              <a:rPr lang="en-GB" dirty="0">
                <a:ea typeface="ＭＳ Ｐゴシック" pitchFamily="-105" charset="-128"/>
                <a:cs typeface="ＭＳ Ｐゴシック" pitchFamily="-105" charset="-128"/>
              </a:rPr>
              <a:t>By the end of this session, learners should be able to:</a:t>
            </a:r>
          </a:p>
          <a:p>
            <a:pPr marL="216000" indent="-216000" eaLnBrk="1" hangingPunct="1">
              <a:lnSpc>
                <a:spcPct val="100000"/>
              </a:lnSpc>
              <a:spcBef>
                <a:spcPts val="500"/>
              </a:spcBef>
              <a:spcAft>
                <a:spcPts val="500"/>
              </a:spcAft>
              <a:buClr>
                <a:srgbClr val="0077E3"/>
              </a:buClr>
              <a:buFont typeface="Arial" panose="020B0604020202020204" pitchFamily="34" charset="0"/>
              <a:buChar char="•"/>
            </a:pPr>
            <a:r>
              <a:rPr lang="en-GB" dirty="0">
                <a:ea typeface="ＭＳ Ｐゴシック" pitchFamily="-105" charset="-128"/>
                <a:cs typeface="ＭＳ Ｐゴシック" pitchFamily="-105" charset="-128"/>
              </a:rPr>
              <a:t>describe the concepts of inventory management, turnover and ‘writing down’</a:t>
            </a:r>
          </a:p>
          <a:p>
            <a:pPr marL="216000" indent="-216000" eaLnBrk="1" hangingPunct="1">
              <a:lnSpc>
                <a:spcPct val="100000"/>
              </a:lnSpc>
              <a:spcBef>
                <a:spcPts val="500"/>
              </a:spcBef>
              <a:spcAft>
                <a:spcPts val="500"/>
              </a:spcAft>
              <a:buClr>
                <a:srgbClr val="0077E3"/>
              </a:buClr>
              <a:buFont typeface="Arial" panose="020B0604020202020204" pitchFamily="34" charset="0"/>
              <a:buChar char="•"/>
            </a:pPr>
            <a:r>
              <a:rPr lang="en-GB" dirty="0">
                <a:ea typeface="ＭＳ Ｐゴシック" pitchFamily="-105" charset="-128"/>
                <a:cs typeface="ＭＳ Ｐゴシック" pitchFamily="-105" charset="-128"/>
              </a:rPr>
              <a:t>explain why holding stock costs a company money.</a:t>
            </a:r>
          </a:p>
        </p:txBody>
      </p:sp>
    </p:spTree>
    <p:extLst>
      <p:ext uri="{BB962C8B-B14F-4D97-AF65-F5344CB8AC3E}">
        <p14:creationId xmlns:p14="http://schemas.microsoft.com/office/powerpoint/2010/main" val="2306438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9948" y="1008000"/>
            <a:ext cx="8229600" cy="382588"/>
          </a:xfrm>
        </p:spPr>
        <p:txBody>
          <a:bodyPr/>
          <a:lstStyle/>
          <a:p>
            <a:r>
              <a:rPr lang="en-GB" dirty="0"/>
              <a:t>Stock and financial control</a:t>
            </a:r>
          </a:p>
        </p:txBody>
      </p:sp>
      <p:sp>
        <p:nvSpPr>
          <p:cNvPr id="3" name="Content Placeholder 2"/>
          <p:cNvSpPr>
            <a:spLocks noGrp="1"/>
          </p:cNvSpPr>
          <p:nvPr>
            <p:ph sz="quarter" idx="10"/>
          </p:nvPr>
        </p:nvSpPr>
        <p:spPr>
          <a:xfrm>
            <a:off x="3278037" y="1559585"/>
            <a:ext cx="5523064" cy="4684143"/>
          </a:xfrm>
        </p:spPr>
        <p:txBody>
          <a:bodyPr/>
          <a:lstStyle/>
          <a:p>
            <a:r>
              <a:rPr lang="en-GB" dirty="0"/>
              <a:t>If a company is making a product it will need the raw materials, components, fixings etc to do so. </a:t>
            </a:r>
          </a:p>
          <a:p>
            <a:r>
              <a:rPr lang="en-GB" dirty="0"/>
              <a:t>The company must decide: </a:t>
            </a:r>
          </a:p>
          <a:p>
            <a:pPr marL="216000" lvl="1" indent="-216000">
              <a:buFont typeface="Arial" panose="020B0604020202020204" pitchFamily="34" charset="0"/>
              <a:buChar char="•"/>
            </a:pPr>
            <a:r>
              <a:rPr lang="en-GB" dirty="0"/>
              <a:t>how much stock it requires (</a:t>
            </a:r>
            <a:r>
              <a:rPr lang="en-GB" b="1" dirty="0"/>
              <a:t>amount</a:t>
            </a:r>
            <a:r>
              <a:rPr lang="en-GB" dirty="0"/>
              <a:t>)</a:t>
            </a:r>
          </a:p>
          <a:p>
            <a:pPr marL="216000" lvl="1" indent="-216000">
              <a:buFont typeface="Arial" panose="020B0604020202020204" pitchFamily="34" charset="0"/>
              <a:buChar char="•"/>
            </a:pPr>
            <a:r>
              <a:rPr lang="en-GB" dirty="0"/>
              <a:t>where stock will be kept (</a:t>
            </a:r>
            <a:r>
              <a:rPr lang="en-GB" b="1" dirty="0"/>
              <a:t>storage</a:t>
            </a:r>
            <a:r>
              <a:rPr lang="en-GB" dirty="0"/>
              <a:t>)</a:t>
            </a:r>
          </a:p>
          <a:p>
            <a:pPr marL="216000" lvl="1" indent="-216000">
              <a:buFont typeface="Arial" panose="020B0604020202020204" pitchFamily="34" charset="0"/>
              <a:buChar char="•"/>
            </a:pPr>
            <a:r>
              <a:rPr lang="en-GB" dirty="0"/>
              <a:t>how long it will be kept (</a:t>
            </a:r>
            <a:r>
              <a:rPr lang="en-GB" b="1" dirty="0"/>
              <a:t>duration</a:t>
            </a:r>
            <a:r>
              <a:rPr lang="en-GB" dirty="0"/>
              <a:t>)</a:t>
            </a:r>
          </a:p>
          <a:p>
            <a:pPr marL="216000" lvl="1" indent="-216000">
              <a:buFont typeface="Arial" panose="020B0604020202020204" pitchFamily="34" charset="0"/>
              <a:buChar char="•"/>
            </a:pPr>
            <a:r>
              <a:rPr lang="en-GB" dirty="0"/>
              <a:t>how much holding this amount of stock will </a:t>
            </a:r>
            <a:r>
              <a:rPr lang="en-GB" b="1" dirty="0"/>
              <a:t>cost</a:t>
            </a:r>
            <a:r>
              <a:rPr lang="en-GB" dirty="0"/>
              <a:t>.</a:t>
            </a:r>
            <a:endParaRPr lang="en-GB" b="1" dirty="0"/>
          </a:p>
          <a:p>
            <a:pPr marL="501650" lvl="1" indent="-285750">
              <a:buFont typeface="Arial" panose="020B0604020202020204" pitchFamily="34" charset="0"/>
              <a:buChar char="•"/>
            </a:pPr>
            <a:endParaRPr lang="en-GB" sz="1800" dirty="0"/>
          </a:p>
        </p:txBody>
      </p:sp>
      <p:pic>
        <p:nvPicPr>
          <p:cNvPr id="30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023" y="2059915"/>
            <a:ext cx="3238500" cy="323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6856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5DA514-4E4E-666A-F2B9-427D8A150EE4}"/>
              </a:ext>
            </a:extLst>
          </p:cNvPr>
          <p:cNvSpPr>
            <a:spLocks noGrp="1"/>
          </p:cNvSpPr>
          <p:nvPr>
            <p:ph type="title"/>
          </p:nvPr>
        </p:nvSpPr>
        <p:spPr/>
        <p:txBody>
          <a:bodyPr/>
          <a:lstStyle/>
          <a:p>
            <a:r>
              <a:rPr lang="en-US" dirty="0"/>
              <a:t>Inventory management</a:t>
            </a:r>
            <a:endParaRPr lang="en-GB" dirty="0"/>
          </a:p>
        </p:txBody>
      </p:sp>
      <p:sp>
        <p:nvSpPr>
          <p:cNvPr id="3" name="Content Placeholder 2">
            <a:extLst>
              <a:ext uri="{FF2B5EF4-FFF2-40B4-BE49-F238E27FC236}">
                <a16:creationId xmlns:a16="http://schemas.microsoft.com/office/drawing/2014/main" id="{D83E7EB3-7937-1590-68EF-23AE815B2937}"/>
              </a:ext>
            </a:extLst>
          </p:cNvPr>
          <p:cNvSpPr>
            <a:spLocks noGrp="1"/>
          </p:cNvSpPr>
          <p:nvPr>
            <p:ph sz="quarter" idx="10"/>
          </p:nvPr>
        </p:nvSpPr>
        <p:spPr>
          <a:xfrm>
            <a:off x="457199" y="1512000"/>
            <a:ext cx="5620216" cy="4248000"/>
          </a:xfrm>
        </p:spPr>
        <p:txBody>
          <a:bodyPr/>
          <a:lstStyle/>
          <a:p>
            <a:pPr marL="0" lvl="1" indent="0">
              <a:buNone/>
            </a:pPr>
            <a:r>
              <a:rPr lang="en-GB" sz="1800" b="1" dirty="0"/>
              <a:t>Inventory </a:t>
            </a:r>
            <a:r>
              <a:rPr lang="en-GB" sz="1800" dirty="0"/>
              <a:t>is the word used to describe the whole stock of a business, including materials, components, work in progress and finished product.</a:t>
            </a:r>
          </a:p>
          <a:p>
            <a:pPr marL="0" lvl="1" indent="0">
              <a:buNone/>
            </a:pPr>
            <a:r>
              <a:rPr lang="en-GB" sz="1800" b="1" dirty="0"/>
              <a:t>Inventory management </a:t>
            </a:r>
            <a:r>
              <a:rPr lang="en-GB" sz="1800" dirty="0"/>
              <a:t>or </a:t>
            </a:r>
            <a:r>
              <a:rPr lang="en-GB" sz="1800" b="1" dirty="0"/>
              <a:t>stock management and control </a:t>
            </a:r>
            <a:r>
              <a:rPr lang="en-GB" sz="1800" dirty="0"/>
              <a:t>involves assessing the amount of stock, its storage requirements and costs, and the duration of storage time.</a:t>
            </a:r>
            <a:endParaRPr lang="en-GB" sz="1800" b="1" dirty="0"/>
          </a:p>
          <a:p>
            <a:r>
              <a:rPr lang="en-GB" sz="1800" dirty="0"/>
              <a:t>Inventory management is an important part of business decision making in engineering and manufacturing. Holding </a:t>
            </a:r>
            <a:r>
              <a:rPr lang="en-GB" sz="1800" b="1" dirty="0"/>
              <a:t>excess stock</a:t>
            </a:r>
            <a:r>
              <a:rPr lang="en-GB" sz="1800" dirty="0"/>
              <a:t> is a waste of money and resources.</a:t>
            </a:r>
            <a:r>
              <a:rPr lang="en-GB" sz="1800" b="1" dirty="0"/>
              <a:t> Insufficient stock</a:t>
            </a:r>
            <a:r>
              <a:rPr lang="en-GB" sz="1800" dirty="0"/>
              <a:t> can create manufacturing problems and result in an inability to meet customer demand with sufficient supply.</a:t>
            </a:r>
          </a:p>
          <a:p>
            <a:endParaRPr lang="en-GB" dirty="0"/>
          </a:p>
        </p:txBody>
      </p:sp>
      <p:pic>
        <p:nvPicPr>
          <p:cNvPr id="5" name="Picture 4" descr="A picture containing person, indoor&#10;&#10;Description automatically generated">
            <a:extLst>
              <a:ext uri="{FF2B5EF4-FFF2-40B4-BE49-F238E27FC236}">
                <a16:creationId xmlns:a16="http://schemas.microsoft.com/office/drawing/2014/main" id="{1BFFD266-94A7-67FF-D49A-43E5EE242464}"/>
              </a:ext>
            </a:extLst>
          </p:cNvPr>
          <p:cNvPicPr>
            <a:picLocks noChangeAspect="1"/>
          </p:cNvPicPr>
          <p:nvPr/>
        </p:nvPicPr>
        <p:blipFill>
          <a:blip r:embed="rId2"/>
          <a:stretch>
            <a:fillRect/>
          </a:stretch>
        </p:blipFill>
        <p:spPr>
          <a:xfrm>
            <a:off x="6233532" y="1512000"/>
            <a:ext cx="2453268" cy="1638783"/>
          </a:xfrm>
          <a:prstGeom prst="rect">
            <a:avLst/>
          </a:prstGeom>
        </p:spPr>
      </p:pic>
    </p:spTree>
    <p:extLst>
      <p:ext uri="{BB962C8B-B14F-4D97-AF65-F5344CB8AC3E}">
        <p14:creationId xmlns:p14="http://schemas.microsoft.com/office/powerpoint/2010/main" val="4914902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7049" r="16430"/>
          <a:stretch/>
        </p:blipFill>
        <p:spPr bwMode="auto">
          <a:xfrm>
            <a:off x="6418049" y="1011475"/>
            <a:ext cx="2070339" cy="4682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39948" y="1008000"/>
            <a:ext cx="8229600" cy="382588"/>
          </a:xfrm>
        </p:spPr>
        <p:txBody>
          <a:bodyPr/>
          <a:lstStyle/>
          <a:p>
            <a:r>
              <a:rPr lang="en-GB" dirty="0"/>
              <a:t>Cost of inventory</a:t>
            </a:r>
          </a:p>
        </p:txBody>
      </p:sp>
      <p:sp>
        <p:nvSpPr>
          <p:cNvPr id="3" name="Content Placeholder 2"/>
          <p:cNvSpPr>
            <a:spLocks noGrp="1"/>
          </p:cNvSpPr>
          <p:nvPr>
            <p:ph sz="quarter" idx="10"/>
          </p:nvPr>
        </p:nvSpPr>
        <p:spPr>
          <a:xfrm>
            <a:off x="439944" y="2312363"/>
            <a:ext cx="5978105" cy="3207491"/>
          </a:xfrm>
        </p:spPr>
        <p:txBody>
          <a:bodyPr/>
          <a:lstStyle/>
          <a:p>
            <a:r>
              <a:rPr lang="en-GB" dirty="0"/>
              <a:t>Storing anything costs money.</a:t>
            </a:r>
          </a:p>
          <a:p>
            <a:r>
              <a:rPr lang="en-GB" b="1" dirty="0"/>
              <a:t>The more stock (inventory) a company holds, the higher the cost of storing it will become.</a:t>
            </a:r>
          </a:p>
          <a:p>
            <a:r>
              <a:rPr lang="en-GB" dirty="0"/>
              <a:t>A well managed inventory will therefore allow a company to stay in control of its stock and make well informed financial decisions.</a:t>
            </a:r>
          </a:p>
        </p:txBody>
      </p:sp>
    </p:spTree>
    <p:extLst>
      <p:ext uri="{BB962C8B-B14F-4D97-AF65-F5344CB8AC3E}">
        <p14:creationId xmlns:p14="http://schemas.microsoft.com/office/powerpoint/2010/main" val="1378287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39948" y="1473842"/>
            <a:ext cx="3674853" cy="4569623"/>
          </a:xfrm>
        </p:spPr>
        <p:txBody>
          <a:bodyPr/>
          <a:lstStyle/>
          <a:p>
            <a:r>
              <a:rPr lang="en-GB" dirty="0"/>
              <a:t>Initially, stock costs money to buy.</a:t>
            </a:r>
          </a:p>
          <a:p>
            <a:r>
              <a:rPr lang="en-GB" dirty="0"/>
              <a:t>From the point of purchase to final product, stock does not generate any revenue but does generate </a:t>
            </a:r>
            <a:r>
              <a:rPr lang="en-GB" b="1" dirty="0"/>
              <a:t>storage costs</a:t>
            </a:r>
            <a:r>
              <a:rPr lang="en-GB" dirty="0"/>
              <a:t>.</a:t>
            </a:r>
          </a:p>
          <a:p>
            <a:r>
              <a:rPr lang="en-GB" dirty="0"/>
              <a:t>Storage costs need to be carefully managed because a company cannot use the money tied up in holding stock to invest in anything else.</a:t>
            </a:r>
          </a:p>
        </p:txBody>
      </p:sp>
      <p:sp>
        <p:nvSpPr>
          <p:cNvPr id="5" name="Title 1"/>
          <p:cNvSpPr txBox="1">
            <a:spLocks/>
          </p:cNvSpPr>
          <p:nvPr/>
        </p:nvSpPr>
        <p:spPr bwMode="auto">
          <a:xfrm>
            <a:off x="439948" y="926047"/>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Why stock costs money</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40301" y="1633248"/>
            <a:ext cx="4229247" cy="2819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70767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1512000"/>
            <a:ext cx="3286664" cy="4248000"/>
          </a:xfrm>
        </p:spPr>
        <p:txBody>
          <a:bodyPr/>
          <a:lstStyle/>
          <a:p>
            <a:r>
              <a:rPr lang="en-GB" dirty="0"/>
              <a:t>Most stock will need to be kept dry and in some cases at a certain temperature or humidity.</a:t>
            </a:r>
          </a:p>
          <a:p>
            <a:r>
              <a:rPr lang="en-GB" dirty="0"/>
              <a:t>A suitable warehouse will therefore be needed that will provide the right conditions for storage.</a:t>
            </a:r>
          </a:p>
          <a:p>
            <a:r>
              <a:rPr lang="en-GB" dirty="0"/>
              <a:t>Any warehouse, large or small, will generate costs: rent, heat, light and so on. </a:t>
            </a:r>
          </a:p>
          <a:p>
            <a:endParaRPr lang="en-GB" dirty="0"/>
          </a:p>
        </p:txBody>
      </p:sp>
      <p:sp>
        <p:nvSpPr>
          <p:cNvPr id="5" name="Title 1"/>
          <p:cNvSpPr txBox="1">
            <a:spLocks/>
          </p:cNvSpPr>
          <p:nvPr/>
        </p:nvSpPr>
        <p:spPr bwMode="auto">
          <a:xfrm>
            <a:off x="439948" y="926047"/>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Warehousing</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5842" y="1520515"/>
            <a:ext cx="4570958" cy="2573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782538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B2794-8EC8-00EC-25BD-BCB1D736F2C2}"/>
              </a:ext>
            </a:extLst>
          </p:cNvPr>
          <p:cNvSpPr>
            <a:spLocks noGrp="1"/>
          </p:cNvSpPr>
          <p:nvPr>
            <p:ph type="title"/>
          </p:nvPr>
        </p:nvSpPr>
        <p:spPr/>
        <p:txBody>
          <a:bodyPr/>
          <a:lstStyle/>
          <a:p>
            <a:r>
              <a:rPr lang="en-US" dirty="0"/>
              <a:t>Stock turnover</a:t>
            </a:r>
            <a:endParaRPr lang="en-GB" dirty="0"/>
          </a:p>
        </p:txBody>
      </p:sp>
      <p:sp>
        <p:nvSpPr>
          <p:cNvPr id="3" name="Content Placeholder 2">
            <a:extLst>
              <a:ext uri="{FF2B5EF4-FFF2-40B4-BE49-F238E27FC236}">
                <a16:creationId xmlns:a16="http://schemas.microsoft.com/office/drawing/2014/main" id="{59768DD5-1EA4-140D-B419-0B1589FCBE59}"/>
              </a:ext>
            </a:extLst>
          </p:cNvPr>
          <p:cNvSpPr>
            <a:spLocks noGrp="1"/>
          </p:cNvSpPr>
          <p:nvPr>
            <p:ph sz="quarter" idx="10"/>
          </p:nvPr>
        </p:nvSpPr>
        <p:spPr>
          <a:xfrm>
            <a:off x="457200" y="1512000"/>
            <a:ext cx="5865541" cy="4248000"/>
          </a:xfrm>
        </p:spPr>
        <p:txBody>
          <a:bodyPr/>
          <a:lstStyle/>
          <a:p>
            <a:r>
              <a:rPr lang="en-US" sz="1800" dirty="0"/>
              <a:t>Stock may be used at different rates, depending on the product being made. The rate is known as the </a:t>
            </a:r>
            <a:r>
              <a:rPr lang="en-US" sz="1800" b="1" dirty="0"/>
              <a:t>stock</a:t>
            </a:r>
            <a:r>
              <a:rPr lang="en-US" sz="1800" dirty="0"/>
              <a:t> </a:t>
            </a:r>
            <a:r>
              <a:rPr lang="en-US" sz="1800" b="1" dirty="0"/>
              <a:t>turnover</a:t>
            </a:r>
            <a:r>
              <a:rPr lang="en-US" sz="1800" dirty="0"/>
              <a:t>.</a:t>
            </a:r>
          </a:p>
          <a:p>
            <a:pPr marL="216000" indent="-216000">
              <a:spcBef>
                <a:spcPts val="500"/>
              </a:spcBef>
              <a:spcAft>
                <a:spcPts val="500"/>
              </a:spcAft>
              <a:buClr>
                <a:srgbClr val="0077E3"/>
              </a:buClr>
              <a:buFont typeface="Arial" panose="020B0604020202020204" pitchFamily="34" charset="0"/>
              <a:buChar char="•"/>
            </a:pPr>
            <a:r>
              <a:rPr lang="en-US" sz="1800" dirty="0"/>
              <a:t>A company producing </a:t>
            </a:r>
            <a:r>
              <a:rPr lang="en-US" sz="1800" b="1" dirty="0"/>
              <a:t>fast-moving consumer goods (FMCGs)</a:t>
            </a:r>
            <a:r>
              <a:rPr lang="en-US" sz="1800" dirty="0"/>
              <a:t> such as mobile phones that sell in very high numbers will need an almost constant supply of some components or raw materials to maintain steady production. Such companies are therefore likely to have a large inventory and high stock turnover. </a:t>
            </a:r>
          </a:p>
          <a:p>
            <a:pPr marL="216000" indent="-216000">
              <a:spcBef>
                <a:spcPts val="500"/>
              </a:spcBef>
              <a:spcAft>
                <a:spcPts val="500"/>
              </a:spcAft>
              <a:buClr>
                <a:srgbClr val="0077E3"/>
              </a:buClr>
              <a:buFont typeface="Arial" panose="020B0604020202020204" pitchFamily="34" charset="0"/>
              <a:buChar char="•"/>
            </a:pPr>
            <a:r>
              <a:rPr lang="en-US" sz="1800" dirty="0"/>
              <a:t>On the other hand, specialised engineering companies making </a:t>
            </a:r>
            <a:r>
              <a:rPr lang="en-US" sz="1800" b="1" dirty="0"/>
              <a:t>bespoke equipment</a:t>
            </a:r>
            <a:r>
              <a:rPr lang="en-US" sz="1800" dirty="0"/>
              <a:t> or machinery to order will need smaller inventories, because their stock use (turnover) will be slower.</a:t>
            </a:r>
          </a:p>
        </p:txBody>
      </p:sp>
      <p:pic>
        <p:nvPicPr>
          <p:cNvPr id="5" name="Picture 4" descr="A picture containing text&#10;&#10;Description automatically generated">
            <a:extLst>
              <a:ext uri="{FF2B5EF4-FFF2-40B4-BE49-F238E27FC236}">
                <a16:creationId xmlns:a16="http://schemas.microsoft.com/office/drawing/2014/main" id="{37BA2509-BEE3-F70F-83B6-D2A7409AE23B}"/>
              </a:ext>
            </a:extLst>
          </p:cNvPr>
          <p:cNvPicPr>
            <a:picLocks noChangeAspect="1"/>
          </p:cNvPicPr>
          <p:nvPr/>
        </p:nvPicPr>
        <p:blipFill rotWithShape="1">
          <a:blip r:embed="rId2"/>
          <a:srcRect l="10911" t="4564" r="11030" b="6984"/>
          <a:stretch/>
        </p:blipFill>
        <p:spPr>
          <a:xfrm>
            <a:off x="6768790" y="1512000"/>
            <a:ext cx="1918010" cy="1448933"/>
          </a:xfrm>
          <a:prstGeom prst="rect">
            <a:avLst/>
          </a:prstGeom>
        </p:spPr>
      </p:pic>
    </p:spTree>
    <p:extLst>
      <p:ext uri="{BB962C8B-B14F-4D97-AF65-F5344CB8AC3E}">
        <p14:creationId xmlns:p14="http://schemas.microsoft.com/office/powerpoint/2010/main" val="491808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C4585-4808-FAED-54F6-4B4ADB602A92}"/>
              </a:ext>
            </a:extLst>
          </p:cNvPr>
          <p:cNvSpPr>
            <a:spLocks noGrp="1"/>
          </p:cNvSpPr>
          <p:nvPr>
            <p:ph type="title"/>
          </p:nvPr>
        </p:nvSpPr>
        <p:spPr/>
        <p:txBody>
          <a:bodyPr/>
          <a:lstStyle/>
          <a:p>
            <a:r>
              <a:rPr lang="en-US" dirty="0"/>
              <a:t>Measuring turnover</a:t>
            </a:r>
            <a:endParaRPr lang="en-GB"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C7C92B6F-1D3C-2DE9-A8F0-C28762FA7EC7}"/>
                  </a:ext>
                </a:extLst>
              </p:cNvPr>
              <p:cNvSpPr>
                <a:spLocks noGrp="1"/>
              </p:cNvSpPr>
              <p:nvPr>
                <p:ph sz="quarter" idx="10"/>
              </p:nvPr>
            </p:nvSpPr>
            <p:spPr/>
            <p:txBody>
              <a:bodyPr/>
              <a:lstStyle/>
              <a:p>
                <a:pPr>
                  <a:spcBef>
                    <a:spcPts val="500"/>
                  </a:spcBef>
                  <a:spcAft>
                    <a:spcPts val="500"/>
                  </a:spcAft>
                </a:pPr>
                <a:r>
                  <a:rPr lang="en-US" sz="1800" b="1" i="0" dirty="0">
                    <a:solidFill>
                      <a:srgbClr val="202122"/>
                    </a:solidFill>
                    <a:effectLst/>
                    <a:latin typeface="Arial" panose="020B0604020202020204" pitchFamily="34" charset="0"/>
                  </a:rPr>
                  <a:t>Stock</a:t>
                </a:r>
                <a:r>
                  <a:rPr lang="en-US" sz="1800" b="0" i="0" dirty="0">
                    <a:solidFill>
                      <a:srgbClr val="202122"/>
                    </a:solidFill>
                    <a:effectLst/>
                    <a:latin typeface="Arial" panose="020B0604020202020204" pitchFamily="34" charset="0"/>
                  </a:rPr>
                  <a:t> </a:t>
                </a:r>
                <a:r>
                  <a:rPr lang="en-US" sz="1800" b="1" i="0" dirty="0">
                    <a:solidFill>
                      <a:srgbClr val="202122"/>
                    </a:solidFill>
                    <a:effectLst/>
                    <a:latin typeface="Arial" panose="020B0604020202020204" pitchFamily="34" charset="0"/>
                  </a:rPr>
                  <a:t>turnover</a:t>
                </a:r>
                <a:r>
                  <a:rPr lang="en-US" sz="1800" b="0" i="0" dirty="0">
                    <a:solidFill>
                      <a:srgbClr val="202122"/>
                    </a:solidFill>
                    <a:effectLst/>
                    <a:latin typeface="Arial" panose="020B0604020202020204" pitchFamily="34" charset="0"/>
                  </a:rPr>
                  <a:t> can be measured by the number of times inventory is sold or used in a time period, such as a year. </a:t>
                </a:r>
              </a:p>
              <a:p>
                <a:pPr>
                  <a:spcBef>
                    <a:spcPts val="500"/>
                  </a:spcBef>
                </a:pPr>
                <a:r>
                  <a:rPr lang="en-US" sz="1800" dirty="0"/>
                  <a:t>In accounting terms, this ratio </a:t>
                </a:r>
                <a:r>
                  <a:rPr lang="en-US" sz="1800" b="0" i="0" dirty="0">
                    <a:effectLst/>
                  </a:rPr>
                  <a:t>considers the </a:t>
                </a:r>
                <a:r>
                  <a:rPr lang="en-US" sz="1800" b="0" i="0" u="none" strike="noStrike" dirty="0">
                    <a:effectLst/>
                  </a:rPr>
                  <a:t>cost of goods sold </a:t>
                </a:r>
                <a:r>
                  <a:rPr lang="en-US" sz="1800" b="0" i="0" dirty="0">
                    <a:effectLst/>
                  </a:rPr>
                  <a:t>relative to the inventory over the same period of time. </a:t>
                </a:r>
                <a:endParaRPr lang="en-US" sz="1800" dirty="0">
                  <a:solidFill>
                    <a:srgbClr val="202122"/>
                  </a:solidFill>
                  <a:latin typeface="Arial" panose="020B0604020202020204" pitchFamily="34" charset="0"/>
                </a:endParaRPr>
              </a:p>
              <a:p>
                <a:pPr algn="ctr">
                  <a:spcBef>
                    <a:spcPts val="500"/>
                  </a:spcBef>
                  <a:spcAft>
                    <a:spcPts val="500"/>
                  </a:spcAft>
                </a:pPr>
                <a:r>
                  <a:rPr lang="en-US" sz="1800" dirty="0">
                    <a:solidFill>
                      <a:srgbClr val="202122"/>
                    </a:solidFill>
                  </a:rPr>
                  <a:t>Stock turnover = </a:t>
                </a:r>
                <a14:m>
                  <m:oMath xmlns:m="http://schemas.openxmlformats.org/officeDocument/2006/math">
                    <m:f>
                      <m:fPr>
                        <m:ctrlPr>
                          <a:rPr lang="en-US" sz="1800" b="0" i="1" smtClean="0">
                            <a:solidFill>
                              <a:srgbClr val="444444"/>
                            </a:solidFill>
                            <a:effectLst/>
                            <a:latin typeface="Cambria Math" panose="02040503050406030204" pitchFamily="18" charset="0"/>
                          </a:rPr>
                        </m:ctrlPr>
                      </m:fPr>
                      <m:num>
                        <m:r>
                          <a:rPr lang="en-US" sz="1800" b="0" i="1" smtClean="0">
                            <a:solidFill>
                              <a:srgbClr val="444444"/>
                            </a:solidFill>
                            <a:effectLst/>
                            <a:latin typeface="Cambria Math" panose="02040503050406030204" pitchFamily="18" charset="0"/>
                          </a:rPr>
                          <m:t>𝐶𝑜𝑠𝑡</m:t>
                        </m:r>
                        <m:r>
                          <a:rPr lang="en-US" sz="1800" b="0" i="1" smtClean="0">
                            <a:solidFill>
                              <a:srgbClr val="444444"/>
                            </a:solidFill>
                            <a:effectLst/>
                            <a:latin typeface="Cambria Math" panose="02040503050406030204" pitchFamily="18" charset="0"/>
                          </a:rPr>
                          <m:t> </m:t>
                        </m:r>
                        <m:r>
                          <a:rPr lang="en-US" sz="1800" b="0" i="1" smtClean="0">
                            <a:solidFill>
                              <a:srgbClr val="444444"/>
                            </a:solidFill>
                            <a:effectLst/>
                            <a:latin typeface="Cambria Math" panose="02040503050406030204" pitchFamily="18" charset="0"/>
                          </a:rPr>
                          <m:t>𝑜𝑓</m:t>
                        </m:r>
                        <m:r>
                          <a:rPr lang="en-US" sz="1800" b="0" i="1" smtClean="0">
                            <a:solidFill>
                              <a:srgbClr val="444444"/>
                            </a:solidFill>
                            <a:effectLst/>
                            <a:latin typeface="Cambria Math" panose="02040503050406030204" pitchFamily="18" charset="0"/>
                          </a:rPr>
                          <m:t> </m:t>
                        </m:r>
                        <m:r>
                          <a:rPr lang="en-US" sz="1800" b="0" i="1" smtClean="0">
                            <a:solidFill>
                              <a:srgbClr val="444444"/>
                            </a:solidFill>
                            <a:effectLst/>
                            <a:latin typeface="Cambria Math" panose="02040503050406030204" pitchFamily="18" charset="0"/>
                          </a:rPr>
                          <m:t>𝐺𝑜𝑜𝑑𝑠</m:t>
                        </m:r>
                        <m:r>
                          <a:rPr lang="en-US" sz="1800" b="0" i="1" smtClean="0">
                            <a:solidFill>
                              <a:srgbClr val="444444"/>
                            </a:solidFill>
                            <a:effectLst/>
                            <a:latin typeface="Cambria Math" panose="02040503050406030204" pitchFamily="18" charset="0"/>
                          </a:rPr>
                          <m:t> </m:t>
                        </m:r>
                        <m:r>
                          <a:rPr lang="en-US" sz="1800" b="0" i="1" smtClean="0">
                            <a:solidFill>
                              <a:srgbClr val="444444"/>
                            </a:solidFill>
                            <a:effectLst/>
                            <a:latin typeface="Cambria Math" panose="02040503050406030204" pitchFamily="18" charset="0"/>
                          </a:rPr>
                          <m:t>𝑆𝑜𝑙𝑑</m:t>
                        </m:r>
                      </m:num>
                      <m:den>
                        <m:r>
                          <a:rPr lang="en-US" sz="1800" b="0" i="1" smtClean="0">
                            <a:solidFill>
                              <a:srgbClr val="444444"/>
                            </a:solidFill>
                            <a:effectLst/>
                            <a:latin typeface="Cambria Math" panose="02040503050406030204" pitchFamily="18" charset="0"/>
                          </a:rPr>
                          <m:t>𝐴𝑣𝑒𝑟𝑎𝑔𝑒</m:t>
                        </m:r>
                        <m:r>
                          <a:rPr lang="en-US" sz="1800" b="0" i="1" smtClean="0">
                            <a:solidFill>
                              <a:srgbClr val="444444"/>
                            </a:solidFill>
                            <a:effectLst/>
                            <a:latin typeface="Cambria Math" panose="02040503050406030204" pitchFamily="18" charset="0"/>
                          </a:rPr>
                          <m:t> </m:t>
                        </m:r>
                        <m:r>
                          <a:rPr lang="en-US" sz="1800" b="0" i="1" smtClean="0">
                            <a:solidFill>
                              <a:srgbClr val="444444"/>
                            </a:solidFill>
                            <a:effectLst/>
                            <a:latin typeface="Cambria Math" panose="02040503050406030204" pitchFamily="18" charset="0"/>
                          </a:rPr>
                          <m:t>𝐼𝑛𝑣𝑒𝑛𝑡𝑜𝑟𝑦</m:t>
                        </m:r>
                      </m:den>
                    </m:f>
                  </m:oMath>
                </a14:m>
                <a:endParaRPr lang="en-US" sz="1800" b="0" dirty="0">
                  <a:solidFill>
                    <a:srgbClr val="444444"/>
                  </a:solidFill>
                  <a:effectLst/>
                </a:endParaRPr>
              </a:p>
              <a:p>
                <a:pPr algn="l">
                  <a:spcAft>
                    <a:spcPts val="500"/>
                  </a:spcAft>
                </a:pPr>
                <a:r>
                  <a:rPr lang="en-GB" sz="1800" b="1" dirty="0"/>
                  <a:t>A low turnover rate </a:t>
                </a:r>
                <a:r>
                  <a:rPr lang="en-GB" sz="1800" dirty="0"/>
                  <a:t>= </a:t>
                </a:r>
                <a:r>
                  <a:rPr lang="en-US" sz="1800" b="0" i="0" dirty="0">
                    <a:solidFill>
                      <a:srgbClr val="202122"/>
                    </a:solidFill>
                    <a:effectLst/>
                    <a:latin typeface="Arial" panose="020B0604020202020204" pitchFamily="34" charset="0"/>
                  </a:rPr>
                  <a:t>overstocking,</a:t>
                </a:r>
                <a:r>
                  <a:rPr lang="en-US" sz="1800" b="0" i="0" baseline="30000" dirty="0">
                    <a:solidFill>
                      <a:srgbClr val="0645AD"/>
                    </a:solidFill>
                    <a:effectLst/>
                    <a:latin typeface="Arial" panose="020B0604020202020204" pitchFamily="34" charset="0"/>
                  </a:rPr>
                  <a:t> </a:t>
                </a:r>
                <a:r>
                  <a:rPr lang="en-US" sz="1800" b="0" i="0" dirty="0">
                    <a:solidFill>
                      <a:srgbClr val="202122"/>
                    </a:solidFill>
                    <a:effectLst/>
                    <a:latin typeface="Arial" panose="020B0604020202020204" pitchFamily="34" charset="0"/>
                  </a:rPr>
                  <a:t>obsolete stock, low sales. </a:t>
                </a:r>
              </a:p>
              <a:p>
                <a:pPr algn="l">
                  <a:spcBef>
                    <a:spcPts val="500"/>
                  </a:spcBef>
                  <a:spcAft>
                    <a:spcPts val="500"/>
                  </a:spcAft>
                </a:pPr>
                <a:r>
                  <a:rPr lang="en-US" sz="1800" b="1" dirty="0">
                    <a:solidFill>
                      <a:srgbClr val="202122"/>
                    </a:solidFill>
                    <a:latin typeface="Arial" panose="020B0604020202020204" pitchFamily="34" charset="0"/>
                  </a:rPr>
                  <a:t>A</a:t>
                </a:r>
                <a:r>
                  <a:rPr lang="en-US" sz="1800" b="1" i="0" dirty="0">
                    <a:solidFill>
                      <a:srgbClr val="202122"/>
                    </a:solidFill>
                    <a:effectLst/>
                    <a:latin typeface="Arial" panose="020B0604020202020204" pitchFamily="34" charset="0"/>
                  </a:rPr>
                  <a:t> high turnover rate </a:t>
                </a:r>
                <a:r>
                  <a:rPr lang="en-US" sz="1800" b="0" i="0" dirty="0">
                    <a:solidFill>
                      <a:srgbClr val="202122"/>
                    </a:solidFill>
                    <a:effectLst/>
                    <a:latin typeface="Arial" panose="020B0604020202020204" pitchFamily="34" charset="0"/>
                  </a:rPr>
                  <a:t>= inadequate inventory levels, stock shortages, leading to loss of business.</a:t>
                </a:r>
              </a:p>
              <a:p>
                <a:r>
                  <a:rPr lang="en-US" sz="1800" b="0" i="0" dirty="0">
                    <a:effectLst/>
                  </a:rPr>
                  <a:t>By comparing a business’s current inventory turnover to historical turnover ratios or industry averages, it is possible to gauge how well the business is competing.</a:t>
                </a:r>
                <a:endParaRPr lang="en-GB" sz="1800" dirty="0"/>
              </a:p>
              <a:p>
                <a:pPr algn="l"/>
                <a:endParaRPr lang="en-US" sz="1800" b="0" i="0" dirty="0">
                  <a:solidFill>
                    <a:srgbClr val="202122"/>
                  </a:solidFill>
                  <a:effectLst/>
                  <a:latin typeface="Arial" panose="020B0604020202020204" pitchFamily="34" charset="0"/>
                </a:endParaRPr>
              </a:p>
              <a:p>
                <a:endParaRPr lang="en-GB" dirty="0"/>
              </a:p>
            </p:txBody>
          </p:sp>
        </mc:Choice>
        <mc:Fallback xmlns="">
          <p:sp>
            <p:nvSpPr>
              <p:cNvPr id="3" name="Content Placeholder 2">
                <a:extLst>
                  <a:ext uri="{FF2B5EF4-FFF2-40B4-BE49-F238E27FC236}">
                    <a16:creationId xmlns:a16="http://schemas.microsoft.com/office/drawing/2014/main" id="{C7C92B6F-1D3C-2DE9-A8F0-C28762FA7EC7}"/>
                  </a:ext>
                </a:extLst>
              </p:cNvPr>
              <p:cNvSpPr>
                <a:spLocks noGrp="1" noRot="1" noChangeAspect="1" noMove="1" noResize="1" noEditPoints="1" noAdjustHandles="1" noChangeArrowheads="1" noChangeShapeType="1" noTextEdit="1"/>
              </p:cNvSpPr>
              <p:nvPr>
                <p:ph sz="quarter" idx="10"/>
              </p:nvPr>
            </p:nvSpPr>
            <p:spPr>
              <a:blipFill>
                <a:blip r:embed="rId2"/>
                <a:stretch>
                  <a:fillRect l="-1852" t="-1791" r="-1389"/>
                </a:stretch>
              </a:blipFill>
            </p:spPr>
            <p:txBody>
              <a:bodyPr/>
              <a:lstStyle/>
              <a:p>
                <a:r>
                  <a:rPr lang="en-GB">
                    <a:noFill/>
                  </a:rPr>
                  <a:t> </a:t>
                </a:r>
              </a:p>
            </p:txBody>
          </p:sp>
        </mc:Fallback>
      </mc:AlternateContent>
    </p:spTree>
    <p:extLst>
      <p:ext uri="{BB962C8B-B14F-4D97-AF65-F5344CB8AC3E}">
        <p14:creationId xmlns:p14="http://schemas.microsoft.com/office/powerpoint/2010/main" val="14081673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http://schemas.microsoft.com/office/infopath/2007/PartnerControls"/>
    <ds:schemaRef ds:uri="http://schemas.microsoft.com/office/2006/documentManagement/types"/>
    <ds:schemaRef ds:uri="http://www.w3.org/XML/1998/namespace"/>
    <ds:schemaRef ds:uri="http://purl.org/dc/elements/1.1/"/>
    <ds:schemaRef ds:uri="http://schemas.openxmlformats.org/package/2006/metadata/core-properties"/>
    <ds:schemaRef ds:uri="http://schemas.microsoft.com/office/2006/metadata/properties"/>
    <ds:schemaRef ds:uri="b461a341-6040-4841-94a8-bc3e8908b04d"/>
    <ds:schemaRef ds:uri="http://purl.org/dc/dcmitype/"/>
    <ds:schemaRef ds:uri="http://purl.org/dc/te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67</TotalTime>
  <Words>1073</Words>
  <Application>Microsoft Office PowerPoint</Application>
  <PresentationFormat>On-screen Show (4:3)</PresentationFormat>
  <Paragraphs>69</Paragraphs>
  <Slides>14</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ＭＳ Ｐゴシック</vt:lpstr>
      <vt:lpstr>Arial</vt:lpstr>
      <vt:lpstr>Calibri</vt:lpstr>
      <vt:lpstr>Cambria Math</vt:lpstr>
      <vt:lpstr>Lucida Grande</vt:lpstr>
      <vt:lpstr>Times New Roman</vt:lpstr>
      <vt:lpstr>Default Design</vt:lpstr>
      <vt:lpstr>PowerPoint Presentation</vt:lpstr>
      <vt:lpstr>Objectives</vt:lpstr>
      <vt:lpstr>Stock and financial control</vt:lpstr>
      <vt:lpstr>Inventory management</vt:lpstr>
      <vt:lpstr>Cost of inventory</vt:lpstr>
      <vt:lpstr>PowerPoint Presentation</vt:lpstr>
      <vt:lpstr>PowerPoint Presentation</vt:lpstr>
      <vt:lpstr>Stock turnover</vt:lpstr>
      <vt:lpstr>Measuring turnover</vt:lpstr>
      <vt:lpstr>‘Writing down’ inventory</vt:lpstr>
      <vt:lpstr>Example of writing down </vt:lpstr>
      <vt:lpstr>Deciding how much stock to hold </vt:lpstr>
      <vt:lpstr>Minimum stock level</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115</cp:revision>
  <dcterms:created xsi:type="dcterms:W3CDTF">2013-05-28T00:38:54Z</dcterms:created>
  <dcterms:modified xsi:type="dcterms:W3CDTF">2025-11-12T11:30:30Z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