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49" r:id="rId6"/>
    <p:sldId id="343" r:id="rId7"/>
    <p:sldId id="348" r:id="rId8"/>
    <p:sldId id="344" r:id="rId9"/>
    <p:sldId id="345" r:id="rId10"/>
    <p:sldId id="347" r:id="rId11"/>
    <p:sldId id="346"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52834B1-5F75-46BF-9335-0E63127E90C6}" v="3" dt="2022-08-05T11:10:28.6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1"/>
    <p:restoredTop sz="94694"/>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Paul Anderson" userId="eb06f4ae563f6f66" providerId="LiveId" clId="{0979044C-4292-470C-9473-9DF19169184E}"/>
    <pc:docChg chg="undo custSel addSld delSld modSld">
      <pc:chgData name="Paul Anderson" userId="eb06f4ae563f6f66" providerId="LiveId" clId="{0979044C-4292-470C-9473-9DF19169184E}" dt="2022-06-01T14:27:41.739" v="464" actId="20577"/>
      <pc:docMkLst>
        <pc:docMk/>
      </pc:docMkLst>
      <pc:sldChg chg="modSp mod">
        <pc:chgData name="Paul Anderson" userId="eb06f4ae563f6f66" providerId="LiveId" clId="{0979044C-4292-470C-9473-9DF19169184E}" dt="2022-06-01T14:27:41.739" v="464" actId="20577"/>
        <pc:sldMkLst>
          <pc:docMk/>
          <pc:sldMk cId="0" sldId="256"/>
        </pc:sldMkLst>
        <pc:spChg chg="mod">
          <ac:chgData name="Paul Anderson" userId="eb06f4ae563f6f66" providerId="LiveId" clId="{0979044C-4292-470C-9473-9DF19169184E}" dt="2022-06-01T14:27:41.739" v="464" actId="20577"/>
          <ac:spMkLst>
            <pc:docMk/>
            <pc:sldMk cId="0" sldId="256"/>
            <ac:spMk id="2053" creationId="{00000000-0000-0000-0000-000000000000}"/>
          </ac:spMkLst>
        </pc:spChg>
      </pc:sldChg>
      <pc:sldChg chg="addSp modSp mod modNotesTx">
        <pc:chgData name="Paul Anderson" userId="eb06f4ae563f6f66" providerId="LiveId" clId="{0979044C-4292-470C-9473-9DF19169184E}" dt="2022-06-01T14:25:02.722" v="426" actId="1076"/>
        <pc:sldMkLst>
          <pc:docMk/>
          <pc:sldMk cId="0" sldId="328"/>
        </pc:sldMkLst>
        <pc:spChg chg="mod">
          <ac:chgData name="Paul Anderson" userId="eb06f4ae563f6f66" providerId="LiveId" clId="{0979044C-4292-470C-9473-9DF19169184E}" dt="2022-06-01T14:17:06.889" v="314" actId="20577"/>
          <ac:spMkLst>
            <pc:docMk/>
            <pc:sldMk cId="0" sldId="328"/>
            <ac:spMk id="3074" creationId="{00000000-0000-0000-0000-000000000000}"/>
          </ac:spMkLst>
        </pc:spChg>
        <pc:spChg chg="mod">
          <ac:chgData name="Paul Anderson" userId="eb06f4ae563f6f66" providerId="LiveId" clId="{0979044C-4292-470C-9473-9DF19169184E}" dt="2022-06-01T14:24:59.643" v="425" actId="14100"/>
          <ac:spMkLst>
            <pc:docMk/>
            <pc:sldMk cId="0" sldId="328"/>
            <ac:spMk id="3075" creationId="{00000000-0000-0000-0000-000000000000}"/>
          </ac:spMkLst>
        </pc:spChg>
        <pc:picChg chg="add mod">
          <ac:chgData name="Paul Anderson" userId="eb06f4ae563f6f66" providerId="LiveId" clId="{0979044C-4292-470C-9473-9DF19169184E}" dt="2022-06-01T14:25:02.722" v="426" actId="1076"/>
          <ac:picMkLst>
            <pc:docMk/>
            <pc:sldMk cId="0" sldId="328"/>
            <ac:picMk id="1026" creationId="{2CB7A3E5-0274-48AF-EFCF-0DBB845ABC62}"/>
          </ac:picMkLst>
        </pc:picChg>
      </pc:sldChg>
      <pc:sldChg chg="del">
        <pc:chgData name="Paul Anderson" userId="eb06f4ae563f6f66" providerId="LiveId" clId="{0979044C-4292-470C-9473-9DF19169184E}" dt="2022-06-01T14:11:55.335" v="21" actId="47"/>
        <pc:sldMkLst>
          <pc:docMk/>
          <pc:sldMk cId="0" sldId="333"/>
        </pc:sldMkLst>
      </pc:sldChg>
      <pc:sldChg chg="del">
        <pc:chgData name="Paul Anderson" userId="eb06f4ae563f6f66" providerId="LiveId" clId="{0979044C-4292-470C-9473-9DF19169184E}" dt="2022-06-01T14:11:46.412" v="14" actId="47"/>
        <pc:sldMkLst>
          <pc:docMk/>
          <pc:sldMk cId="1489338504" sldId="334"/>
        </pc:sldMkLst>
      </pc:sldChg>
      <pc:sldChg chg="del">
        <pc:chgData name="Paul Anderson" userId="eb06f4ae563f6f66" providerId="LiveId" clId="{0979044C-4292-470C-9473-9DF19169184E}" dt="2022-06-01T14:11:47.538" v="16" actId="47"/>
        <pc:sldMkLst>
          <pc:docMk/>
          <pc:sldMk cId="3254836506" sldId="335"/>
        </pc:sldMkLst>
      </pc:sldChg>
      <pc:sldChg chg="del">
        <pc:chgData name="Paul Anderson" userId="eb06f4ae563f6f66" providerId="LiveId" clId="{0979044C-4292-470C-9473-9DF19169184E}" dt="2022-06-01T14:11:47.006" v="15" actId="47"/>
        <pc:sldMkLst>
          <pc:docMk/>
          <pc:sldMk cId="4287422205" sldId="336"/>
        </pc:sldMkLst>
      </pc:sldChg>
      <pc:sldChg chg="del">
        <pc:chgData name="Paul Anderson" userId="eb06f4ae563f6f66" providerId="LiveId" clId="{0979044C-4292-470C-9473-9DF19169184E}" dt="2022-06-01T14:11:48.865" v="17" actId="47"/>
        <pc:sldMkLst>
          <pc:docMk/>
          <pc:sldMk cId="3024762996" sldId="337"/>
        </pc:sldMkLst>
      </pc:sldChg>
      <pc:sldChg chg="del">
        <pc:chgData name="Paul Anderson" userId="eb06f4ae563f6f66" providerId="LiveId" clId="{0979044C-4292-470C-9473-9DF19169184E}" dt="2022-06-01T14:11:49.491" v="18" actId="47"/>
        <pc:sldMkLst>
          <pc:docMk/>
          <pc:sldMk cId="2965108592" sldId="338"/>
        </pc:sldMkLst>
      </pc:sldChg>
      <pc:sldChg chg="del">
        <pc:chgData name="Paul Anderson" userId="eb06f4ae563f6f66" providerId="LiveId" clId="{0979044C-4292-470C-9473-9DF19169184E}" dt="2022-06-01T14:11:49.975" v="19" actId="47"/>
        <pc:sldMkLst>
          <pc:docMk/>
          <pc:sldMk cId="759285257" sldId="339"/>
        </pc:sldMkLst>
      </pc:sldChg>
      <pc:sldChg chg="del">
        <pc:chgData name="Paul Anderson" userId="eb06f4ae563f6f66" providerId="LiveId" clId="{0979044C-4292-470C-9473-9DF19169184E}" dt="2022-06-01T14:11:51.194" v="20" actId="47"/>
        <pc:sldMkLst>
          <pc:docMk/>
          <pc:sldMk cId="1308325247" sldId="340"/>
        </pc:sldMkLst>
      </pc:sldChg>
      <pc:sldChg chg="del">
        <pc:chgData name="Paul Anderson" userId="eb06f4ae563f6f66" providerId="LiveId" clId="{0979044C-4292-470C-9473-9DF19169184E}" dt="2022-06-01T14:27:33.322" v="462" actId="47"/>
        <pc:sldMkLst>
          <pc:docMk/>
          <pc:sldMk cId="3287929182" sldId="342"/>
        </pc:sldMkLst>
      </pc:sldChg>
      <pc:sldChg chg="addSp modSp add mod modNotesTx">
        <pc:chgData name="Paul Anderson" userId="eb06f4ae563f6f66" providerId="LiveId" clId="{0979044C-4292-470C-9473-9DF19169184E}" dt="2022-06-01T14:27:30.228" v="461" actId="20577"/>
        <pc:sldMkLst>
          <pc:docMk/>
          <pc:sldMk cId="410149340" sldId="343"/>
        </pc:sldMkLst>
        <pc:spChg chg="add mod">
          <ac:chgData name="Paul Anderson" userId="eb06f4ae563f6f66" providerId="LiveId" clId="{0979044C-4292-470C-9473-9DF19169184E}" dt="2022-06-01T14:27:30.228" v="461" actId="20577"/>
          <ac:spMkLst>
            <pc:docMk/>
            <pc:sldMk cId="410149340" sldId="343"/>
            <ac:spMk id="6" creationId="{1248F6A2-60D1-2665-5F77-AC6AA39CDFF3}"/>
          </ac:spMkLst>
        </pc:spChg>
        <pc:spChg chg="mod">
          <ac:chgData name="Paul Anderson" userId="eb06f4ae563f6f66" providerId="LiveId" clId="{0979044C-4292-470C-9473-9DF19169184E}" dt="2022-06-01T14:19:58.743" v="388" actId="20577"/>
          <ac:spMkLst>
            <pc:docMk/>
            <pc:sldMk cId="410149340" sldId="343"/>
            <ac:spMk id="3074" creationId="{00000000-0000-0000-0000-000000000000}"/>
          </ac:spMkLst>
        </pc:spChg>
        <pc:spChg chg="mod">
          <ac:chgData name="Paul Anderson" userId="eb06f4ae563f6f66" providerId="LiveId" clId="{0979044C-4292-470C-9473-9DF19169184E}" dt="2022-06-01T14:27:20.289" v="460" actId="113"/>
          <ac:spMkLst>
            <pc:docMk/>
            <pc:sldMk cId="410149340" sldId="343"/>
            <ac:spMk id="3075" creationId="{00000000-0000-0000-0000-000000000000}"/>
          </ac:spMkLst>
        </pc:spChg>
        <pc:picChg chg="mod">
          <ac:chgData name="Paul Anderson" userId="eb06f4ae563f6f66" providerId="LiveId" clId="{0979044C-4292-470C-9473-9DF19169184E}" dt="2022-06-01T14:25:09.192" v="427" actId="1076"/>
          <ac:picMkLst>
            <pc:docMk/>
            <pc:sldMk cId="410149340" sldId="343"/>
            <ac:picMk id="1026" creationId="{2CB7A3E5-0274-48AF-EFCF-0DBB845ABC62}"/>
          </ac:picMkLst>
        </pc:picChg>
      </pc:sldChg>
    </pc:docChg>
  </pc:docChgLst>
  <pc:docChgLst>
    <pc:chgData name="Caroline Prodger" userId="e4ef2e75-b60b-401b-8ebe-291bdcf405f4" providerId="ADAL" clId="{27CB7B59-E837-47EC-B567-15FFFDAF0414}"/>
    <pc:docChg chg="custSel modSld">
      <pc:chgData name="Caroline Prodger" userId="e4ef2e75-b60b-401b-8ebe-291bdcf405f4" providerId="ADAL" clId="{27CB7B59-E837-47EC-B567-15FFFDAF0414}" dt="2022-07-22T11:43:55.249" v="21" actId="1076"/>
      <pc:docMkLst>
        <pc:docMk/>
      </pc:docMkLst>
      <pc:sldChg chg="addSp delSp modSp mod">
        <pc:chgData name="Caroline Prodger" userId="e4ef2e75-b60b-401b-8ebe-291bdcf405f4" providerId="ADAL" clId="{27CB7B59-E837-47EC-B567-15FFFDAF0414}" dt="2022-07-22T11:43:55.249" v="21" actId="1076"/>
        <pc:sldMkLst>
          <pc:docMk/>
          <pc:sldMk cId="410149340" sldId="343"/>
        </pc:sldMkLst>
        <pc:picChg chg="add del mod">
          <ac:chgData name="Caroline Prodger" userId="e4ef2e75-b60b-401b-8ebe-291bdcf405f4" providerId="ADAL" clId="{27CB7B59-E837-47EC-B567-15FFFDAF0414}" dt="2022-07-22T11:42:34.705" v="12" actId="478"/>
          <ac:picMkLst>
            <pc:docMk/>
            <pc:sldMk cId="410149340" sldId="343"/>
            <ac:picMk id="3" creationId="{369C8E83-7499-4C16-51D7-7BF973C8EF9B}"/>
          </ac:picMkLst>
        </pc:picChg>
        <pc:picChg chg="add del mod">
          <ac:chgData name="Caroline Prodger" userId="e4ef2e75-b60b-401b-8ebe-291bdcf405f4" providerId="ADAL" clId="{27CB7B59-E837-47EC-B567-15FFFDAF0414}" dt="2022-07-22T11:42:46.314" v="16" actId="478"/>
          <ac:picMkLst>
            <pc:docMk/>
            <pc:sldMk cId="410149340" sldId="343"/>
            <ac:picMk id="5" creationId="{5BD4ADD0-E56A-93DD-D9B0-5F29A8D803E9}"/>
          </ac:picMkLst>
        </pc:picChg>
        <pc:picChg chg="add mod">
          <ac:chgData name="Caroline Prodger" userId="e4ef2e75-b60b-401b-8ebe-291bdcf405f4" providerId="ADAL" clId="{27CB7B59-E837-47EC-B567-15FFFDAF0414}" dt="2022-07-22T11:43:55.249" v="21" actId="1076"/>
          <ac:picMkLst>
            <pc:docMk/>
            <pc:sldMk cId="410149340" sldId="343"/>
            <ac:picMk id="7" creationId="{3769892F-E021-AEE5-7C23-5F917930B62C}"/>
          </ac:picMkLst>
        </pc:picChg>
        <pc:picChg chg="del">
          <ac:chgData name="Caroline Prodger" userId="e4ef2e75-b60b-401b-8ebe-291bdcf405f4" providerId="ADAL" clId="{27CB7B59-E837-47EC-B567-15FFFDAF0414}" dt="2022-07-22T11:42:11.626" v="8" actId="478"/>
          <ac:picMkLst>
            <pc:docMk/>
            <pc:sldMk cId="410149340" sldId="343"/>
            <ac:picMk id="1026" creationId="{683A54F2-4F3E-D16D-BF12-74CA25BEA7A9}"/>
          </ac:picMkLst>
        </pc:picChg>
      </pc:sldChg>
      <pc:sldChg chg="addSp delSp modSp mod modNotesTx">
        <pc:chgData name="Caroline Prodger" userId="e4ef2e75-b60b-401b-8ebe-291bdcf405f4" providerId="ADAL" clId="{27CB7B59-E837-47EC-B567-15FFFDAF0414}" dt="2022-07-22T11:41:53.588" v="6" actId="1076"/>
        <pc:sldMkLst>
          <pc:docMk/>
          <pc:sldMk cId="50788553" sldId="345"/>
        </pc:sldMkLst>
        <pc:picChg chg="add mod">
          <ac:chgData name="Caroline Prodger" userId="e4ef2e75-b60b-401b-8ebe-291bdcf405f4" providerId="ADAL" clId="{27CB7B59-E837-47EC-B567-15FFFDAF0414}" dt="2022-07-22T11:41:53.588" v="6" actId="1076"/>
          <ac:picMkLst>
            <pc:docMk/>
            <pc:sldMk cId="50788553" sldId="345"/>
            <ac:picMk id="3" creationId="{9316DF47-F90B-A46F-954D-F49C5CE7DD89}"/>
          </ac:picMkLst>
        </pc:picChg>
        <pc:picChg chg="del">
          <ac:chgData name="Caroline Prodger" userId="e4ef2e75-b60b-401b-8ebe-291bdcf405f4" providerId="ADAL" clId="{27CB7B59-E837-47EC-B567-15FFFDAF0414}" dt="2022-07-22T11:40:28.651" v="0" actId="478"/>
          <ac:picMkLst>
            <pc:docMk/>
            <pc:sldMk cId="50788553" sldId="345"/>
            <ac:picMk id="1026" creationId="{B5879FF7-366F-B7C9-BDA3-81AC2606DCBD}"/>
          </ac:picMkLst>
        </pc:picChg>
      </pc:sldChg>
      <pc:sldChg chg="addCm">
        <pc:chgData name="Caroline Prodger" userId="e4ef2e75-b60b-401b-8ebe-291bdcf405f4" providerId="ADAL" clId="{27CB7B59-E837-47EC-B567-15FFFDAF0414}" dt="2022-07-22T11:42:08.613" v="7"/>
        <pc:sldMkLst>
          <pc:docMk/>
          <pc:sldMk cId="2346351974" sldId="348"/>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Paul Anderson" userId="eb06f4ae563f6f66" providerId="LiveId" clId="{085CCE41-E177-42EA-B40E-FDC6530AA1CE}"/>
    <pc:docChg chg="undo custSel addSld modSld sldOrd">
      <pc:chgData name="Paul Anderson" userId="eb06f4ae563f6f66" providerId="LiveId" clId="{085CCE41-E177-42EA-B40E-FDC6530AA1CE}" dt="2022-06-03T17:42:49.776" v="1561" actId="14100"/>
      <pc:docMkLst>
        <pc:docMk/>
      </pc:docMkLst>
      <pc:sldChg chg="modSp mod">
        <pc:chgData name="Paul Anderson" userId="eb06f4ae563f6f66" providerId="LiveId" clId="{085CCE41-E177-42EA-B40E-FDC6530AA1CE}" dt="2022-06-02T11:18:06.156" v="17" actId="20577"/>
        <pc:sldMkLst>
          <pc:docMk/>
          <pc:sldMk cId="0" sldId="256"/>
        </pc:sldMkLst>
        <pc:spChg chg="mod">
          <ac:chgData name="Paul Anderson" userId="eb06f4ae563f6f66" providerId="LiveId" clId="{085CCE41-E177-42EA-B40E-FDC6530AA1CE}" dt="2022-06-02T11:18:06.156" v="17" actId="20577"/>
          <ac:spMkLst>
            <pc:docMk/>
            <pc:sldMk cId="0" sldId="256"/>
            <ac:spMk id="2053" creationId="{00000000-0000-0000-0000-000000000000}"/>
          </ac:spMkLst>
        </pc:spChg>
      </pc:sldChg>
      <pc:sldChg chg="addSp delSp modSp mod modNotesTx">
        <pc:chgData name="Paul Anderson" userId="eb06f4ae563f6f66" providerId="LiveId" clId="{085CCE41-E177-42EA-B40E-FDC6530AA1CE}" dt="2022-06-03T17:26:03.447" v="1461" actId="1076"/>
        <pc:sldMkLst>
          <pc:docMk/>
          <pc:sldMk cId="410149340" sldId="343"/>
        </pc:sldMkLst>
        <pc:spChg chg="del">
          <ac:chgData name="Paul Anderson" userId="eb06f4ae563f6f66" providerId="LiveId" clId="{085CCE41-E177-42EA-B40E-FDC6530AA1CE}" dt="2022-06-03T11:45:23.950" v="44" actId="478"/>
          <ac:spMkLst>
            <pc:docMk/>
            <pc:sldMk cId="410149340" sldId="343"/>
            <ac:spMk id="6" creationId="{1248F6A2-60D1-2665-5F77-AC6AA39CDFF3}"/>
          </ac:spMkLst>
        </pc:spChg>
        <pc:spChg chg="mod">
          <ac:chgData name="Paul Anderson" userId="eb06f4ae563f6f66" providerId="LiveId" clId="{085CCE41-E177-42EA-B40E-FDC6530AA1CE}" dt="2022-06-02T11:18:16.289" v="19" actId="6549"/>
          <ac:spMkLst>
            <pc:docMk/>
            <pc:sldMk cId="410149340" sldId="343"/>
            <ac:spMk id="3074" creationId="{00000000-0000-0000-0000-000000000000}"/>
          </ac:spMkLst>
        </pc:spChg>
        <pc:spChg chg="mod">
          <ac:chgData name="Paul Anderson" userId="eb06f4ae563f6f66" providerId="LiveId" clId="{085CCE41-E177-42EA-B40E-FDC6530AA1CE}" dt="2022-06-03T17:26:03.447" v="1461" actId="1076"/>
          <ac:spMkLst>
            <pc:docMk/>
            <pc:sldMk cId="410149340" sldId="343"/>
            <ac:spMk id="3075" creationId="{00000000-0000-0000-0000-000000000000}"/>
          </ac:spMkLst>
        </pc:spChg>
        <pc:picChg chg="add mod">
          <ac:chgData name="Paul Anderson" userId="eb06f4ae563f6f66" providerId="LiveId" clId="{085CCE41-E177-42EA-B40E-FDC6530AA1CE}" dt="2022-06-03T17:25:43.636" v="1459" actId="14100"/>
          <ac:picMkLst>
            <pc:docMk/>
            <pc:sldMk cId="410149340" sldId="343"/>
            <ac:picMk id="1026" creationId="{683A54F2-4F3E-D16D-BF12-74CA25BEA7A9}"/>
          </ac:picMkLst>
        </pc:picChg>
      </pc:sldChg>
      <pc:sldChg chg="addSp modSp mod modNotesTx">
        <pc:chgData name="Paul Anderson" userId="eb06f4ae563f6f66" providerId="LiveId" clId="{085CCE41-E177-42EA-B40E-FDC6530AA1CE}" dt="2022-06-03T17:27:15.179" v="1481" actId="20578"/>
        <pc:sldMkLst>
          <pc:docMk/>
          <pc:sldMk cId="2339621384" sldId="344"/>
        </pc:sldMkLst>
        <pc:spChg chg="mod">
          <ac:chgData name="Paul Anderson" userId="eb06f4ae563f6f66" providerId="LiveId" clId="{085CCE41-E177-42EA-B40E-FDC6530AA1CE}" dt="2022-06-03T11:58:02.647" v="832" actId="1076"/>
          <ac:spMkLst>
            <pc:docMk/>
            <pc:sldMk cId="2339621384" sldId="344"/>
            <ac:spMk id="6" creationId="{8F09C51F-ADDD-6789-7B9E-919A5847F6C2}"/>
          </ac:spMkLst>
        </pc:spChg>
        <pc:spChg chg="mod">
          <ac:chgData name="Paul Anderson" userId="eb06f4ae563f6f66" providerId="LiveId" clId="{085CCE41-E177-42EA-B40E-FDC6530AA1CE}" dt="2022-06-03T11:58:02.647" v="832" actId="1076"/>
          <ac:spMkLst>
            <pc:docMk/>
            <pc:sldMk cId="2339621384" sldId="344"/>
            <ac:spMk id="7" creationId="{D255E3A9-C515-46D2-8FFE-468A371C5ACF}"/>
          </ac:spMkLst>
        </pc:spChg>
        <pc:spChg chg="mod">
          <ac:chgData name="Paul Anderson" userId="eb06f4ae563f6f66" providerId="LiveId" clId="{085CCE41-E177-42EA-B40E-FDC6530AA1CE}" dt="2022-06-03T11:57:27.936" v="829" actId="20577"/>
          <ac:spMkLst>
            <pc:docMk/>
            <pc:sldMk cId="2339621384" sldId="344"/>
            <ac:spMk id="3074" creationId="{00000000-0000-0000-0000-000000000000}"/>
          </ac:spMkLst>
        </pc:spChg>
        <pc:spChg chg="mod">
          <ac:chgData name="Paul Anderson" userId="eb06f4ae563f6f66" providerId="LiveId" clId="{085CCE41-E177-42EA-B40E-FDC6530AA1CE}" dt="2022-06-03T17:27:15.179" v="1481" actId="20578"/>
          <ac:spMkLst>
            <pc:docMk/>
            <pc:sldMk cId="2339621384" sldId="344"/>
            <ac:spMk id="3075" creationId="{00000000-0000-0000-0000-000000000000}"/>
          </ac:spMkLst>
        </pc:spChg>
        <pc:grpChg chg="add mod">
          <ac:chgData name="Paul Anderson" userId="eb06f4ae563f6f66" providerId="LiveId" clId="{085CCE41-E177-42EA-B40E-FDC6530AA1CE}" dt="2022-06-03T11:58:02.647" v="832" actId="1076"/>
          <ac:grpSpMkLst>
            <pc:docMk/>
            <pc:sldMk cId="2339621384" sldId="344"/>
            <ac:grpSpMk id="4" creationId="{18D40A11-060D-B95C-6A24-F876325BCB37}"/>
          </ac:grpSpMkLst>
        </pc:grpChg>
        <pc:picChg chg="mod">
          <ac:chgData name="Paul Anderson" userId="eb06f4ae563f6f66" providerId="LiveId" clId="{085CCE41-E177-42EA-B40E-FDC6530AA1CE}" dt="2022-06-03T11:58:02.647" v="832" actId="1076"/>
          <ac:picMkLst>
            <pc:docMk/>
            <pc:sldMk cId="2339621384" sldId="344"/>
            <ac:picMk id="5" creationId="{230445FD-36D3-5A5E-14BC-7E06D98DED82}"/>
          </ac:picMkLst>
        </pc:picChg>
      </pc:sldChg>
      <pc:sldChg chg="addSp delSp modSp mod modNotesTx">
        <pc:chgData name="Paul Anderson" userId="eb06f4ae563f6f66" providerId="LiveId" clId="{085CCE41-E177-42EA-B40E-FDC6530AA1CE}" dt="2022-06-03T17:42:49.776" v="1561" actId="14100"/>
        <pc:sldMkLst>
          <pc:docMk/>
          <pc:sldMk cId="50788553" sldId="345"/>
        </pc:sldMkLst>
        <pc:spChg chg="add del mod">
          <ac:chgData name="Paul Anderson" userId="eb06f4ae563f6f66" providerId="LiveId" clId="{085CCE41-E177-42EA-B40E-FDC6530AA1CE}" dt="2022-06-03T11:55:55.223" v="826" actId="3680"/>
          <ac:spMkLst>
            <pc:docMk/>
            <pc:sldMk cId="50788553" sldId="345"/>
            <ac:spMk id="3" creationId="{976476B8-2CBD-9520-AC01-8E8F6BD8B734}"/>
          </ac:spMkLst>
        </pc:spChg>
        <pc:spChg chg="del">
          <ac:chgData name="Paul Anderson" userId="eb06f4ae563f6f66" providerId="LiveId" clId="{085CCE41-E177-42EA-B40E-FDC6530AA1CE}" dt="2022-06-03T11:55:33.264" v="824" actId="478"/>
          <ac:spMkLst>
            <pc:docMk/>
            <pc:sldMk cId="50788553" sldId="345"/>
            <ac:spMk id="6" creationId="{1248F6A2-60D1-2665-5F77-AC6AA39CDFF3}"/>
          </ac:spMkLst>
        </pc:spChg>
        <pc:spChg chg="mod">
          <ac:chgData name="Paul Anderson" userId="eb06f4ae563f6f66" providerId="LiveId" clId="{085CCE41-E177-42EA-B40E-FDC6530AA1CE}" dt="2022-06-03T17:41:28.531" v="1544" actId="6549"/>
          <ac:spMkLst>
            <pc:docMk/>
            <pc:sldMk cId="50788553" sldId="345"/>
            <ac:spMk id="3074" creationId="{00000000-0000-0000-0000-000000000000}"/>
          </ac:spMkLst>
        </pc:spChg>
        <pc:spChg chg="del">
          <ac:chgData name="Paul Anderson" userId="eb06f4ae563f6f66" providerId="LiveId" clId="{085CCE41-E177-42EA-B40E-FDC6530AA1CE}" dt="2022-06-03T11:55:38.300" v="825" actId="478"/>
          <ac:spMkLst>
            <pc:docMk/>
            <pc:sldMk cId="50788553" sldId="345"/>
            <ac:spMk id="3075" creationId="{00000000-0000-0000-0000-000000000000}"/>
          </ac:spMkLst>
        </pc:spChg>
        <pc:graphicFrameChg chg="add mod ord modGraphic">
          <ac:chgData name="Paul Anderson" userId="eb06f4ae563f6f66" providerId="LiveId" clId="{085CCE41-E177-42EA-B40E-FDC6530AA1CE}" dt="2022-06-03T17:42:33.552" v="1560" actId="14734"/>
          <ac:graphicFrameMkLst>
            <pc:docMk/>
            <pc:sldMk cId="50788553" sldId="345"/>
            <ac:graphicFrameMk id="4" creationId="{5A1D929A-6CE2-2528-6B51-DFB5193A5479}"/>
          </ac:graphicFrameMkLst>
        </pc:graphicFrameChg>
        <pc:picChg chg="add mod">
          <ac:chgData name="Paul Anderson" userId="eb06f4ae563f6f66" providerId="LiveId" clId="{085CCE41-E177-42EA-B40E-FDC6530AA1CE}" dt="2022-06-03T17:42:49.776" v="1561" actId="14100"/>
          <ac:picMkLst>
            <pc:docMk/>
            <pc:sldMk cId="50788553" sldId="345"/>
            <ac:picMk id="1026" creationId="{B5879FF7-366F-B7C9-BDA3-81AC2606DCBD}"/>
          </ac:picMkLst>
        </pc:picChg>
      </pc:sldChg>
      <pc:sldChg chg="modSp add mod ord">
        <pc:chgData name="Paul Anderson" userId="eb06f4ae563f6f66" providerId="LiveId" clId="{085CCE41-E177-42EA-B40E-FDC6530AA1CE}" dt="2022-06-03T17:40:32.650" v="1504"/>
        <pc:sldMkLst>
          <pc:docMk/>
          <pc:sldMk cId="1533800316" sldId="346"/>
        </pc:sldMkLst>
        <pc:spChg chg="mod">
          <ac:chgData name="Paul Anderson" userId="eb06f4ae563f6f66" providerId="LiveId" clId="{085CCE41-E177-42EA-B40E-FDC6530AA1CE}" dt="2022-06-03T17:28:17.993" v="1500" actId="20577"/>
          <ac:spMkLst>
            <pc:docMk/>
            <pc:sldMk cId="1533800316" sldId="346"/>
            <ac:spMk id="3074" creationId="{00000000-0000-0000-0000-000000000000}"/>
          </ac:spMkLst>
        </pc:spChg>
        <pc:graphicFrameChg chg="mod modGraphic">
          <ac:chgData name="Paul Anderson" userId="eb06f4ae563f6f66" providerId="LiveId" clId="{085CCE41-E177-42EA-B40E-FDC6530AA1CE}" dt="2022-06-03T17:28:49.251" v="1501" actId="2062"/>
          <ac:graphicFrameMkLst>
            <pc:docMk/>
            <pc:sldMk cId="1533800316" sldId="346"/>
            <ac:graphicFrameMk id="4" creationId="{5A1D929A-6CE2-2528-6B51-DFB5193A5479}"/>
          </ac:graphicFrameMkLst>
        </pc:graphicFrameChg>
      </pc:sldChg>
      <pc:sldChg chg="modSp add mod">
        <pc:chgData name="Paul Anderson" userId="eb06f4ae563f6f66" providerId="LiveId" clId="{085CCE41-E177-42EA-B40E-FDC6530AA1CE}" dt="2022-06-03T17:41:01.430" v="1513" actId="1076"/>
        <pc:sldMkLst>
          <pc:docMk/>
          <pc:sldMk cId="3671142981" sldId="347"/>
        </pc:sldMkLst>
        <pc:spChg chg="mod">
          <ac:chgData name="Paul Anderson" userId="eb06f4ae563f6f66" providerId="LiveId" clId="{085CCE41-E177-42EA-B40E-FDC6530AA1CE}" dt="2022-06-03T17:40:41.048" v="1511" actId="20577"/>
          <ac:spMkLst>
            <pc:docMk/>
            <pc:sldMk cId="3671142981" sldId="347"/>
            <ac:spMk id="3074" creationId="{00000000-0000-0000-0000-000000000000}"/>
          </ac:spMkLst>
        </pc:spChg>
        <pc:graphicFrameChg chg="mod modGraphic">
          <ac:chgData name="Paul Anderson" userId="eb06f4ae563f6f66" providerId="LiveId" clId="{085CCE41-E177-42EA-B40E-FDC6530AA1CE}" dt="2022-06-03T17:41:01.430" v="1513" actId="1076"/>
          <ac:graphicFrameMkLst>
            <pc:docMk/>
            <pc:sldMk cId="3671142981" sldId="347"/>
            <ac:graphicFrameMk id="4" creationId="{5A1D929A-6CE2-2528-6B51-DFB5193A5479}"/>
          </ac:graphicFrameMkLst>
        </pc:graphicFrameChg>
      </pc:sldChg>
    </pc:docChg>
  </pc:docChgLst>
  <pc:docChgLst>
    <pc:chgData name="Paul Anderson" userId="eb06f4ae563f6f66" providerId="LiveId" clId="{9559DCC6-FE86-418B-B692-69B248D30490}"/>
    <pc:docChg chg="custSel addSld delSld modSld sldOrd">
      <pc:chgData name="Paul Anderson" userId="eb06f4ae563f6f66" providerId="LiveId" clId="{9559DCC6-FE86-418B-B692-69B248D30490}" dt="2022-06-02T11:09:57.388" v="175" actId="20577"/>
      <pc:docMkLst>
        <pc:docMk/>
      </pc:docMkLst>
      <pc:sldChg chg="modSp mod">
        <pc:chgData name="Paul Anderson" userId="eb06f4ae563f6f66" providerId="LiveId" clId="{9559DCC6-FE86-418B-B692-69B248D30490}" dt="2022-06-02T11:06:26.721" v="28" actId="20577"/>
        <pc:sldMkLst>
          <pc:docMk/>
          <pc:sldMk cId="0" sldId="256"/>
        </pc:sldMkLst>
        <pc:spChg chg="mod">
          <ac:chgData name="Paul Anderson" userId="eb06f4ae563f6f66" providerId="LiveId" clId="{9559DCC6-FE86-418B-B692-69B248D30490}" dt="2022-06-02T11:06:26.721" v="28" actId="20577"/>
          <ac:spMkLst>
            <pc:docMk/>
            <pc:sldMk cId="0" sldId="256"/>
            <ac:spMk id="2053" creationId="{00000000-0000-0000-0000-000000000000}"/>
          </ac:spMkLst>
        </pc:spChg>
      </pc:sldChg>
      <pc:sldChg chg="del">
        <pc:chgData name="Paul Anderson" userId="eb06f4ae563f6f66" providerId="LiveId" clId="{9559DCC6-FE86-418B-B692-69B248D30490}" dt="2022-06-02T11:06:47.438" v="29" actId="47"/>
        <pc:sldMkLst>
          <pc:docMk/>
          <pc:sldMk cId="0" sldId="328"/>
        </pc:sldMkLst>
      </pc:sldChg>
      <pc:sldChg chg="delSp modSp mod modNotesTx">
        <pc:chgData name="Paul Anderson" userId="eb06f4ae563f6f66" providerId="LiveId" clId="{9559DCC6-FE86-418B-B692-69B248D30490}" dt="2022-06-02T11:08:01.061" v="86" actId="113"/>
        <pc:sldMkLst>
          <pc:docMk/>
          <pc:sldMk cId="410149340" sldId="343"/>
        </pc:sldMkLst>
        <pc:spChg chg="mod">
          <ac:chgData name="Paul Anderson" userId="eb06f4ae563f6f66" providerId="LiveId" clId="{9559DCC6-FE86-418B-B692-69B248D30490}" dt="2022-06-02T11:07:15.945" v="66" actId="20577"/>
          <ac:spMkLst>
            <pc:docMk/>
            <pc:sldMk cId="410149340" sldId="343"/>
            <ac:spMk id="3074" creationId="{00000000-0000-0000-0000-000000000000}"/>
          </ac:spMkLst>
        </pc:spChg>
        <pc:spChg chg="mod">
          <ac:chgData name="Paul Anderson" userId="eb06f4ae563f6f66" providerId="LiveId" clId="{9559DCC6-FE86-418B-B692-69B248D30490}" dt="2022-06-02T11:08:01.061" v="86" actId="113"/>
          <ac:spMkLst>
            <pc:docMk/>
            <pc:sldMk cId="410149340" sldId="343"/>
            <ac:spMk id="3075" creationId="{00000000-0000-0000-0000-000000000000}"/>
          </ac:spMkLst>
        </pc:spChg>
        <pc:picChg chg="del">
          <ac:chgData name="Paul Anderson" userId="eb06f4ae563f6f66" providerId="LiveId" clId="{9559DCC6-FE86-418B-B692-69B248D30490}" dt="2022-06-02T11:06:50.466" v="30" actId="478"/>
          <ac:picMkLst>
            <pc:docMk/>
            <pc:sldMk cId="410149340" sldId="343"/>
            <ac:picMk id="1026" creationId="{2CB7A3E5-0274-48AF-EFCF-0DBB845ABC62}"/>
          </ac:picMkLst>
        </pc:picChg>
      </pc:sldChg>
      <pc:sldChg chg="delSp modSp add mod ord">
        <pc:chgData name="Paul Anderson" userId="eb06f4ae563f6f66" providerId="LiveId" clId="{9559DCC6-FE86-418B-B692-69B248D30490}" dt="2022-06-02T11:09:57.388" v="175" actId="20577"/>
        <pc:sldMkLst>
          <pc:docMk/>
          <pc:sldMk cId="2339621384" sldId="344"/>
        </pc:sldMkLst>
        <pc:spChg chg="del">
          <ac:chgData name="Paul Anderson" userId="eb06f4ae563f6f66" providerId="LiveId" clId="{9559DCC6-FE86-418B-B692-69B248D30490}" dt="2022-06-02T11:09:36.292" v="140" actId="478"/>
          <ac:spMkLst>
            <pc:docMk/>
            <pc:sldMk cId="2339621384" sldId="344"/>
            <ac:spMk id="6" creationId="{1248F6A2-60D1-2665-5F77-AC6AA39CDFF3}"/>
          </ac:spMkLst>
        </pc:spChg>
        <pc:spChg chg="mod">
          <ac:chgData name="Paul Anderson" userId="eb06f4ae563f6f66" providerId="LiveId" clId="{9559DCC6-FE86-418B-B692-69B248D30490}" dt="2022-06-02T11:09:57.388" v="175" actId="20577"/>
          <ac:spMkLst>
            <pc:docMk/>
            <pc:sldMk cId="2339621384" sldId="344"/>
            <ac:spMk id="3074" creationId="{00000000-0000-0000-0000-000000000000}"/>
          </ac:spMkLst>
        </pc:spChg>
        <pc:spChg chg="mod">
          <ac:chgData name="Paul Anderson" userId="eb06f4ae563f6f66" providerId="LiveId" clId="{9559DCC6-FE86-418B-B692-69B248D30490}" dt="2022-06-02T11:09:43.009" v="143" actId="20577"/>
          <ac:spMkLst>
            <pc:docMk/>
            <pc:sldMk cId="2339621384" sldId="344"/>
            <ac:spMk id="3075" creationId="{00000000-0000-0000-0000-000000000000}"/>
          </ac:spMkLst>
        </pc:spChg>
      </pc:sldChg>
      <pc:sldChg chg="modSp add mod">
        <pc:chgData name="Paul Anderson" userId="eb06f4ae563f6f66" providerId="LiveId" clId="{9559DCC6-FE86-418B-B692-69B248D30490}" dt="2022-06-02T11:08:48.944" v="116" actId="20577"/>
        <pc:sldMkLst>
          <pc:docMk/>
          <pc:sldMk cId="50788553" sldId="345"/>
        </pc:sldMkLst>
        <pc:spChg chg="mod">
          <ac:chgData name="Paul Anderson" userId="eb06f4ae563f6f66" providerId="LiveId" clId="{9559DCC6-FE86-418B-B692-69B248D30490}" dt="2022-06-02T11:08:39.600" v="105" actId="6549"/>
          <ac:spMkLst>
            <pc:docMk/>
            <pc:sldMk cId="50788553" sldId="345"/>
            <ac:spMk id="3074" creationId="{00000000-0000-0000-0000-000000000000}"/>
          </ac:spMkLst>
        </pc:spChg>
        <pc:spChg chg="mod">
          <ac:chgData name="Paul Anderson" userId="eb06f4ae563f6f66" providerId="LiveId" clId="{9559DCC6-FE86-418B-B692-69B248D30490}" dt="2022-06-02T11:08:48.944" v="116" actId="20577"/>
          <ac:spMkLst>
            <pc:docMk/>
            <pc:sldMk cId="50788553" sldId="345"/>
            <ac:spMk id="3075" creationId="{00000000-0000-0000-0000-000000000000}"/>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docChgLst>
    <pc:chgData name="Paul Anderson" userId="eb06f4ae563f6f66" providerId="LiveId" clId="{EB87B9A3-553C-4E78-95AE-9AA9B919C444}"/>
    <pc:docChg chg="modSld">
      <pc:chgData name="Paul Anderson" userId="eb06f4ae563f6f66" providerId="LiveId" clId="{EB87B9A3-553C-4E78-95AE-9AA9B919C444}" dt="2022-06-01T10:41:03.105" v="1" actId="20577"/>
      <pc:docMkLst>
        <pc:docMk/>
      </pc:docMkLst>
      <pc:sldChg chg="modSp mod">
        <pc:chgData name="Paul Anderson" userId="eb06f4ae563f6f66" providerId="LiveId" clId="{EB87B9A3-553C-4E78-95AE-9AA9B919C444}" dt="2022-06-01T10:32:36.059" v="0" actId="20577"/>
        <pc:sldMkLst>
          <pc:docMk/>
          <pc:sldMk cId="0" sldId="256"/>
        </pc:sldMkLst>
        <pc:spChg chg="mod">
          <ac:chgData name="Paul Anderson" userId="eb06f4ae563f6f66" providerId="LiveId" clId="{EB87B9A3-553C-4E78-95AE-9AA9B919C444}" dt="2022-06-01T10:32:36.059" v="0" actId="20577"/>
          <ac:spMkLst>
            <pc:docMk/>
            <pc:sldMk cId="0" sldId="256"/>
            <ac:spMk id="2053" creationId="{00000000-0000-0000-0000-000000000000}"/>
          </ac:spMkLst>
        </pc:spChg>
      </pc:sldChg>
      <pc:sldChg chg="modNotesTx">
        <pc:chgData name="Paul Anderson" userId="eb06f4ae563f6f66" providerId="LiveId" clId="{EB87B9A3-553C-4E78-95AE-9AA9B919C444}" dt="2022-06-01T10:41:03.105" v="1" actId="20577"/>
        <pc:sldMkLst>
          <pc:docMk/>
          <pc:sldMk cId="0" sldId="328"/>
        </pc:sldMkLst>
      </pc:sldChg>
    </pc:docChg>
  </pc:docChgLst>
  <pc:docChgLst>
    <pc:chgData name="Caroline Prodger" userId="e4ef2e75-b60b-401b-8ebe-291bdcf405f4" providerId="ADAL" clId="{D52834B1-5F75-46BF-9335-0E63127E90C6}"/>
    <pc:docChg chg="custSel modSld">
      <pc:chgData name="Caroline Prodger" userId="e4ef2e75-b60b-401b-8ebe-291bdcf405f4" providerId="ADAL" clId="{D52834B1-5F75-46BF-9335-0E63127E90C6}" dt="2022-08-05T11:10:35.004" v="10" actId="14100"/>
      <pc:docMkLst>
        <pc:docMk/>
      </pc:docMkLst>
      <pc:sldChg chg="addSp delSp modSp mod">
        <pc:chgData name="Caroline Prodger" userId="e4ef2e75-b60b-401b-8ebe-291bdcf405f4" providerId="ADAL" clId="{D52834B1-5F75-46BF-9335-0E63127E90C6}" dt="2022-08-05T11:10:35.004" v="10" actId="14100"/>
        <pc:sldMkLst>
          <pc:docMk/>
          <pc:sldMk cId="2339621384" sldId="344"/>
        </pc:sldMkLst>
        <pc:spChg chg="mod">
          <ac:chgData name="Caroline Prodger" userId="e4ef2e75-b60b-401b-8ebe-291bdcf405f4" providerId="ADAL" clId="{D52834B1-5F75-46BF-9335-0E63127E90C6}" dt="2022-08-05T11:10:35.004" v="10" actId="14100"/>
          <ac:spMkLst>
            <pc:docMk/>
            <pc:sldMk cId="2339621384" sldId="344"/>
            <ac:spMk id="3075" creationId="{00000000-0000-0000-0000-000000000000}"/>
          </ac:spMkLst>
        </pc:spChg>
        <pc:grpChg chg="del">
          <ac:chgData name="Caroline Prodger" userId="e4ef2e75-b60b-401b-8ebe-291bdcf405f4" providerId="ADAL" clId="{D52834B1-5F75-46BF-9335-0E63127E90C6}" dt="2022-08-05T11:10:14.002" v="5" actId="478"/>
          <ac:grpSpMkLst>
            <pc:docMk/>
            <pc:sldMk cId="2339621384" sldId="344"/>
            <ac:grpSpMk id="4" creationId="{18D40A11-060D-B95C-6A24-F876325BCB37}"/>
          </ac:grpSpMkLst>
        </pc:grpChg>
        <pc:picChg chg="add del mod">
          <ac:chgData name="Caroline Prodger" userId="e4ef2e75-b60b-401b-8ebe-291bdcf405f4" providerId="ADAL" clId="{D52834B1-5F75-46BF-9335-0E63127E90C6}" dt="2022-08-05T11:10:21.955" v="8" actId="478"/>
          <ac:picMkLst>
            <pc:docMk/>
            <pc:sldMk cId="2339621384" sldId="344"/>
            <ac:picMk id="3" creationId="{42991AD3-82B7-5489-E0A2-E3D71611197E}"/>
          </ac:picMkLst>
        </pc:picChg>
        <pc:picChg chg="add mod">
          <ac:chgData name="Caroline Prodger" userId="e4ef2e75-b60b-401b-8ebe-291bdcf405f4" providerId="ADAL" clId="{D52834B1-5F75-46BF-9335-0E63127E90C6}" dt="2022-08-05T11:10:28.660" v="9"/>
          <ac:picMkLst>
            <pc:docMk/>
            <pc:sldMk cId="2339621384" sldId="344"/>
            <ac:picMk id="10" creationId="{7116B579-33D4-A7CF-EF17-738A57411876}"/>
          </ac:picMkLst>
        </pc:picChg>
      </pc:sldChg>
      <pc:sldChg chg="addSp delSp modSp mod delCm">
        <pc:chgData name="Caroline Prodger" userId="e4ef2e75-b60b-401b-8ebe-291bdcf405f4" providerId="ADAL" clId="{D52834B1-5F75-46BF-9335-0E63127E90C6}" dt="2022-08-05T11:10:05.448" v="4" actId="1076"/>
        <pc:sldMkLst>
          <pc:docMk/>
          <pc:sldMk cId="2346351974" sldId="348"/>
        </pc:sldMkLst>
        <pc:grpChg chg="del">
          <ac:chgData name="Caroline Prodger" userId="e4ef2e75-b60b-401b-8ebe-291bdcf405f4" providerId="ADAL" clId="{D52834B1-5F75-46BF-9335-0E63127E90C6}" dt="2022-08-05T11:09:05.853" v="0" actId="478"/>
          <ac:grpSpMkLst>
            <pc:docMk/>
            <pc:sldMk cId="2346351974" sldId="348"/>
            <ac:grpSpMk id="4" creationId="{18D40A11-060D-B95C-6A24-F876325BCB37}"/>
          </ac:grpSpMkLst>
        </pc:grpChg>
        <pc:picChg chg="add mod">
          <ac:chgData name="Caroline Prodger" userId="e4ef2e75-b60b-401b-8ebe-291bdcf405f4" providerId="ADAL" clId="{D52834B1-5F75-46BF-9335-0E63127E90C6}" dt="2022-08-05T11:10:05.448" v="4" actId="1076"/>
          <ac:picMkLst>
            <pc:docMk/>
            <pc:sldMk cId="2346351974" sldId="348"/>
            <ac:picMk id="3" creationId="{D7AF636A-C609-3A5B-0BB6-448B3671FB8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95470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764067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5974556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276601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38862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325430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16. Continuous improvement</a:t>
            </a:r>
          </a:p>
          <a:p>
            <a:endParaRPr lang="en-GB" sz="2400" b="1" dirty="0"/>
          </a:p>
          <a:p>
            <a:r>
              <a:rPr lang="en-GB" sz="2400" b="1" dirty="0"/>
              <a:t>16.1 Continuous improvement principles and practices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 Visual management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24A802-29CA-0A67-7429-0EB09026323F}"/>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CDB5F1C-A3B2-5BE2-6D3C-B7167549A723}"/>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outline the basic principles of the visual management approach</a:t>
            </a:r>
          </a:p>
          <a:p>
            <a:pPr marL="216000" indent="-216000">
              <a:spcBef>
                <a:spcPts val="500"/>
              </a:spcBef>
              <a:spcAft>
                <a:spcPts val="500"/>
              </a:spcAft>
              <a:buClr>
                <a:srgbClr val="0077E3"/>
              </a:buClr>
              <a:buFont typeface="Arial" panose="020B0604020202020204" pitchFamily="34" charset="0"/>
              <a:buChar char="•"/>
            </a:pPr>
            <a:r>
              <a:rPr lang="en-US" dirty="0"/>
              <a:t>give examples of visual management in practice, demonstrating the benefits of this approach. </a:t>
            </a:r>
          </a:p>
          <a:p>
            <a:endParaRPr lang="en-GB" dirty="0"/>
          </a:p>
        </p:txBody>
      </p:sp>
    </p:spTree>
    <p:extLst>
      <p:ext uri="{BB962C8B-B14F-4D97-AF65-F5344CB8AC3E}">
        <p14:creationId xmlns:p14="http://schemas.microsoft.com/office/powerpoint/2010/main" val="3463779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a:t>
            </a:r>
            <a:r>
              <a:rPr lang="en-GB" dirty="0">
                <a:ea typeface="ＭＳ Ｐゴシック" pitchFamily="-105" charset="-128"/>
                <a:cs typeface="ＭＳ Ｐゴシック" pitchFamily="-105" charset="-128"/>
              </a:rPr>
              <a:t>visual management</a:t>
            </a:r>
            <a:r>
              <a:rPr lang="en-US" dirty="0">
                <a:ea typeface="ＭＳ Ｐゴシック" pitchFamily="-105" charset="-128"/>
                <a:cs typeface="ＭＳ Ｐゴシック" pitchFamily="-105" charset="-128"/>
              </a:rPr>
              <a:t>?</a:t>
            </a:r>
          </a:p>
        </p:txBody>
      </p:sp>
      <p:sp>
        <p:nvSpPr>
          <p:cNvPr id="3075" name="Content Placeholder 2"/>
          <p:cNvSpPr>
            <a:spLocks noGrp="1"/>
          </p:cNvSpPr>
          <p:nvPr>
            <p:ph sz="quarter" idx="10"/>
          </p:nvPr>
        </p:nvSpPr>
        <p:spPr>
          <a:xfrm>
            <a:off x="457200" y="1707010"/>
            <a:ext cx="4578096" cy="3319428"/>
          </a:xfrm>
        </p:spPr>
        <p:txBody>
          <a:bodyPr/>
          <a:lstStyle/>
          <a:p>
            <a:pPr lvl="1"/>
            <a:r>
              <a:rPr lang="en-US" b="1" dirty="0"/>
              <a:t>Visual management</a:t>
            </a:r>
            <a:r>
              <a:rPr lang="en-US" dirty="0"/>
              <a:t> is a management approach where information is communicated using visual media (rather than written or verbal instructions). </a:t>
            </a:r>
          </a:p>
          <a:p>
            <a:pPr lvl="1"/>
            <a:r>
              <a:rPr lang="en-US" dirty="0"/>
              <a:t>There are many different types of visual management tool – each has a different purpose and benefit.</a:t>
            </a:r>
          </a:p>
        </p:txBody>
      </p:sp>
      <p:pic>
        <p:nvPicPr>
          <p:cNvPr id="7" name="Picture 6" descr="A person with a magnifying glass on his eye&#10;&#10;Description automatically generated with low confidence">
            <a:extLst>
              <a:ext uri="{FF2B5EF4-FFF2-40B4-BE49-F238E27FC236}">
                <a16:creationId xmlns:a16="http://schemas.microsoft.com/office/drawing/2014/main" id="{3769892F-E021-AEE5-7C23-5F917930B62C}"/>
              </a:ext>
            </a:extLst>
          </p:cNvPr>
          <p:cNvPicPr>
            <a:picLocks noChangeAspect="1"/>
          </p:cNvPicPr>
          <p:nvPr/>
        </p:nvPicPr>
        <p:blipFill>
          <a:blip r:embed="rId3"/>
          <a:stretch>
            <a:fillRect/>
          </a:stretch>
        </p:blipFill>
        <p:spPr>
          <a:xfrm>
            <a:off x="5367721" y="1573160"/>
            <a:ext cx="3194128" cy="4200013"/>
          </a:xfrm>
          <a:prstGeom prst="rect">
            <a:avLst/>
          </a:prstGeom>
        </p:spPr>
      </p:pic>
    </p:spTree>
    <p:extLst>
      <p:ext uri="{BB962C8B-B14F-4D97-AF65-F5344CB8AC3E}">
        <p14:creationId xmlns:p14="http://schemas.microsoft.com/office/powerpoint/2010/main" val="41014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a:t>
            </a:r>
            <a:r>
              <a:rPr lang="en-GB" dirty="0">
                <a:ea typeface="ＭＳ Ｐゴシック" pitchFamily="-105" charset="-128"/>
                <a:cs typeface="ＭＳ Ｐゴシック" pitchFamily="-105" charset="-128"/>
              </a:rPr>
              <a:t>visual management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199" y="1512000"/>
            <a:ext cx="5163313" cy="4338000"/>
          </a:xfrm>
        </p:spPr>
        <p:txBody>
          <a:bodyPr/>
          <a:lstStyle/>
          <a:p>
            <a:pPr lvl="3">
              <a:lnSpc>
                <a:spcPts val="2400"/>
              </a:lnSpc>
              <a:buFont typeface="Arial" panose="020B0604020202020204" pitchFamily="34" charset="0"/>
              <a:buChar char="•"/>
            </a:pPr>
            <a:r>
              <a:rPr lang="en-US" sz="2000" dirty="0"/>
              <a:t>Information is easily understood by those who need it.</a:t>
            </a:r>
          </a:p>
          <a:p>
            <a:pPr lvl="3">
              <a:lnSpc>
                <a:spcPts val="2400"/>
              </a:lnSpc>
              <a:buFont typeface="Arial" panose="020B0604020202020204" pitchFamily="34" charset="0"/>
              <a:buChar char="•"/>
            </a:pPr>
            <a:r>
              <a:rPr lang="en-US" sz="2000" dirty="0"/>
              <a:t>Visual management helps to develop engagement with and a focus on the communicated information and targets.</a:t>
            </a:r>
          </a:p>
        </p:txBody>
      </p:sp>
      <p:pic>
        <p:nvPicPr>
          <p:cNvPr id="3" name="Picture 2">
            <a:extLst>
              <a:ext uri="{FF2B5EF4-FFF2-40B4-BE49-F238E27FC236}">
                <a16:creationId xmlns:a16="http://schemas.microsoft.com/office/drawing/2014/main" id="{D7AF636A-C609-3A5B-0BB6-448B3671FB80}"/>
              </a:ext>
            </a:extLst>
          </p:cNvPr>
          <p:cNvPicPr>
            <a:picLocks noChangeAspect="1"/>
          </p:cNvPicPr>
          <p:nvPr/>
        </p:nvPicPr>
        <p:blipFill>
          <a:blip r:embed="rId3"/>
          <a:stretch>
            <a:fillRect/>
          </a:stretch>
        </p:blipFill>
        <p:spPr>
          <a:xfrm>
            <a:off x="5337502" y="1390588"/>
            <a:ext cx="3349298" cy="3183112"/>
          </a:xfrm>
          <a:prstGeom prst="rect">
            <a:avLst/>
          </a:prstGeom>
        </p:spPr>
      </p:pic>
    </p:spTree>
    <p:extLst>
      <p:ext uri="{BB962C8B-B14F-4D97-AF65-F5344CB8AC3E}">
        <p14:creationId xmlns:p14="http://schemas.microsoft.com/office/powerpoint/2010/main" val="2346351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Limitations of </a:t>
            </a:r>
            <a:r>
              <a:rPr lang="en-GB" dirty="0">
                <a:ea typeface="ＭＳ Ｐゴシック" pitchFamily="-105" charset="-128"/>
                <a:cs typeface="ＭＳ Ｐゴシック" pitchFamily="-105" charset="-128"/>
              </a:rPr>
              <a:t>visual management</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199" y="1512000"/>
            <a:ext cx="4970207" cy="4338000"/>
          </a:xfrm>
        </p:spPr>
        <p:txBody>
          <a:bodyPr/>
          <a:lstStyle/>
          <a:p>
            <a:pPr lvl="3">
              <a:lnSpc>
                <a:spcPts val="2400"/>
              </a:lnSpc>
              <a:buFont typeface="Arial" panose="020B0604020202020204" pitchFamily="34" charset="0"/>
              <a:buChar char="•"/>
            </a:pPr>
            <a:r>
              <a:rPr lang="en-US" sz="2000" dirty="0"/>
              <a:t>Effort is required to keep the information up to date.</a:t>
            </a:r>
          </a:p>
          <a:p>
            <a:pPr lvl="3">
              <a:lnSpc>
                <a:spcPts val="2400"/>
              </a:lnSpc>
              <a:buFont typeface="Arial" panose="020B0604020202020204" pitchFamily="34" charset="0"/>
              <a:buChar char="•"/>
            </a:pPr>
            <a:r>
              <a:rPr lang="en-US" sz="2000" dirty="0"/>
              <a:t>Workers need to actively engage with the approach. While the information itself cannot be ignored, it needs to be interpreted correctly.</a:t>
            </a:r>
          </a:p>
          <a:p>
            <a:pPr lvl="3">
              <a:lnSpc>
                <a:spcPts val="2400"/>
              </a:lnSpc>
              <a:buFont typeface="Arial" panose="020B0604020202020204" pitchFamily="34" charset="0"/>
              <a:buChar char="•"/>
            </a:pPr>
            <a:r>
              <a:rPr lang="en-US" sz="2000" dirty="0"/>
              <a:t>For some types of information, visual management can be less effective where the work is very varied (it functions best where standard methods or the same tools are used each time).</a:t>
            </a:r>
          </a:p>
        </p:txBody>
      </p:sp>
      <p:pic>
        <p:nvPicPr>
          <p:cNvPr id="10" name="Picture 9">
            <a:extLst>
              <a:ext uri="{FF2B5EF4-FFF2-40B4-BE49-F238E27FC236}">
                <a16:creationId xmlns:a16="http://schemas.microsoft.com/office/drawing/2014/main" id="{7116B579-33D4-A7CF-EF17-738A57411876}"/>
              </a:ext>
            </a:extLst>
          </p:cNvPr>
          <p:cNvPicPr>
            <a:picLocks noChangeAspect="1"/>
          </p:cNvPicPr>
          <p:nvPr/>
        </p:nvPicPr>
        <p:blipFill>
          <a:blip r:embed="rId3"/>
          <a:stretch>
            <a:fillRect/>
          </a:stretch>
        </p:blipFill>
        <p:spPr>
          <a:xfrm>
            <a:off x="5337502" y="1390588"/>
            <a:ext cx="3349298" cy="3183112"/>
          </a:xfrm>
          <a:prstGeom prst="rect">
            <a:avLst/>
          </a:prstGeom>
        </p:spPr>
      </p:pic>
    </p:spTree>
    <p:extLst>
      <p:ext uri="{BB962C8B-B14F-4D97-AF65-F5344CB8AC3E}">
        <p14:creationId xmlns:p14="http://schemas.microsoft.com/office/powerpoint/2010/main" val="2339621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Example: </a:t>
            </a:r>
            <a:r>
              <a:rPr lang="en-GB" dirty="0">
                <a:ea typeface="ＭＳ Ｐゴシック" pitchFamily="-105" charset="-128"/>
                <a:cs typeface="ＭＳ Ｐゴシック" pitchFamily="-105" charset="-128"/>
              </a:rPr>
              <a:t>shadow board</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5A1D929A-6CE2-2528-6B51-DFB5193A5479}"/>
              </a:ext>
            </a:extLst>
          </p:cNvPr>
          <p:cNvGraphicFramePr>
            <a:graphicFrameLocks noGrp="1"/>
          </p:cNvGraphicFramePr>
          <p:nvPr>
            <p:ph sz="quarter" idx="10"/>
            <p:extLst>
              <p:ext uri="{D42A27DB-BD31-4B8C-83A1-F6EECF244321}">
                <p14:modId xmlns:p14="http://schemas.microsoft.com/office/powerpoint/2010/main" val="4208626345"/>
              </p:ext>
            </p:extLst>
          </p:nvPr>
        </p:nvGraphicFramePr>
        <p:xfrm>
          <a:off x="457199" y="1864374"/>
          <a:ext cx="8229600" cy="1285240"/>
        </p:xfrm>
        <a:graphic>
          <a:graphicData uri="http://schemas.openxmlformats.org/drawingml/2006/table">
            <a:tbl>
              <a:tblPr firstRow="1" bandRow="1">
                <a:tableStyleId>{5C22544A-7EE6-4342-B048-85BDC9FD1C3A}</a:tableStyleId>
              </a:tblPr>
              <a:tblGrid>
                <a:gridCol w="1725168">
                  <a:extLst>
                    <a:ext uri="{9D8B030D-6E8A-4147-A177-3AD203B41FA5}">
                      <a16:colId xmlns:a16="http://schemas.microsoft.com/office/drawing/2014/main" val="2644191442"/>
                    </a:ext>
                  </a:extLst>
                </a:gridCol>
                <a:gridCol w="3413760">
                  <a:extLst>
                    <a:ext uri="{9D8B030D-6E8A-4147-A177-3AD203B41FA5}">
                      <a16:colId xmlns:a16="http://schemas.microsoft.com/office/drawing/2014/main" val="4019488564"/>
                    </a:ext>
                  </a:extLst>
                </a:gridCol>
                <a:gridCol w="3090672">
                  <a:extLst>
                    <a:ext uri="{9D8B030D-6E8A-4147-A177-3AD203B41FA5}">
                      <a16:colId xmlns:a16="http://schemas.microsoft.com/office/drawing/2014/main" val="434530699"/>
                    </a:ext>
                  </a:extLst>
                </a:gridCol>
              </a:tblGrid>
              <a:tr h="370840">
                <a:tc>
                  <a:txBody>
                    <a:bodyPr/>
                    <a:lstStyle/>
                    <a:p>
                      <a:r>
                        <a:rPr lang="en-GB" dirty="0">
                          <a:solidFill>
                            <a:schemeClr val="tx1"/>
                          </a:solidFill>
                        </a:rPr>
                        <a:t>Tool</a:t>
                      </a:r>
                    </a:p>
                  </a:txBody>
                  <a:tcPr/>
                </a:tc>
                <a:tc>
                  <a:txBody>
                    <a:bodyPr/>
                    <a:lstStyle/>
                    <a:p>
                      <a:r>
                        <a:rPr lang="en-GB" dirty="0">
                          <a:solidFill>
                            <a:schemeClr val="tx1"/>
                          </a:solidFill>
                        </a:rPr>
                        <a:t>Purpose</a:t>
                      </a:r>
                    </a:p>
                  </a:txBody>
                  <a:tcPr/>
                </a:tc>
                <a:tc>
                  <a:txBody>
                    <a:bodyPr/>
                    <a:lstStyle/>
                    <a:p>
                      <a:r>
                        <a:rPr lang="en-GB" dirty="0">
                          <a:solidFill>
                            <a:schemeClr val="tx1"/>
                          </a:solidFill>
                        </a:rPr>
                        <a:t>Benefit</a:t>
                      </a:r>
                    </a:p>
                  </a:txBody>
                  <a:tcPr/>
                </a:tc>
                <a:extLst>
                  <a:ext uri="{0D108BD9-81ED-4DB2-BD59-A6C34878D82A}">
                    <a16:rowId xmlns:a16="http://schemas.microsoft.com/office/drawing/2014/main" val="3005852883"/>
                  </a:ext>
                </a:extLst>
              </a:tr>
              <a:tr h="370840">
                <a:tc>
                  <a:txBody>
                    <a:bodyPr/>
                    <a:lstStyle/>
                    <a:p>
                      <a:r>
                        <a:rPr lang="en-GB" dirty="0"/>
                        <a:t>Shadow board</a:t>
                      </a:r>
                    </a:p>
                  </a:txBody>
                  <a:tcPr anchor="ctr"/>
                </a:tc>
                <a:tc>
                  <a:txBody>
                    <a:bodyPr/>
                    <a:lstStyle/>
                    <a:p>
                      <a:r>
                        <a:rPr lang="en-US" dirty="0"/>
                        <a:t>To show that all the tools needed for a task are available and in the correct place</a:t>
                      </a:r>
                      <a:endParaRPr lang="en-GB" dirty="0"/>
                    </a:p>
                  </a:txBody>
                  <a:tcPr anchor="ctr"/>
                </a:tc>
                <a:tc>
                  <a:txBody>
                    <a:bodyPr/>
                    <a:lstStyle/>
                    <a:p>
                      <a:r>
                        <a:rPr lang="en-GB" dirty="0"/>
                        <a:t>Less time searching for missing tools</a:t>
                      </a:r>
                    </a:p>
                  </a:txBody>
                  <a:tcPr anchor="ctr"/>
                </a:tc>
                <a:extLst>
                  <a:ext uri="{0D108BD9-81ED-4DB2-BD59-A6C34878D82A}">
                    <a16:rowId xmlns:a16="http://schemas.microsoft.com/office/drawing/2014/main" val="4060454781"/>
                  </a:ext>
                </a:extLst>
              </a:tr>
            </a:tbl>
          </a:graphicData>
        </a:graphic>
      </p:graphicFrame>
      <p:pic>
        <p:nvPicPr>
          <p:cNvPr id="3" name="Picture 2" descr="A picture containing person, hand&#10;&#10;Description automatically generated">
            <a:extLst>
              <a:ext uri="{FF2B5EF4-FFF2-40B4-BE49-F238E27FC236}">
                <a16:creationId xmlns:a16="http://schemas.microsoft.com/office/drawing/2014/main" id="{9316DF47-F90B-A46F-954D-F49C5CE7DD89}"/>
              </a:ext>
            </a:extLst>
          </p:cNvPr>
          <p:cNvPicPr>
            <a:picLocks noChangeAspect="1"/>
          </p:cNvPicPr>
          <p:nvPr/>
        </p:nvPicPr>
        <p:blipFill>
          <a:blip r:embed="rId3"/>
          <a:stretch>
            <a:fillRect/>
          </a:stretch>
        </p:blipFill>
        <p:spPr>
          <a:xfrm>
            <a:off x="3126391" y="3708386"/>
            <a:ext cx="2891217" cy="1925584"/>
          </a:xfrm>
          <a:prstGeom prst="rect">
            <a:avLst/>
          </a:prstGeom>
        </p:spPr>
      </p:pic>
    </p:spTree>
    <p:extLst>
      <p:ext uri="{BB962C8B-B14F-4D97-AF65-F5344CB8AC3E}">
        <p14:creationId xmlns:p14="http://schemas.microsoft.com/office/powerpoint/2010/main" val="50788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Examples of </a:t>
            </a:r>
            <a:r>
              <a:rPr lang="en-GB" dirty="0">
                <a:ea typeface="ＭＳ Ｐゴシック" pitchFamily="-105" charset="-128"/>
                <a:cs typeface="ＭＳ Ｐゴシック" pitchFamily="-105" charset="-128"/>
              </a:rPr>
              <a:t>visual management in the workplace</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5A1D929A-6CE2-2528-6B51-DFB5193A5479}"/>
              </a:ext>
            </a:extLst>
          </p:cNvPr>
          <p:cNvGraphicFramePr>
            <a:graphicFrameLocks noGrp="1"/>
          </p:cNvGraphicFramePr>
          <p:nvPr>
            <p:ph sz="quarter" idx="10"/>
            <p:extLst>
              <p:ext uri="{D42A27DB-BD31-4B8C-83A1-F6EECF244321}">
                <p14:modId xmlns:p14="http://schemas.microsoft.com/office/powerpoint/2010/main" val="1190597627"/>
              </p:ext>
            </p:extLst>
          </p:nvPr>
        </p:nvGraphicFramePr>
        <p:xfrm>
          <a:off x="457200" y="1826260"/>
          <a:ext cx="8229600" cy="3205480"/>
        </p:xfrm>
        <a:graphic>
          <a:graphicData uri="http://schemas.openxmlformats.org/drawingml/2006/table">
            <a:tbl>
              <a:tblPr firstRow="1" bandRow="1">
                <a:tableStyleId>{5C22544A-7EE6-4342-B048-85BDC9FD1C3A}</a:tableStyleId>
              </a:tblPr>
              <a:tblGrid>
                <a:gridCol w="2334768">
                  <a:extLst>
                    <a:ext uri="{9D8B030D-6E8A-4147-A177-3AD203B41FA5}">
                      <a16:colId xmlns:a16="http://schemas.microsoft.com/office/drawing/2014/main" val="2644191442"/>
                    </a:ext>
                  </a:extLst>
                </a:gridCol>
                <a:gridCol w="2804160">
                  <a:extLst>
                    <a:ext uri="{9D8B030D-6E8A-4147-A177-3AD203B41FA5}">
                      <a16:colId xmlns:a16="http://schemas.microsoft.com/office/drawing/2014/main" val="4019488564"/>
                    </a:ext>
                  </a:extLst>
                </a:gridCol>
                <a:gridCol w="3090672">
                  <a:extLst>
                    <a:ext uri="{9D8B030D-6E8A-4147-A177-3AD203B41FA5}">
                      <a16:colId xmlns:a16="http://schemas.microsoft.com/office/drawing/2014/main" val="434530699"/>
                    </a:ext>
                  </a:extLst>
                </a:gridCol>
              </a:tblGrid>
              <a:tr h="370840">
                <a:tc>
                  <a:txBody>
                    <a:bodyPr/>
                    <a:lstStyle/>
                    <a:p>
                      <a:r>
                        <a:rPr lang="en-GB" dirty="0">
                          <a:solidFill>
                            <a:schemeClr val="tx1"/>
                          </a:solidFill>
                        </a:rPr>
                        <a:t>Tool</a:t>
                      </a:r>
                    </a:p>
                  </a:txBody>
                  <a:tcPr/>
                </a:tc>
                <a:tc>
                  <a:txBody>
                    <a:bodyPr/>
                    <a:lstStyle/>
                    <a:p>
                      <a:r>
                        <a:rPr lang="en-GB" dirty="0">
                          <a:solidFill>
                            <a:schemeClr val="tx1"/>
                          </a:solidFill>
                        </a:rPr>
                        <a:t>Purpose</a:t>
                      </a:r>
                    </a:p>
                  </a:txBody>
                  <a:tcPr/>
                </a:tc>
                <a:tc>
                  <a:txBody>
                    <a:bodyPr/>
                    <a:lstStyle/>
                    <a:p>
                      <a:r>
                        <a:rPr lang="en-GB" dirty="0">
                          <a:solidFill>
                            <a:schemeClr val="tx1"/>
                          </a:solidFill>
                        </a:rPr>
                        <a:t>Benefit</a:t>
                      </a:r>
                    </a:p>
                  </a:txBody>
                  <a:tcPr/>
                </a:tc>
                <a:extLst>
                  <a:ext uri="{0D108BD9-81ED-4DB2-BD59-A6C34878D82A}">
                    <a16:rowId xmlns:a16="http://schemas.microsoft.com/office/drawing/2014/main" val="3005852883"/>
                  </a:ext>
                </a:extLst>
              </a:tr>
              <a:tr h="370840">
                <a:tc>
                  <a:txBody>
                    <a:bodyPr/>
                    <a:lstStyle/>
                    <a:p>
                      <a:r>
                        <a:rPr lang="en-GB" sz="1800" kern="1200" dirty="0">
                          <a:solidFill>
                            <a:schemeClr val="dk1"/>
                          </a:solidFill>
                          <a:effectLst/>
                          <a:latin typeface="+mn-lt"/>
                          <a:ea typeface="+mn-ea"/>
                          <a:cs typeface="+mn-cs"/>
                        </a:rPr>
                        <a:t>Standard operating procedures (SOPs)</a:t>
                      </a:r>
                      <a:endParaRPr lang="en-GB" dirty="0"/>
                    </a:p>
                  </a:txBody>
                  <a:tcPr anchor="ctr"/>
                </a:tc>
                <a:tc>
                  <a:txBody>
                    <a:bodyPr/>
                    <a:lstStyle/>
                    <a:p>
                      <a:r>
                        <a:rPr lang="en-US" dirty="0"/>
                        <a:t>Specify a method for carrying out an activity</a:t>
                      </a:r>
                      <a:endParaRPr lang="en-GB" dirty="0"/>
                    </a:p>
                  </a:txBody>
                  <a:tcPr anchor="ctr"/>
                </a:tc>
                <a:tc>
                  <a:txBody>
                    <a:bodyPr/>
                    <a:lstStyle/>
                    <a:p>
                      <a:r>
                        <a:rPr lang="en-GB" dirty="0"/>
                        <a:t>Helps to maintain consistent quality</a:t>
                      </a:r>
                    </a:p>
                  </a:txBody>
                  <a:tcPr anchor="ctr"/>
                </a:tc>
                <a:extLst>
                  <a:ext uri="{0D108BD9-81ED-4DB2-BD59-A6C34878D82A}">
                    <a16:rowId xmlns:a16="http://schemas.microsoft.com/office/drawing/2014/main" val="22771111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Floor markings around machines</a:t>
                      </a:r>
                    </a:p>
                  </a:txBody>
                  <a:tcPr anchor="ctr"/>
                </a:tc>
                <a:tc>
                  <a:txBody>
                    <a:bodyPr/>
                    <a:lstStyle/>
                    <a:p>
                      <a:r>
                        <a:rPr lang="en-US" dirty="0"/>
                        <a:t>Show areas that may be unsafe to enter when a machine is working</a:t>
                      </a:r>
                      <a:endParaRPr lang="en-GB" dirty="0"/>
                    </a:p>
                  </a:txBody>
                  <a:tcPr anchor="ctr"/>
                </a:tc>
                <a:tc>
                  <a:txBody>
                    <a:bodyPr/>
                    <a:lstStyle/>
                    <a:p>
                      <a:r>
                        <a:rPr lang="en-GB" dirty="0"/>
                        <a:t>Prevents accidents</a:t>
                      </a:r>
                    </a:p>
                  </a:txBody>
                  <a:tcPr anchor="ctr"/>
                </a:tc>
                <a:extLst>
                  <a:ext uri="{0D108BD9-81ED-4DB2-BD59-A6C34878D82A}">
                    <a16:rowId xmlns:a16="http://schemas.microsoft.com/office/drawing/2014/main" val="238415849"/>
                  </a:ext>
                </a:extLst>
              </a:tr>
              <a:tr h="370840">
                <a:tc>
                  <a:txBody>
                    <a:bodyPr/>
                    <a:lstStyle/>
                    <a:p>
                      <a:r>
                        <a:rPr lang="en-GB" dirty="0"/>
                        <a:t>Warning lights</a:t>
                      </a:r>
                    </a:p>
                  </a:txBody>
                  <a:tcPr anchor="ctr"/>
                </a:tc>
                <a:tc>
                  <a:txBody>
                    <a:bodyPr/>
                    <a:lstStyle/>
                    <a:p>
                      <a:r>
                        <a:rPr lang="en-US" dirty="0"/>
                        <a:t>Indicate when there is a problem on a machine</a:t>
                      </a:r>
                      <a:endParaRPr lang="en-GB" dirty="0"/>
                    </a:p>
                  </a:txBody>
                  <a:tcPr anchor="ctr"/>
                </a:tc>
                <a:tc>
                  <a:txBody>
                    <a:bodyPr/>
                    <a:lstStyle/>
                    <a:p>
                      <a:r>
                        <a:rPr lang="en-GB" dirty="0"/>
                        <a:t>Prevents machine failures</a:t>
                      </a:r>
                    </a:p>
                  </a:txBody>
                  <a:tcPr anchor="ctr"/>
                </a:tc>
                <a:extLst>
                  <a:ext uri="{0D108BD9-81ED-4DB2-BD59-A6C34878D82A}">
                    <a16:rowId xmlns:a16="http://schemas.microsoft.com/office/drawing/2014/main" val="266103380"/>
                  </a:ext>
                </a:extLst>
              </a:tr>
              <a:tr h="370840">
                <a:tc>
                  <a:txBody>
                    <a:bodyPr/>
                    <a:lstStyle/>
                    <a:p>
                      <a:r>
                        <a:rPr lang="en-GB" dirty="0"/>
                        <a:t>Sight glass</a:t>
                      </a:r>
                    </a:p>
                  </a:txBody>
                  <a:tcPr anchor="ctr"/>
                </a:tc>
                <a:tc>
                  <a:txBody>
                    <a:bodyPr/>
                    <a:lstStyle/>
                    <a:p>
                      <a:r>
                        <a:rPr lang="en-GB" dirty="0"/>
                        <a:t>Indicates that the oil level in the machine is correct</a:t>
                      </a:r>
                    </a:p>
                  </a:txBody>
                  <a:tcPr anchor="ct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Prevents machine failures</a:t>
                      </a:r>
                    </a:p>
                  </a:txBody>
                  <a:tcPr anchor="ctr"/>
                </a:tc>
                <a:extLst>
                  <a:ext uri="{0D108BD9-81ED-4DB2-BD59-A6C34878D82A}">
                    <a16:rowId xmlns:a16="http://schemas.microsoft.com/office/drawing/2014/main" val="1736900343"/>
                  </a:ext>
                </a:extLst>
              </a:tr>
            </a:tbl>
          </a:graphicData>
        </a:graphic>
      </p:graphicFrame>
    </p:spTree>
    <p:extLst>
      <p:ext uri="{BB962C8B-B14F-4D97-AF65-F5344CB8AC3E}">
        <p14:creationId xmlns:p14="http://schemas.microsoft.com/office/powerpoint/2010/main" val="36711429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Examples of </a:t>
            </a:r>
            <a:r>
              <a:rPr lang="en-GB" dirty="0">
                <a:ea typeface="ＭＳ Ｐゴシック" pitchFamily="-105" charset="-128"/>
                <a:cs typeface="ＭＳ Ｐゴシック" pitchFamily="-105" charset="-128"/>
              </a:rPr>
              <a:t>visual management in the workplace</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5A1D929A-6CE2-2528-6B51-DFB5193A5479}"/>
              </a:ext>
            </a:extLst>
          </p:cNvPr>
          <p:cNvGraphicFramePr>
            <a:graphicFrameLocks noGrp="1"/>
          </p:cNvGraphicFramePr>
          <p:nvPr>
            <p:ph sz="quarter" idx="10"/>
            <p:extLst>
              <p:ext uri="{D42A27DB-BD31-4B8C-83A1-F6EECF244321}">
                <p14:modId xmlns:p14="http://schemas.microsoft.com/office/powerpoint/2010/main" val="2867572040"/>
              </p:ext>
            </p:extLst>
          </p:nvPr>
        </p:nvGraphicFramePr>
        <p:xfrm>
          <a:off x="457200" y="1914422"/>
          <a:ext cx="8229600" cy="3205480"/>
        </p:xfrm>
        <a:graphic>
          <a:graphicData uri="http://schemas.openxmlformats.org/drawingml/2006/table">
            <a:tbl>
              <a:tblPr firstRow="1" bandRow="1">
                <a:tableStyleId>{5C22544A-7EE6-4342-B048-85BDC9FD1C3A}</a:tableStyleId>
              </a:tblPr>
              <a:tblGrid>
                <a:gridCol w="2029968">
                  <a:extLst>
                    <a:ext uri="{9D8B030D-6E8A-4147-A177-3AD203B41FA5}">
                      <a16:colId xmlns:a16="http://schemas.microsoft.com/office/drawing/2014/main" val="2644191442"/>
                    </a:ext>
                  </a:extLst>
                </a:gridCol>
                <a:gridCol w="3108960">
                  <a:extLst>
                    <a:ext uri="{9D8B030D-6E8A-4147-A177-3AD203B41FA5}">
                      <a16:colId xmlns:a16="http://schemas.microsoft.com/office/drawing/2014/main" val="4019488564"/>
                    </a:ext>
                  </a:extLst>
                </a:gridCol>
                <a:gridCol w="3090672">
                  <a:extLst>
                    <a:ext uri="{9D8B030D-6E8A-4147-A177-3AD203B41FA5}">
                      <a16:colId xmlns:a16="http://schemas.microsoft.com/office/drawing/2014/main" val="434530699"/>
                    </a:ext>
                  </a:extLst>
                </a:gridCol>
              </a:tblGrid>
              <a:tr h="370840">
                <a:tc>
                  <a:txBody>
                    <a:bodyPr/>
                    <a:lstStyle/>
                    <a:p>
                      <a:r>
                        <a:rPr lang="en-GB" dirty="0">
                          <a:solidFill>
                            <a:schemeClr val="tx1"/>
                          </a:solidFill>
                        </a:rPr>
                        <a:t>Tool</a:t>
                      </a:r>
                    </a:p>
                  </a:txBody>
                  <a:tcPr/>
                </a:tc>
                <a:tc>
                  <a:txBody>
                    <a:bodyPr/>
                    <a:lstStyle/>
                    <a:p>
                      <a:r>
                        <a:rPr lang="en-GB" dirty="0">
                          <a:solidFill>
                            <a:schemeClr val="tx1"/>
                          </a:solidFill>
                        </a:rPr>
                        <a:t>Purpose</a:t>
                      </a:r>
                    </a:p>
                  </a:txBody>
                  <a:tcPr/>
                </a:tc>
                <a:tc>
                  <a:txBody>
                    <a:bodyPr/>
                    <a:lstStyle/>
                    <a:p>
                      <a:r>
                        <a:rPr lang="en-GB" dirty="0">
                          <a:solidFill>
                            <a:schemeClr val="tx1"/>
                          </a:solidFill>
                        </a:rPr>
                        <a:t>Benefit</a:t>
                      </a:r>
                    </a:p>
                  </a:txBody>
                  <a:tcPr/>
                </a:tc>
                <a:extLst>
                  <a:ext uri="{0D108BD9-81ED-4DB2-BD59-A6C34878D82A}">
                    <a16:rowId xmlns:a16="http://schemas.microsoft.com/office/drawing/2014/main" val="3005852883"/>
                  </a:ext>
                </a:extLst>
              </a:tr>
              <a:tr h="370840">
                <a:tc>
                  <a:txBody>
                    <a:bodyPr/>
                    <a:lstStyle/>
                    <a:p>
                      <a:r>
                        <a:rPr lang="en-GB" dirty="0"/>
                        <a:t>Progress board</a:t>
                      </a:r>
                    </a:p>
                  </a:txBody>
                  <a:tcPr anchor="ctr"/>
                </a:tc>
                <a:tc>
                  <a:txBody>
                    <a:bodyPr/>
                    <a:lstStyle/>
                    <a:p>
                      <a:r>
                        <a:rPr lang="en-US" dirty="0"/>
                        <a:t>Shows the number of parts made, the number of days since an accident, </a:t>
                      </a:r>
                      <a:r>
                        <a:rPr lang="en-US"/>
                        <a:t>etc</a:t>
                      </a:r>
                      <a:endParaRPr lang="en-GB" dirty="0"/>
                    </a:p>
                  </a:txBody>
                  <a:tcPr anchor="ctr"/>
                </a:tc>
                <a:tc rowSpan="2">
                  <a:txBody>
                    <a:bodyPr/>
                    <a:lstStyle/>
                    <a:p>
                      <a:r>
                        <a:rPr lang="en-US" dirty="0"/>
                        <a:t>Both boards focus workers’ attention on key performance indicators (KPIs) and provide motivation</a:t>
                      </a:r>
                      <a:endParaRPr lang="en-GB" dirty="0"/>
                    </a:p>
                  </a:txBody>
                  <a:tcPr anchor="ctr"/>
                </a:tc>
                <a:extLst>
                  <a:ext uri="{0D108BD9-81ED-4DB2-BD59-A6C34878D82A}">
                    <a16:rowId xmlns:a16="http://schemas.microsoft.com/office/drawing/2014/main" val="2978202904"/>
                  </a:ext>
                </a:extLst>
              </a:tr>
              <a:tr h="370840">
                <a:tc>
                  <a:txBody>
                    <a:bodyPr/>
                    <a:lstStyle/>
                    <a:p>
                      <a:r>
                        <a:rPr lang="en-GB" dirty="0"/>
                        <a:t>Countdown board</a:t>
                      </a:r>
                    </a:p>
                  </a:txBody>
                  <a:tcPr anchor="ctr"/>
                </a:tc>
                <a:tc>
                  <a:txBody>
                    <a:bodyPr/>
                    <a:lstStyle/>
                    <a:p>
                      <a:r>
                        <a:rPr lang="en-GB" sz="1800" kern="1200" dirty="0">
                          <a:solidFill>
                            <a:schemeClr val="dk1"/>
                          </a:solidFill>
                          <a:effectLst/>
                          <a:latin typeface="+mn-lt"/>
                          <a:ea typeface="+mn-ea"/>
                          <a:cs typeface="+mn-cs"/>
                        </a:rPr>
                        <a:t>To show the number of products still to be made</a:t>
                      </a:r>
                      <a:endParaRPr lang="en-GB" dirty="0"/>
                    </a:p>
                  </a:txBody>
                  <a:tcPr anchor="ctr"/>
                </a:tc>
                <a:tc vMerge="1">
                  <a:txBody>
                    <a:bodyPr/>
                    <a:lstStyle/>
                    <a:p>
                      <a:endParaRPr lang="en-GB" dirty="0"/>
                    </a:p>
                  </a:txBody>
                  <a:tcPr/>
                </a:tc>
                <a:extLst>
                  <a:ext uri="{0D108BD9-81ED-4DB2-BD59-A6C34878D82A}">
                    <a16:rowId xmlns:a16="http://schemas.microsoft.com/office/drawing/2014/main" val="2763262901"/>
                  </a:ext>
                </a:extLst>
              </a:tr>
              <a:tr h="370840">
                <a:tc>
                  <a:txBody>
                    <a:bodyPr/>
                    <a:lstStyle/>
                    <a:p>
                      <a:r>
                        <a:rPr lang="en-GB" dirty="0"/>
                        <a:t>Health and safety signage</a:t>
                      </a:r>
                    </a:p>
                  </a:txBody>
                  <a:tcPr anchor="ctr"/>
                </a:tc>
                <a:tc>
                  <a:txBody>
                    <a:bodyPr/>
                    <a:lstStyle/>
                    <a:p>
                      <a:r>
                        <a:rPr lang="en-US" dirty="0"/>
                        <a:t>Warns about hazards in the workplace</a:t>
                      </a:r>
                      <a:endParaRPr lang="en-GB" dirty="0"/>
                    </a:p>
                  </a:txBody>
                  <a:tcPr anchor="ctr"/>
                </a:tc>
                <a:tc>
                  <a:txBody>
                    <a:bodyPr/>
                    <a:lstStyle/>
                    <a:p>
                      <a:r>
                        <a:rPr lang="en-GB" dirty="0"/>
                        <a:t>Prevents accidents</a:t>
                      </a:r>
                    </a:p>
                  </a:txBody>
                  <a:tcPr anchor="ctr"/>
                </a:tc>
                <a:extLst>
                  <a:ext uri="{0D108BD9-81ED-4DB2-BD59-A6C34878D82A}">
                    <a16:rowId xmlns:a16="http://schemas.microsoft.com/office/drawing/2014/main" val="2321762705"/>
                  </a:ext>
                </a:extLst>
              </a:tr>
              <a:tr h="370840">
                <a:tc>
                  <a:txBody>
                    <a:bodyPr/>
                    <a:lstStyle/>
                    <a:p>
                      <a:r>
                        <a:rPr lang="en-GB" dirty="0"/>
                        <a:t>Traffic lights</a:t>
                      </a:r>
                    </a:p>
                  </a:txBody>
                  <a:tcPr anchor="ctr"/>
                </a:tc>
                <a:tc>
                  <a:txBody>
                    <a:bodyPr/>
                    <a:lstStyle/>
                    <a:p>
                      <a:r>
                        <a:rPr lang="en-US" dirty="0"/>
                        <a:t>Indicate ‘stop’ or ‘go’ to enter an area</a:t>
                      </a:r>
                      <a:endParaRPr lang="en-GB" dirty="0"/>
                    </a:p>
                  </a:txBody>
                  <a:tcPr anchor="ctr"/>
                </a:tc>
                <a:tc>
                  <a:txBody>
                    <a:bodyPr/>
                    <a:lstStyle/>
                    <a:p>
                      <a:r>
                        <a:rPr lang="en-GB" dirty="0"/>
                        <a:t>Prevents accidents and collisions</a:t>
                      </a:r>
                    </a:p>
                  </a:txBody>
                  <a:tcPr anchor="ctr"/>
                </a:tc>
                <a:extLst>
                  <a:ext uri="{0D108BD9-81ED-4DB2-BD59-A6C34878D82A}">
                    <a16:rowId xmlns:a16="http://schemas.microsoft.com/office/drawing/2014/main" val="1832018179"/>
                  </a:ext>
                </a:extLst>
              </a:tr>
            </a:tbl>
          </a:graphicData>
        </a:graphic>
      </p:graphicFrame>
    </p:spTree>
    <p:extLst>
      <p:ext uri="{BB962C8B-B14F-4D97-AF65-F5344CB8AC3E}">
        <p14:creationId xmlns:p14="http://schemas.microsoft.com/office/powerpoint/2010/main" val="1533800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C89AAFAD-6B5D-5E09-1B57-3062BD3945AC}"/>
              </a:ext>
            </a:extLst>
          </p:cNvPr>
          <p:cNvSpPr txBox="1"/>
          <p:nvPr/>
        </p:nvSpPr>
        <p:spPr>
          <a:xfrm>
            <a:off x="2213625" y="598508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442</Words>
  <Application>Microsoft Office PowerPoint</Application>
  <PresentationFormat>On-screen Show (4:3)</PresentationFormat>
  <Paragraphs>68</Paragraphs>
  <Slides>9</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Calibri</vt:lpstr>
      <vt:lpstr>Lucida Grande</vt:lpstr>
      <vt:lpstr>Times New Roman</vt:lpstr>
      <vt:lpstr>Default Design</vt:lpstr>
      <vt:lpstr>PowerPoint 6: Visual management</vt:lpstr>
      <vt:lpstr>Objectives</vt:lpstr>
      <vt:lpstr>What is visual management?</vt:lpstr>
      <vt:lpstr>Benefits of visual management</vt:lpstr>
      <vt:lpstr>Limitations of visual management</vt:lpstr>
      <vt:lpstr>Example: shadow board</vt:lpstr>
      <vt:lpstr>Examples of visual management in the workplace</vt:lpstr>
      <vt:lpstr>Examples of visual management in the workplace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30</cp:revision>
  <dcterms:created xsi:type="dcterms:W3CDTF">2013-05-28T00:38:54Z</dcterms:created>
  <dcterms:modified xsi:type="dcterms:W3CDTF">2025-11-12T11:45:56Z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