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1" r:id="rId4"/>
  </p:sldMasterIdLst>
  <p:notesMasterIdLst>
    <p:notesMasterId r:id="rId12"/>
  </p:notesMasterIdLst>
  <p:handoutMasterIdLst>
    <p:handoutMasterId r:id="rId13"/>
  </p:handoutMasterIdLst>
  <p:sldIdLst>
    <p:sldId id="256" r:id="rId5"/>
    <p:sldId id="347" r:id="rId6"/>
    <p:sldId id="343" r:id="rId7"/>
    <p:sldId id="344" r:id="rId8"/>
    <p:sldId id="346" r:id="rId9"/>
    <p:sldId id="345" r:id="rId10"/>
    <p:sldId id="267" r:id="rId11"/>
  </p:sldIdLst>
  <p:sldSz cx="9144000" cy="6858000" type="screen4x3"/>
  <p:notesSz cx="6858000" cy="9144000"/>
  <p:custDataLst>
    <p:tags r:id="rId14"/>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74FAE100-B561-43AD-BF9B-2248FE0C89A7}" v="12" dt="2022-07-22T12:51:15.353"/>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MasterView">
  <p:normalViewPr>
    <p:restoredLeft sz="15621"/>
    <p:restoredTop sz="94694"/>
  </p:normalViewPr>
  <p:slideViewPr>
    <p:cSldViewPr snapToGrid="0">
      <p:cViewPr varScale="1">
        <p:scale>
          <a:sx n="64" d="100"/>
          <a:sy n="64" d="100"/>
        </p:scale>
        <p:origin x="1340" y="36"/>
      </p:cViewPr>
      <p:guideLst>
        <p:guide orient="horz" pos="2160"/>
        <p:guide pos="2880"/>
      </p:guideLst>
    </p:cSldViewPr>
  </p:slideViewPr>
  <p:notesTextViewPr>
    <p:cViewPr>
      <p:scale>
        <a:sx n="1" d="1"/>
        <a:sy n="1" d="1"/>
      </p:scale>
      <p:origin x="0" y="0"/>
    </p:cViewPr>
  </p:notesTextViewPr>
  <p:sorterViewPr>
    <p:cViewPr>
      <p:scale>
        <a:sx n="100" d="100"/>
        <a:sy n="100" d="100"/>
      </p:scale>
      <p:origin x="0" y="0"/>
    </p:cViewPr>
  </p:sorterViewPr>
  <p:notesViewPr>
    <p:cSldViewPr snapToGrid="0">
      <p:cViewPr>
        <p:scale>
          <a:sx n="1" d="2"/>
          <a:sy n="1" d="2"/>
        </p:scale>
        <p:origin x="0" y="0"/>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handoutMaster" Target="handoutMasters/handoutMaster1.xml"/><Relationship Id="rId18" Type="http://schemas.openxmlformats.org/officeDocument/2006/relationships/tableStyles" Target="tableStyle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notesMaster" Target="notesMasters/notesMaster1.xml"/><Relationship Id="rId17"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viewProps" Target="viewProps.xml"/><Relationship Id="rId20"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presProps" Target="presProps.xml"/><Relationship Id="rId10" Type="http://schemas.openxmlformats.org/officeDocument/2006/relationships/slide" Target="slides/slide6.xml"/><Relationship Id="rId19" Type="http://schemas.microsoft.com/office/2016/11/relationships/changesInfo" Target="changesInfos/changesInfo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tags" Target="tags/tag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Paul Anderson" userId="eb06f4ae563f6f66" providerId="LiveId" clId="{79491327-19FD-4CCD-BFBA-6A5E6FF992A5}"/>
    <pc:docChg chg="undo custSel modSld">
      <pc:chgData name="Paul Anderson" userId="eb06f4ae563f6f66" providerId="LiveId" clId="{79491327-19FD-4CCD-BFBA-6A5E6FF992A5}" dt="2022-06-04T20:57:36.555" v="1011"/>
      <pc:docMkLst>
        <pc:docMk/>
      </pc:docMkLst>
      <pc:sldChg chg="modSp mod">
        <pc:chgData name="Paul Anderson" userId="eb06f4ae563f6f66" providerId="LiveId" clId="{79491327-19FD-4CCD-BFBA-6A5E6FF992A5}" dt="2022-06-02T11:12:57.264" v="7" actId="20577"/>
        <pc:sldMkLst>
          <pc:docMk/>
          <pc:sldMk cId="0" sldId="256"/>
        </pc:sldMkLst>
        <pc:spChg chg="mod">
          <ac:chgData name="Paul Anderson" userId="eb06f4ae563f6f66" providerId="LiveId" clId="{79491327-19FD-4CCD-BFBA-6A5E6FF992A5}" dt="2022-06-02T11:12:57.264" v="7" actId="20577"/>
          <ac:spMkLst>
            <pc:docMk/>
            <pc:sldMk cId="0" sldId="256"/>
            <ac:spMk id="2053" creationId="{00000000-0000-0000-0000-000000000000}"/>
          </ac:spMkLst>
        </pc:spChg>
      </pc:sldChg>
      <pc:sldChg chg="addSp delSp modSp mod modNotesTx">
        <pc:chgData name="Paul Anderson" userId="eb06f4ae563f6f66" providerId="LiveId" clId="{79491327-19FD-4CCD-BFBA-6A5E6FF992A5}" dt="2022-06-04T20:46:52.366" v="699" actId="20577"/>
        <pc:sldMkLst>
          <pc:docMk/>
          <pc:sldMk cId="410149340" sldId="343"/>
        </pc:sldMkLst>
        <pc:spChg chg="del">
          <ac:chgData name="Paul Anderson" userId="eb06f4ae563f6f66" providerId="LiveId" clId="{79491327-19FD-4CCD-BFBA-6A5E6FF992A5}" dt="2022-06-04T15:22:36.913" v="39" actId="478"/>
          <ac:spMkLst>
            <pc:docMk/>
            <pc:sldMk cId="410149340" sldId="343"/>
            <ac:spMk id="6" creationId="{1248F6A2-60D1-2665-5F77-AC6AA39CDFF3}"/>
          </ac:spMkLst>
        </pc:spChg>
        <pc:spChg chg="mod">
          <ac:chgData name="Paul Anderson" userId="eb06f4ae563f6f66" providerId="LiveId" clId="{79491327-19FD-4CCD-BFBA-6A5E6FF992A5}" dt="2022-06-02T11:13:07.762" v="14" actId="6549"/>
          <ac:spMkLst>
            <pc:docMk/>
            <pc:sldMk cId="410149340" sldId="343"/>
            <ac:spMk id="3074" creationId="{00000000-0000-0000-0000-000000000000}"/>
          </ac:spMkLst>
        </pc:spChg>
        <pc:spChg chg="mod">
          <ac:chgData name="Paul Anderson" userId="eb06f4ae563f6f66" providerId="LiveId" clId="{79491327-19FD-4CCD-BFBA-6A5E6FF992A5}" dt="2022-06-04T20:46:52.366" v="699" actId="20577"/>
          <ac:spMkLst>
            <pc:docMk/>
            <pc:sldMk cId="410149340" sldId="343"/>
            <ac:spMk id="3075" creationId="{00000000-0000-0000-0000-000000000000}"/>
          </ac:spMkLst>
        </pc:spChg>
        <pc:picChg chg="add mod">
          <ac:chgData name="Paul Anderson" userId="eb06f4ae563f6f66" providerId="LiveId" clId="{79491327-19FD-4CCD-BFBA-6A5E6FF992A5}" dt="2022-06-04T20:31:36.090" v="124" actId="1076"/>
          <ac:picMkLst>
            <pc:docMk/>
            <pc:sldMk cId="410149340" sldId="343"/>
            <ac:picMk id="1026" creationId="{1D7681FC-674D-3654-63B8-6169E5E4590B}"/>
          </ac:picMkLst>
        </pc:picChg>
      </pc:sldChg>
      <pc:sldChg chg="addSp modSp mod modNotesTx">
        <pc:chgData name="Paul Anderson" userId="eb06f4ae563f6f66" providerId="LiveId" clId="{79491327-19FD-4CCD-BFBA-6A5E6FF992A5}" dt="2022-06-04T20:55:35.912" v="983" actId="14100"/>
        <pc:sldMkLst>
          <pc:docMk/>
          <pc:sldMk cId="2339621384" sldId="344"/>
        </pc:sldMkLst>
        <pc:spChg chg="add mod">
          <ac:chgData name="Paul Anderson" userId="eb06f4ae563f6f66" providerId="LiveId" clId="{79491327-19FD-4CCD-BFBA-6A5E6FF992A5}" dt="2022-06-04T20:55:35.912" v="983" actId="14100"/>
          <ac:spMkLst>
            <pc:docMk/>
            <pc:sldMk cId="2339621384" sldId="344"/>
            <ac:spMk id="4" creationId="{529D801F-9E9F-A5E1-806A-BBA6DF2E7494}"/>
          </ac:spMkLst>
        </pc:spChg>
        <pc:spChg chg="mod">
          <ac:chgData name="Paul Anderson" userId="eb06f4ae563f6f66" providerId="LiveId" clId="{79491327-19FD-4CCD-BFBA-6A5E6FF992A5}" dt="2022-06-02T11:13:13.871" v="20" actId="20577"/>
          <ac:spMkLst>
            <pc:docMk/>
            <pc:sldMk cId="2339621384" sldId="344"/>
            <ac:spMk id="3074" creationId="{00000000-0000-0000-0000-000000000000}"/>
          </ac:spMkLst>
        </pc:spChg>
        <pc:spChg chg="mod">
          <ac:chgData name="Paul Anderson" userId="eb06f4ae563f6f66" providerId="LiveId" clId="{79491327-19FD-4CCD-BFBA-6A5E6FF992A5}" dt="2022-06-04T20:55:18.845" v="981" actId="20577"/>
          <ac:spMkLst>
            <pc:docMk/>
            <pc:sldMk cId="2339621384" sldId="344"/>
            <ac:spMk id="3075" creationId="{00000000-0000-0000-0000-000000000000}"/>
          </ac:spMkLst>
        </pc:spChg>
        <pc:picChg chg="add mod">
          <ac:chgData name="Paul Anderson" userId="eb06f4ae563f6f66" providerId="LiveId" clId="{79491327-19FD-4CCD-BFBA-6A5E6FF992A5}" dt="2022-06-04T20:54:35.603" v="964" actId="1076"/>
          <ac:picMkLst>
            <pc:docMk/>
            <pc:sldMk cId="2339621384" sldId="344"/>
            <ac:picMk id="2050" creationId="{73E976A0-A0E6-DCBF-7A78-A06D16425494}"/>
          </ac:picMkLst>
        </pc:picChg>
      </pc:sldChg>
      <pc:sldChg chg="addSp delSp modSp mod modNotesTx">
        <pc:chgData name="Paul Anderson" userId="eb06f4ae563f6f66" providerId="LiveId" clId="{79491327-19FD-4CCD-BFBA-6A5E6FF992A5}" dt="2022-06-04T20:57:36.555" v="1011"/>
        <pc:sldMkLst>
          <pc:docMk/>
          <pc:sldMk cId="50788553" sldId="345"/>
        </pc:sldMkLst>
        <pc:spChg chg="del">
          <ac:chgData name="Paul Anderson" userId="eb06f4ae563f6f66" providerId="LiveId" clId="{79491327-19FD-4CCD-BFBA-6A5E6FF992A5}" dt="2022-06-04T15:22:41.311" v="40" actId="478"/>
          <ac:spMkLst>
            <pc:docMk/>
            <pc:sldMk cId="50788553" sldId="345"/>
            <ac:spMk id="6" creationId="{1248F6A2-60D1-2665-5F77-AC6AA39CDFF3}"/>
          </ac:spMkLst>
        </pc:spChg>
        <pc:spChg chg="mod">
          <ac:chgData name="Paul Anderson" userId="eb06f4ae563f6f66" providerId="LiveId" clId="{79491327-19FD-4CCD-BFBA-6A5E6FF992A5}" dt="2022-06-02T11:13:24.167" v="38" actId="20577"/>
          <ac:spMkLst>
            <pc:docMk/>
            <pc:sldMk cId="50788553" sldId="345"/>
            <ac:spMk id="3074" creationId="{00000000-0000-0000-0000-000000000000}"/>
          </ac:spMkLst>
        </pc:spChg>
        <pc:spChg chg="mod">
          <ac:chgData name="Paul Anderson" userId="eb06f4ae563f6f66" providerId="LiveId" clId="{79491327-19FD-4CCD-BFBA-6A5E6FF992A5}" dt="2022-06-04T20:57:00.319" v="989" actId="14100"/>
          <ac:spMkLst>
            <pc:docMk/>
            <pc:sldMk cId="50788553" sldId="345"/>
            <ac:spMk id="3075" creationId="{00000000-0000-0000-0000-000000000000}"/>
          </ac:spMkLst>
        </pc:spChg>
        <pc:picChg chg="add mod">
          <ac:chgData name="Paul Anderson" userId="eb06f4ae563f6f66" providerId="LiveId" clId="{79491327-19FD-4CCD-BFBA-6A5E6FF992A5}" dt="2022-06-04T20:57:10.274" v="991" actId="1076"/>
          <ac:picMkLst>
            <pc:docMk/>
            <pc:sldMk cId="50788553" sldId="345"/>
            <ac:picMk id="2" creationId="{9BB8BF26-5CC5-5D54-E815-23C59F9238A9}"/>
          </ac:picMkLst>
        </pc:picChg>
      </pc:sldChg>
    </pc:docChg>
  </pc:docChgLst>
  <pc:docChgLst>
    <pc:chgData name="Paul Anderson" userId="eb06f4ae563f6f66" providerId="LiveId" clId="{EB87B9A3-553C-4E78-95AE-9AA9B919C444}"/>
    <pc:docChg chg="modSld">
      <pc:chgData name="Paul Anderson" userId="eb06f4ae563f6f66" providerId="LiveId" clId="{EB87B9A3-553C-4E78-95AE-9AA9B919C444}" dt="2022-06-01T10:41:03.105" v="1" actId="20577"/>
      <pc:docMkLst>
        <pc:docMk/>
      </pc:docMkLst>
      <pc:sldChg chg="modSp mod">
        <pc:chgData name="Paul Anderson" userId="eb06f4ae563f6f66" providerId="LiveId" clId="{EB87B9A3-553C-4E78-95AE-9AA9B919C444}" dt="2022-06-01T10:32:36.059" v="0" actId="20577"/>
        <pc:sldMkLst>
          <pc:docMk/>
          <pc:sldMk cId="0" sldId="256"/>
        </pc:sldMkLst>
        <pc:spChg chg="mod">
          <ac:chgData name="Paul Anderson" userId="eb06f4ae563f6f66" providerId="LiveId" clId="{EB87B9A3-553C-4E78-95AE-9AA9B919C444}" dt="2022-06-01T10:32:36.059" v="0" actId="20577"/>
          <ac:spMkLst>
            <pc:docMk/>
            <pc:sldMk cId="0" sldId="256"/>
            <ac:spMk id="2053" creationId="{00000000-0000-0000-0000-000000000000}"/>
          </ac:spMkLst>
        </pc:spChg>
      </pc:sldChg>
      <pc:sldChg chg="modNotesTx">
        <pc:chgData name="Paul Anderson" userId="eb06f4ae563f6f66" providerId="LiveId" clId="{EB87B9A3-553C-4E78-95AE-9AA9B919C444}" dt="2022-06-01T10:41:03.105" v="1" actId="20577"/>
        <pc:sldMkLst>
          <pc:docMk/>
          <pc:sldMk cId="0" sldId="328"/>
        </pc:sldMkLst>
      </pc:sldChg>
    </pc:docChg>
  </pc:docChgLst>
  <pc:docChgLst>
    <pc:chgData name="Paul Anderson" userId="eb06f4ae563f6f66" providerId="LiveId" clId="{0979044C-4292-470C-9473-9DF19169184E}"/>
    <pc:docChg chg="undo custSel addSld delSld modSld">
      <pc:chgData name="Paul Anderson" userId="eb06f4ae563f6f66" providerId="LiveId" clId="{0979044C-4292-470C-9473-9DF19169184E}" dt="2022-06-01T14:27:41.739" v="464" actId="20577"/>
      <pc:docMkLst>
        <pc:docMk/>
      </pc:docMkLst>
      <pc:sldChg chg="modSp mod">
        <pc:chgData name="Paul Anderson" userId="eb06f4ae563f6f66" providerId="LiveId" clId="{0979044C-4292-470C-9473-9DF19169184E}" dt="2022-06-01T14:27:41.739" v="464" actId="20577"/>
        <pc:sldMkLst>
          <pc:docMk/>
          <pc:sldMk cId="0" sldId="256"/>
        </pc:sldMkLst>
        <pc:spChg chg="mod">
          <ac:chgData name="Paul Anderson" userId="eb06f4ae563f6f66" providerId="LiveId" clId="{0979044C-4292-470C-9473-9DF19169184E}" dt="2022-06-01T14:27:41.739" v="464" actId="20577"/>
          <ac:spMkLst>
            <pc:docMk/>
            <pc:sldMk cId="0" sldId="256"/>
            <ac:spMk id="2053" creationId="{00000000-0000-0000-0000-000000000000}"/>
          </ac:spMkLst>
        </pc:spChg>
      </pc:sldChg>
      <pc:sldChg chg="addSp modSp mod modNotesTx">
        <pc:chgData name="Paul Anderson" userId="eb06f4ae563f6f66" providerId="LiveId" clId="{0979044C-4292-470C-9473-9DF19169184E}" dt="2022-06-01T14:25:02.722" v="426" actId="1076"/>
        <pc:sldMkLst>
          <pc:docMk/>
          <pc:sldMk cId="0" sldId="328"/>
        </pc:sldMkLst>
        <pc:spChg chg="mod">
          <ac:chgData name="Paul Anderson" userId="eb06f4ae563f6f66" providerId="LiveId" clId="{0979044C-4292-470C-9473-9DF19169184E}" dt="2022-06-01T14:17:06.889" v="314" actId="20577"/>
          <ac:spMkLst>
            <pc:docMk/>
            <pc:sldMk cId="0" sldId="328"/>
            <ac:spMk id="3074" creationId="{00000000-0000-0000-0000-000000000000}"/>
          </ac:spMkLst>
        </pc:spChg>
        <pc:spChg chg="mod">
          <ac:chgData name="Paul Anderson" userId="eb06f4ae563f6f66" providerId="LiveId" clId="{0979044C-4292-470C-9473-9DF19169184E}" dt="2022-06-01T14:24:59.643" v="425" actId="14100"/>
          <ac:spMkLst>
            <pc:docMk/>
            <pc:sldMk cId="0" sldId="328"/>
            <ac:spMk id="3075" creationId="{00000000-0000-0000-0000-000000000000}"/>
          </ac:spMkLst>
        </pc:spChg>
        <pc:picChg chg="add mod">
          <ac:chgData name="Paul Anderson" userId="eb06f4ae563f6f66" providerId="LiveId" clId="{0979044C-4292-470C-9473-9DF19169184E}" dt="2022-06-01T14:25:02.722" v="426" actId="1076"/>
          <ac:picMkLst>
            <pc:docMk/>
            <pc:sldMk cId="0" sldId="328"/>
            <ac:picMk id="1026" creationId="{2CB7A3E5-0274-48AF-EFCF-0DBB845ABC62}"/>
          </ac:picMkLst>
        </pc:picChg>
      </pc:sldChg>
      <pc:sldChg chg="del">
        <pc:chgData name="Paul Anderson" userId="eb06f4ae563f6f66" providerId="LiveId" clId="{0979044C-4292-470C-9473-9DF19169184E}" dt="2022-06-01T14:11:55.335" v="21" actId="47"/>
        <pc:sldMkLst>
          <pc:docMk/>
          <pc:sldMk cId="0" sldId="333"/>
        </pc:sldMkLst>
      </pc:sldChg>
      <pc:sldChg chg="del">
        <pc:chgData name="Paul Anderson" userId="eb06f4ae563f6f66" providerId="LiveId" clId="{0979044C-4292-470C-9473-9DF19169184E}" dt="2022-06-01T14:11:46.412" v="14" actId="47"/>
        <pc:sldMkLst>
          <pc:docMk/>
          <pc:sldMk cId="1489338504" sldId="334"/>
        </pc:sldMkLst>
      </pc:sldChg>
      <pc:sldChg chg="del">
        <pc:chgData name="Paul Anderson" userId="eb06f4ae563f6f66" providerId="LiveId" clId="{0979044C-4292-470C-9473-9DF19169184E}" dt="2022-06-01T14:11:47.538" v="16" actId="47"/>
        <pc:sldMkLst>
          <pc:docMk/>
          <pc:sldMk cId="3254836506" sldId="335"/>
        </pc:sldMkLst>
      </pc:sldChg>
      <pc:sldChg chg="del">
        <pc:chgData name="Paul Anderson" userId="eb06f4ae563f6f66" providerId="LiveId" clId="{0979044C-4292-470C-9473-9DF19169184E}" dt="2022-06-01T14:11:47.006" v="15" actId="47"/>
        <pc:sldMkLst>
          <pc:docMk/>
          <pc:sldMk cId="4287422205" sldId="336"/>
        </pc:sldMkLst>
      </pc:sldChg>
      <pc:sldChg chg="del">
        <pc:chgData name="Paul Anderson" userId="eb06f4ae563f6f66" providerId="LiveId" clId="{0979044C-4292-470C-9473-9DF19169184E}" dt="2022-06-01T14:11:48.865" v="17" actId="47"/>
        <pc:sldMkLst>
          <pc:docMk/>
          <pc:sldMk cId="3024762996" sldId="337"/>
        </pc:sldMkLst>
      </pc:sldChg>
      <pc:sldChg chg="del">
        <pc:chgData name="Paul Anderson" userId="eb06f4ae563f6f66" providerId="LiveId" clId="{0979044C-4292-470C-9473-9DF19169184E}" dt="2022-06-01T14:11:49.491" v="18" actId="47"/>
        <pc:sldMkLst>
          <pc:docMk/>
          <pc:sldMk cId="2965108592" sldId="338"/>
        </pc:sldMkLst>
      </pc:sldChg>
      <pc:sldChg chg="del">
        <pc:chgData name="Paul Anderson" userId="eb06f4ae563f6f66" providerId="LiveId" clId="{0979044C-4292-470C-9473-9DF19169184E}" dt="2022-06-01T14:11:49.975" v="19" actId="47"/>
        <pc:sldMkLst>
          <pc:docMk/>
          <pc:sldMk cId="759285257" sldId="339"/>
        </pc:sldMkLst>
      </pc:sldChg>
      <pc:sldChg chg="del">
        <pc:chgData name="Paul Anderson" userId="eb06f4ae563f6f66" providerId="LiveId" clId="{0979044C-4292-470C-9473-9DF19169184E}" dt="2022-06-01T14:11:51.194" v="20" actId="47"/>
        <pc:sldMkLst>
          <pc:docMk/>
          <pc:sldMk cId="1308325247" sldId="340"/>
        </pc:sldMkLst>
      </pc:sldChg>
      <pc:sldChg chg="del">
        <pc:chgData name="Paul Anderson" userId="eb06f4ae563f6f66" providerId="LiveId" clId="{0979044C-4292-470C-9473-9DF19169184E}" dt="2022-06-01T14:27:33.322" v="462" actId="47"/>
        <pc:sldMkLst>
          <pc:docMk/>
          <pc:sldMk cId="3287929182" sldId="342"/>
        </pc:sldMkLst>
      </pc:sldChg>
      <pc:sldChg chg="addSp modSp add mod modNotesTx">
        <pc:chgData name="Paul Anderson" userId="eb06f4ae563f6f66" providerId="LiveId" clId="{0979044C-4292-470C-9473-9DF19169184E}" dt="2022-06-01T14:27:30.228" v="461" actId="20577"/>
        <pc:sldMkLst>
          <pc:docMk/>
          <pc:sldMk cId="410149340" sldId="343"/>
        </pc:sldMkLst>
        <pc:spChg chg="add mod">
          <ac:chgData name="Paul Anderson" userId="eb06f4ae563f6f66" providerId="LiveId" clId="{0979044C-4292-470C-9473-9DF19169184E}" dt="2022-06-01T14:27:30.228" v="461" actId="20577"/>
          <ac:spMkLst>
            <pc:docMk/>
            <pc:sldMk cId="410149340" sldId="343"/>
            <ac:spMk id="6" creationId="{1248F6A2-60D1-2665-5F77-AC6AA39CDFF3}"/>
          </ac:spMkLst>
        </pc:spChg>
        <pc:spChg chg="mod">
          <ac:chgData name="Paul Anderson" userId="eb06f4ae563f6f66" providerId="LiveId" clId="{0979044C-4292-470C-9473-9DF19169184E}" dt="2022-06-01T14:19:58.743" v="388" actId="20577"/>
          <ac:spMkLst>
            <pc:docMk/>
            <pc:sldMk cId="410149340" sldId="343"/>
            <ac:spMk id="3074" creationId="{00000000-0000-0000-0000-000000000000}"/>
          </ac:spMkLst>
        </pc:spChg>
        <pc:spChg chg="mod">
          <ac:chgData name="Paul Anderson" userId="eb06f4ae563f6f66" providerId="LiveId" clId="{0979044C-4292-470C-9473-9DF19169184E}" dt="2022-06-01T14:27:20.289" v="460" actId="113"/>
          <ac:spMkLst>
            <pc:docMk/>
            <pc:sldMk cId="410149340" sldId="343"/>
            <ac:spMk id="3075" creationId="{00000000-0000-0000-0000-000000000000}"/>
          </ac:spMkLst>
        </pc:spChg>
        <pc:picChg chg="mod">
          <ac:chgData name="Paul Anderson" userId="eb06f4ae563f6f66" providerId="LiveId" clId="{0979044C-4292-470C-9473-9DF19169184E}" dt="2022-06-01T14:25:09.192" v="427" actId="1076"/>
          <ac:picMkLst>
            <pc:docMk/>
            <pc:sldMk cId="410149340" sldId="343"/>
            <ac:picMk id="1026" creationId="{2CB7A3E5-0274-48AF-EFCF-0DBB845ABC62}"/>
          </ac:picMkLst>
        </pc:picChg>
      </pc:sldChg>
    </pc:docChg>
  </pc:docChgLst>
  <pc:docChgLst>
    <pc:chgData name="Fiona Freel" userId="3a7a7974-e831-4583-92ac-603bf88d4539" providerId="ADAL" clId="{BD5567FC-7485-4DF3-8FB9-3588AA23B87E}"/>
    <pc:docChg chg="modMainMaster">
      <pc:chgData name="Fiona Freel" userId="3a7a7974-e831-4583-92ac-603bf88d4539" providerId="ADAL" clId="{BD5567FC-7485-4DF3-8FB9-3588AA23B87E}" dt="2022-01-20T13:34:00.373" v="0" actId="20577"/>
      <pc:docMkLst>
        <pc:docMk/>
      </pc:docMkLst>
      <pc:sldMasterChg chg="modSp mod">
        <pc:chgData name="Fiona Freel" userId="3a7a7974-e831-4583-92ac-603bf88d4539" providerId="ADAL" clId="{BD5567FC-7485-4DF3-8FB9-3588AA23B87E}" dt="2022-01-20T13:34:00.373" v="0" actId="20577"/>
        <pc:sldMasterMkLst>
          <pc:docMk/>
          <pc:sldMasterMk cId="0" sldId="2147483651"/>
        </pc:sldMasterMkLst>
        <pc:spChg chg="mod">
          <ac:chgData name="Fiona Freel" userId="3a7a7974-e831-4583-92ac-603bf88d4539" providerId="ADAL" clId="{BD5567FC-7485-4DF3-8FB9-3588AA23B87E}" dt="2022-01-20T13:34:00.373" v="0" actId="20577"/>
          <ac:spMkLst>
            <pc:docMk/>
            <pc:sldMasterMk cId="0" sldId="2147483651"/>
            <ac:spMk id="1029" creationId="{00000000-0000-0000-0000-000000000000}"/>
          </ac:spMkLst>
        </pc:spChg>
      </pc:sldMasterChg>
    </pc:docChg>
  </pc:docChgLst>
  <pc:docChgLst>
    <pc:chgData name="Caroline Prodger" userId="e4ef2e75-b60b-401b-8ebe-291bdcf405f4" providerId="ADAL" clId="{74FAE100-B561-43AD-BF9B-2248FE0C89A7}"/>
    <pc:docChg chg="undo custSel modSld">
      <pc:chgData name="Caroline Prodger" userId="e4ef2e75-b60b-401b-8ebe-291bdcf405f4" providerId="ADAL" clId="{74FAE100-B561-43AD-BF9B-2248FE0C89A7}" dt="2022-07-22T12:52:35.252" v="75" actId="20577"/>
      <pc:docMkLst>
        <pc:docMk/>
      </pc:docMkLst>
      <pc:sldChg chg="addSp delSp modSp mod modNotesTx">
        <pc:chgData name="Caroline Prodger" userId="e4ef2e75-b60b-401b-8ebe-291bdcf405f4" providerId="ADAL" clId="{74FAE100-B561-43AD-BF9B-2248FE0C89A7}" dt="2022-07-22T12:52:23.090" v="72" actId="20577"/>
        <pc:sldMkLst>
          <pc:docMk/>
          <pc:sldMk cId="410149340" sldId="343"/>
        </pc:sldMkLst>
        <pc:picChg chg="add mod modCrop">
          <ac:chgData name="Caroline Prodger" userId="e4ef2e75-b60b-401b-8ebe-291bdcf405f4" providerId="ADAL" clId="{74FAE100-B561-43AD-BF9B-2248FE0C89A7}" dt="2022-07-22T12:48:06.097" v="13" actId="1076"/>
          <ac:picMkLst>
            <pc:docMk/>
            <pc:sldMk cId="410149340" sldId="343"/>
            <ac:picMk id="3" creationId="{50CA27FB-B351-CB2D-4ECB-A233CAD6F7AF}"/>
          </ac:picMkLst>
        </pc:picChg>
        <pc:picChg chg="del">
          <ac:chgData name="Caroline Prodger" userId="e4ef2e75-b60b-401b-8ebe-291bdcf405f4" providerId="ADAL" clId="{74FAE100-B561-43AD-BF9B-2248FE0C89A7}" dt="2022-07-22T12:46:59.220" v="2" actId="478"/>
          <ac:picMkLst>
            <pc:docMk/>
            <pc:sldMk cId="410149340" sldId="343"/>
            <ac:picMk id="1026" creationId="{1D7681FC-674D-3654-63B8-6169E5E4590B}"/>
          </ac:picMkLst>
        </pc:picChg>
      </pc:sldChg>
      <pc:sldChg chg="addSp delSp modSp mod modNotesTx">
        <pc:chgData name="Caroline Prodger" userId="e4ef2e75-b60b-401b-8ebe-291bdcf405f4" providerId="ADAL" clId="{74FAE100-B561-43AD-BF9B-2248FE0C89A7}" dt="2022-07-22T12:52:27.238" v="73" actId="20577"/>
        <pc:sldMkLst>
          <pc:docMk/>
          <pc:sldMk cId="2339621384" sldId="344"/>
        </pc:sldMkLst>
        <pc:spChg chg="add del mod">
          <ac:chgData name="Caroline Prodger" userId="e4ef2e75-b60b-401b-8ebe-291bdcf405f4" providerId="ADAL" clId="{74FAE100-B561-43AD-BF9B-2248FE0C89A7}" dt="2022-07-22T12:50:00.572" v="40" actId="767"/>
          <ac:spMkLst>
            <pc:docMk/>
            <pc:sldMk cId="2339621384" sldId="344"/>
            <ac:spMk id="6" creationId="{7D9AFF0F-81A8-B240-0A23-5F16BD28CA55}"/>
          </ac:spMkLst>
        </pc:spChg>
        <pc:spChg chg="add del mod">
          <ac:chgData name="Caroline Prodger" userId="e4ef2e75-b60b-401b-8ebe-291bdcf405f4" providerId="ADAL" clId="{74FAE100-B561-43AD-BF9B-2248FE0C89A7}" dt="2022-07-22T12:50:02.827" v="49" actId="22"/>
          <ac:spMkLst>
            <pc:docMk/>
            <pc:sldMk cId="2339621384" sldId="344"/>
            <ac:spMk id="9" creationId="{44C0F11E-45A4-6CCB-58E9-ECCEF50DEDA1}"/>
          </ac:spMkLst>
        </pc:spChg>
        <pc:spChg chg="mod">
          <ac:chgData name="Caroline Prodger" userId="e4ef2e75-b60b-401b-8ebe-291bdcf405f4" providerId="ADAL" clId="{74FAE100-B561-43AD-BF9B-2248FE0C89A7}" dt="2022-07-22T12:50:04.670" v="52" actId="14100"/>
          <ac:spMkLst>
            <pc:docMk/>
            <pc:sldMk cId="2339621384" sldId="344"/>
            <ac:spMk id="3075" creationId="{00000000-0000-0000-0000-000000000000}"/>
          </ac:spMkLst>
        </pc:spChg>
        <pc:picChg chg="add mod">
          <ac:chgData name="Caroline Prodger" userId="e4ef2e75-b60b-401b-8ebe-291bdcf405f4" providerId="ADAL" clId="{74FAE100-B561-43AD-BF9B-2248FE0C89A7}" dt="2022-07-22T12:50:13.243" v="53" actId="1076"/>
          <ac:picMkLst>
            <pc:docMk/>
            <pc:sldMk cId="2339621384" sldId="344"/>
            <ac:picMk id="3" creationId="{5316D396-42E8-6067-7AE2-6840059C4BFC}"/>
          </ac:picMkLst>
        </pc:picChg>
        <pc:picChg chg="del">
          <ac:chgData name="Caroline Prodger" userId="e4ef2e75-b60b-401b-8ebe-291bdcf405f4" providerId="ADAL" clId="{74FAE100-B561-43AD-BF9B-2248FE0C89A7}" dt="2022-07-22T12:48:11.690" v="14" actId="478"/>
          <ac:picMkLst>
            <pc:docMk/>
            <pc:sldMk cId="2339621384" sldId="344"/>
            <ac:picMk id="2050" creationId="{73E976A0-A0E6-DCBF-7A78-A06D16425494}"/>
          </ac:picMkLst>
        </pc:picChg>
      </pc:sldChg>
      <pc:sldChg chg="addSp delSp modSp mod modNotesTx">
        <pc:chgData name="Caroline Prodger" userId="e4ef2e75-b60b-401b-8ebe-291bdcf405f4" providerId="ADAL" clId="{74FAE100-B561-43AD-BF9B-2248FE0C89A7}" dt="2022-07-22T12:52:35.252" v="75" actId="20577"/>
        <pc:sldMkLst>
          <pc:docMk/>
          <pc:sldMk cId="50788553" sldId="345"/>
        </pc:sldMkLst>
        <pc:picChg chg="del">
          <ac:chgData name="Caroline Prodger" userId="e4ef2e75-b60b-401b-8ebe-291bdcf405f4" providerId="ADAL" clId="{74FAE100-B561-43AD-BF9B-2248FE0C89A7}" dt="2022-07-22T12:51:06.760" v="62" actId="478"/>
          <ac:picMkLst>
            <pc:docMk/>
            <pc:sldMk cId="50788553" sldId="345"/>
            <ac:picMk id="2" creationId="{9BB8BF26-5CC5-5D54-E815-23C59F9238A9}"/>
          </ac:picMkLst>
        </pc:picChg>
        <pc:picChg chg="add mod">
          <ac:chgData name="Caroline Prodger" userId="e4ef2e75-b60b-401b-8ebe-291bdcf405f4" providerId="ADAL" clId="{74FAE100-B561-43AD-BF9B-2248FE0C89A7}" dt="2022-07-22T12:51:50.771" v="71" actId="692"/>
          <ac:picMkLst>
            <pc:docMk/>
            <pc:sldMk cId="50788553" sldId="345"/>
            <ac:picMk id="4" creationId="{B4A80D15-8522-2911-6D23-CA7223E83EB4}"/>
          </ac:picMkLst>
        </pc:picChg>
      </pc:sldChg>
      <pc:sldChg chg="addSp delSp modSp mod modNotesTx">
        <pc:chgData name="Caroline Prodger" userId="e4ef2e75-b60b-401b-8ebe-291bdcf405f4" providerId="ADAL" clId="{74FAE100-B561-43AD-BF9B-2248FE0C89A7}" dt="2022-07-22T12:52:30.855" v="74" actId="20577"/>
        <pc:sldMkLst>
          <pc:docMk/>
          <pc:sldMk cId="579618550" sldId="346"/>
        </pc:sldMkLst>
        <pc:spChg chg="mod">
          <ac:chgData name="Caroline Prodger" userId="e4ef2e75-b60b-401b-8ebe-291bdcf405f4" providerId="ADAL" clId="{74FAE100-B561-43AD-BF9B-2248FE0C89A7}" dt="2022-07-22T12:51:02.200" v="61" actId="255"/>
          <ac:spMkLst>
            <pc:docMk/>
            <pc:sldMk cId="579618550" sldId="346"/>
            <ac:spMk id="4" creationId="{529D801F-9E9F-A5E1-806A-BBA6DF2E7494}"/>
          </ac:spMkLst>
        </pc:spChg>
        <pc:picChg chg="add mod">
          <ac:chgData name="Caroline Prodger" userId="e4ef2e75-b60b-401b-8ebe-291bdcf405f4" providerId="ADAL" clId="{74FAE100-B561-43AD-BF9B-2248FE0C89A7}" dt="2022-07-22T12:50:53.750" v="59" actId="1076"/>
          <ac:picMkLst>
            <pc:docMk/>
            <pc:sldMk cId="579618550" sldId="346"/>
            <ac:picMk id="3" creationId="{C409D72A-3464-075B-FE09-04B4FC05D61F}"/>
          </ac:picMkLst>
        </pc:picChg>
        <pc:picChg chg="del mod">
          <ac:chgData name="Caroline Prodger" userId="e4ef2e75-b60b-401b-8ebe-291bdcf405f4" providerId="ADAL" clId="{74FAE100-B561-43AD-BF9B-2248FE0C89A7}" dt="2022-07-22T12:50:36.601" v="54" actId="478"/>
          <ac:picMkLst>
            <pc:docMk/>
            <pc:sldMk cId="579618550" sldId="346"/>
            <ac:picMk id="2050" creationId="{73E976A0-A0E6-DCBF-7A78-A06D16425494}"/>
          </ac:picMkLst>
        </pc:picChg>
      </pc:sldChg>
    </pc:docChg>
  </pc:docChgLst>
  <pc:docChgLst>
    <pc:chgData name="Charlie Evans" userId="9964b21c-b77c-4334-8083-162c4eec6535" providerId="ADAL" clId="{E824AEF6-C374-4411-80C4-3EDB07FEBA51}"/>
    <pc:docChg chg="modMainMaster">
      <pc:chgData name="Charlie Evans" userId="9964b21c-b77c-4334-8083-162c4eec6535" providerId="ADAL" clId="{E824AEF6-C374-4411-80C4-3EDB07FEBA51}" dt="2022-01-26T15:57:25.567" v="6" actId="1076"/>
      <pc:docMkLst>
        <pc:docMk/>
      </pc:docMkLst>
      <pc:sldMasterChg chg="modSp mod">
        <pc:chgData name="Charlie Evans" userId="9964b21c-b77c-4334-8083-162c4eec6535" providerId="ADAL" clId="{E824AEF6-C374-4411-80C4-3EDB07FEBA51}" dt="2022-01-26T15:57:25.567" v="6" actId="1076"/>
        <pc:sldMasterMkLst>
          <pc:docMk/>
          <pc:sldMasterMk cId="0" sldId="2147483651"/>
        </pc:sldMasterMkLst>
        <pc:spChg chg="mod">
          <ac:chgData name="Charlie Evans" userId="9964b21c-b77c-4334-8083-162c4eec6535" providerId="ADAL" clId="{E824AEF6-C374-4411-80C4-3EDB07FEBA51}" dt="2022-01-26T15:57:25.567" v="6" actId="1076"/>
          <ac:spMkLst>
            <pc:docMk/>
            <pc:sldMasterMk cId="0" sldId="2147483651"/>
            <ac:spMk id="11" creationId="{96F0CD5D-B4A7-4421-AC1D-7F2293649C0F}"/>
          </ac:spMkLst>
        </pc:spChg>
      </pc:sldMasterChg>
    </pc:docChg>
  </pc:docChgLst>
  <pc:docChgLst>
    <pc:chgData name="Paul Anderson" userId="eb06f4ae563f6f66" providerId="LiveId" clId="{9559DCC6-FE86-418B-B692-69B248D30490}"/>
    <pc:docChg chg="custSel addSld delSld modSld sldOrd">
      <pc:chgData name="Paul Anderson" userId="eb06f4ae563f6f66" providerId="LiveId" clId="{9559DCC6-FE86-418B-B692-69B248D30490}" dt="2022-06-02T11:09:57.388" v="175" actId="20577"/>
      <pc:docMkLst>
        <pc:docMk/>
      </pc:docMkLst>
      <pc:sldChg chg="modSp mod">
        <pc:chgData name="Paul Anderson" userId="eb06f4ae563f6f66" providerId="LiveId" clId="{9559DCC6-FE86-418B-B692-69B248D30490}" dt="2022-06-02T11:06:26.721" v="28" actId="20577"/>
        <pc:sldMkLst>
          <pc:docMk/>
          <pc:sldMk cId="0" sldId="256"/>
        </pc:sldMkLst>
        <pc:spChg chg="mod">
          <ac:chgData name="Paul Anderson" userId="eb06f4ae563f6f66" providerId="LiveId" clId="{9559DCC6-FE86-418B-B692-69B248D30490}" dt="2022-06-02T11:06:26.721" v="28" actId="20577"/>
          <ac:spMkLst>
            <pc:docMk/>
            <pc:sldMk cId="0" sldId="256"/>
            <ac:spMk id="2053" creationId="{00000000-0000-0000-0000-000000000000}"/>
          </ac:spMkLst>
        </pc:spChg>
      </pc:sldChg>
      <pc:sldChg chg="del">
        <pc:chgData name="Paul Anderson" userId="eb06f4ae563f6f66" providerId="LiveId" clId="{9559DCC6-FE86-418B-B692-69B248D30490}" dt="2022-06-02T11:06:47.438" v="29" actId="47"/>
        <pc:sldMkLst>
          <pc:docMk/>
          <pc:sldMk cId="0" sldId="328"/>
        </pc:sldMkLst>
      </pc:sldChg>
      <pc:sldChg chg="delSp modSp mod modNotesTx">
        <pc:chgData name="Paul Anderson" userId="eb06f4ae563f6f66" providerId="LiveId" clId="{9559DCC6-FE86-418B-B692-69B248D30490}" dt="2022-06-02T11:08:01.061" v="86" actId="113"/>
        <pc:sldMkLst>
          <pc:docMk/>
          <pc:sldMk cId="410149340" sldId="343"/>
        </pc:sldMkLst>
        <pc:spChg chg="mod">
          <ac:chgData name="Paul Anderson" userId="eb06f4ae563f6f66" providerId="LiveId" clId="{9559DCC6-FE86-418B-B692-69B248D30490}" dt="2022-06-02T11:07:15.945" v="66" actId="20577"/>
          <ac:spMkLst>
            <pc:docMk/>
            <pc:sldMk cId="410149340" sldId="343"/>
            <ac:spMk id="3074" creationId="{00000000-0000-0000-0000-000000000000}"/>
          </ac:spMkLst>
        </pc:spChg>
        <pc:spChg chg="mod">
          <ac:chgData name="Paul Anderson" userId="eb06f4ae563f6f66" providerId="LiveId" clId="{9559DCC6-FE86-418B-B692-69B248D30490}" dt="2022-06-02T11:08:01.061" v="86" actId="113"/>
          <ac:spMkLst>
            <pc:docMk/>
            <pc:sldMk cId="410149340" sldId="343"/>
            <ac:spMk id="3075" creationId="{00000000-0000-0000-0000-000000000000}"/>
          </ac:spMkLst>
        </pc:spChg>
        <pc:picChg chg="del">
          <ac:chgData name="Paul Anderson" userId="eb06f4ae563f6f66" providerId="LiveId" clId="{9559DCC6-FE86-418B-B692-69B248D30490}" dt="2022-06-02T11:06:50.466" v="30" actId="478"/>
          <ac:picMkLst>
            <pc:docMk/>
            <pc:sldMk cId="410149340" sldId="343"/>
            <ac:picMk id="1026" creationId="{2CB7A3E5-0274-48AF-EFCF-0DBB845ABC62}"/>
          </ac:picMkLst>
        </pc:picChg>
      </pc:sldChg>
      <pc:sldChg chg="delSp modSp add mod ord">
        <pc:chgData name="Paul Anderson" userId="eb06f4ae563f6f66" providerId="LiveId" clId="{9559DCC6-FE86-418B-B692-69B248D30490}" dt="2022-06-02T11:09:57.388" v="175" actId="20577"/>
        <pc:sldMkLst>
          <pc:docMk/>
          <pc:sldMk cId="2339621384" sldId="344"/>
        </pc:sldMkLst>
        <pc:spChg chg="del">
          <ac:chgData name="Paul Anderson" userId="eb06f4ae563f6f66" providerId="LiveId" clId="{9559DCC6-FE86-418B-B692-69B248D30490}" dt="2022-06-02T11:09:36.292" v="140" actId="478"/>
          <ac:spMkLst>
            <pc:docMk/>
            <pc:sldMk cId="2339621384" sldId="344"/>
            <ac:spMk id="6" creationId="{1248F6A2-60D1-2665-5F77-AC6AA39CDFF3}"/>
          </ac:spMkLst>
        </pc:spChg>
        <pc:spChg chg="mod">
          <ac:chgData name="Paul Anderson" userId="eb06f4ae563f6f66" providerId="LiveId" clId="{9559DCC6-FE86-418B-B692-69B248D30490}" dt="2022-06-02T11:09:57.388" v="175" actId="20577"/>
          <ac:spMkLst>
            <pc:docMk/>
            <pc:sldMk cId="2339621384" sldId="344"/>
            <ac:spMk id="3074" creationId="{00000000-0000-0000-0000-000000000000}"/>
          </ac:spMkLst>
        </pc:spChg>
        <pc:spChg chg="mod">
          <ac:chgData name="Paul Anderson" userId="eb06f4ae563f6f66" providerId="LiveId" clId="{9559DCC6-FE86-418B-B692-69B248D30490}" dt="2022-06-02T11:09:43.009" v="143" actId="20577"/>
          <ac:spMkLst>
            <pc:docMk/>
            <pc:sldMk cId="2339621384" sldId="344"/>
            <ac:spMk id="3075" creationId="{00000000-0000-0000-0000-000000000000}"/>
          </ac:spMkLst>
        </pc:spChg>
      </pc:sldChg>
      <pc:sldChg chg="modSp add mod">
        <pc:chgData name="Paul Anderson" userId="eb06f4ae563f6f66" providerId="LiveId" clId="{9559DCC6-FE86-418B-B692-69B248D30490}" dt="2022-06-02T11:08:48.944" v="116" actId="20577"/>
        <pc:sldMkLst>
          <pc:docMk/>
          <pc:sldMk cId="50788553" sldId="345"/>
        </pc:sldMkLst>
        <pc:spChg chg="mod">
          <ac:chgData name="Paul Anderson" userId="eb06f4ae563f6f66" providerId="LiveId" clId="{9559DCC6-FE86-418B-B692-69B248D30490}" dt="2022-06-02T11:08:39.600" v="105" actId="6549"/>
          <ac:spMkLst>
            <pc:docMk/>
            <pc:sldMk cId="50788553" sldId="345"/>
            <ac:spMk id="3074" creationId="{00000000-0000-0000-0000-000000000000}"/>
          </ac:spMkLst>
        </pc:spChg>
        <pc:spChg chg="mod">
          <ac:chgData name="Paul Anderson" userId="eb06f4ae563f6f66" providerId="LiveId" clId="{9559DCC6-FE86-418B-B692-69B248D30490}" dt="2022-06-02T11:08:48.944" v="116" actId="20577"/>
          <ac:spMkLst>
            <pc:docMk/>
            <pc:sldMk cId="50788553" sldId="345"/>
            <ac:spMk id="3075" creationId="{00000000-0000-0000-0000-000000000000}"/>
          </ac:spMkLst>
        </pc:spChg>
      </pc:sldChg>
    </pc:docChg>
  </pc:docChgLst>
  <pc:docChgLst>
    <pc:chgData name="Charlie Evans" userId="S::charlie.evans@cityandguilds.com::9964b21c-b77c-4334-8083-162c4eec6535" providerId="AD" clId="Web-{A2F6CF8D-5C88-4AB3-A932-369AD7190CFE}"/>
    <pc:docChg chg="modSld">
      <pc:chgData name="Charlie Evans" userId="S::charlie.evans@cityandguilds.com::9964b21c-b77c-4334-8083-162c4eec6535" providerId="AD" clId="Web-{A2F6CF8D-5C88-4AB3-A932-369AD7190CFE}" dt="2022-01-26T15:56:44.245" v="1"/>
      <pc:docMkLst>
        <pc:docMk/>
      </pc:docMkLst>
      <pc:sldChg chg="addSp">
        <pc:chgData name="Charlie Evans" userId="S::charlie.evans@cityandguilds.com::9964b21c-b77c-4334-8083-162c4eec6535" providerId="AD" clId="Web-{A2F6CF8D-5C88-4AB3-A932-369AD7190CFE}" dt="2022-01-26T15:56:44.245" v="1"/>
        <pc:sldMkLst>
          <pc:docMk/>
          <pc:sldMk cId="0" sldId="256"/>
        </pc:sldMkLst>
        <pc:spChg chg="add">
          <ac:chgData name="Charlie Evans" userId="S::charlie.evans@cityandguilds.com::9964b21c-b77c-4334-8083-162c4eec6535" providerId="AD" clId="Web-{A2F6CF8D-5C88-4AB3-A932-369AD7190CFE}" dt="2022-01-26T15:56:43.433" v="0"/>
          <ac:spMkLst>
            <pc:docMk/>
            <pc:sldMk cId="0" sldId="256"/>
            <ac:spMk id="2" creationId="{421C8757-DEE2-4F28-B89C-AB3494B906FE}"/>
          </ac:spMkLst>
        </pc:spChg>
        <pc:spChg chg="add">
          <ac:chgData name="Charlie Evans" userId="S::charlie.evans@cityandguilds.com::9964b21c-b77c-4334-8083-162c4eec6535" providerId="AD" clId="Web-{A2F6CF8D-5C88-4AB3-A932-369AD7190CFE}" dt="2022-01-26T15:56:44.245" v="1"/>
          <ac:spMkLst>
            <pc:docMk/>
            <pc:sldMk cId="0" sldId="256"/>
            <ac:spMk id="3" creationId="{7C379A34-ED8D-4918-9E2C-E0EA0EB4650D}"/>
          </ac:spMkLst>
        </pc:spChg>
      </pc:sldChg>
    </pc:docChg>
  </pc:docChgLst>
  <pc:docChgLst>
    <pc:chgData name="Charlie Evans" userId="S::charlie.evans@cityandguilds.com::9964b21c-b77c-4334-8083-162c4eec6535" providerId="AD" clId="Web-{4530202E-F0E7-4F7B-BCEE-F889F18E9F90}"/>
    <pc:docChg chg="modSld">
      <pc:chgData name="Charlie Evans" userId="S::charlie.evans@cityandguilds.com::9964b21c-b77c-4334-8083-162c4eec6535" providerId="AD" clId="Web-{4530202E-F0E7-4F7B-BCEE-F889F18E9F90}" dt="2022-01-26T15:55:43.935" v="1"/>
      <pc:docMkLst>
        <pc:docMk/>
      </pc:docMkLst>
      <pc:sldChg chg="addSp">
        <pc:chgData name="Charlie Evans" userId="S::charlie.evans@cityandguilds.com::9964b21c-b77c-4334-8083-162c4eec6535" providerId="AD" clId="Web-{4530202E-F0E7-4F7B-BCEE-F889F18E9F90}" dt="2022-01-26T15:55:43.935" v="1"/>
        <pc:sldMkLst>
          <pc:docMk/>
          <pc:sldMk cId="0" sldId="267"/>
        </pc:sldMkLst>
        <pc:spChg chg="add">
          <ac:chgData name="Charlie Evans" userId="S::charlie.evans@cityandguilds.com::9964b21c-b77c-4334-8083-162c4eec6535" providerId="AD" clId="Web-{4530202E-F0E7-4F7B-BCEE-F889F18E9F90}" dt="2022-01-26T15:55:42.529" v="0"/>
          <ac:spMkLst>
            <pc:docMk/>
            <pc:sldMk cId="0" sldId="267"/>
            <ac:spMk id="2" creationId="{C855CB61-441F-4AF0-AAA4-6431927C0E15}"/>
          </ac:spMkLst>
        </pc:spChg>
        <pc:spChg chg="add">
          <ac:chgData name="Charlie Evans" userId="S::charlie.evans@cityandguilds.com::9964b21c-b77c-4334-8083-162c4eec6535" providerId="AD" clId="Web-{4530202E-F0E7-4F7B-BCEE-F889F18E9F90}" dt="2022-01-26T15:55:43.935" v="1"/>
          <ac:spMkLst>
            <pc:docMk/>
            <pc:sldMk cId="0" sldId="267"/>
            <ac:spMk id="3" creationId="{105F374A-B56D-4CA5-81D4-9FC175BEBB7D}"/>
          </ac:spMkLst>
        </pc:spChg>
      </pc:sldChg>
    </pc:docChg>
  </pc:docChgLst>
  <pc:docChgLst>
    <pc:chgData name="Fiona Freel" userId="3a7a7974-e831-4583-92ac-603bf88d4539" providerId="ADAL" clId="{9182696B-815F-4D1B-AE80-83CD658B4610}"/>
    <pc:docChg chg="modMainMaster">
      <pc:chgData name="Fiona Freel" userId="3a7a7974-e831-4583-92ac-603bf88d4539" providerId="ADAL" clId="{9182696B-815F-4D1B-AE80-83CD658B4610}" dt="2022-01-11T13:45:34.227" v="33" actId="113"/>
      <pc:docMkLst>
        <pc:docMk/>
      </pc:docMkLst>
      <pc:sldMasterChg chg="modSp mod">
        <pc:chgData name="Fiona Freel" userId="3a7a7974-e831-4583-92ac-603bf88d4539" providerId="ADAL" clId="{9182696B-815F-4D1B-AE80-83CD658B4610}" dt="2022-01-11T13:45:34.227" v="33" actId="113"/>
        <pc:sldMasterMkLst>
          <pc:docMk/>
          <pc:sldMasterMk cId="0" sldId="2147483651"/>
        </pc:sldMasterMkLst>
        <pc:spChg chg="mod">
          <ac:chgData name="Fiona Freel" userId="3a7a7974-e831-4583-92ac-603bf88d4539" providerId="ADAL" clId="{9182696B-815F-4D1B-AE80-83CD658B4610}" dt="2022-01-11T13:45:34.227" v="33" actId="113"/>
          <ac:spMkLst>
            <pc:docMk/>
            <pc:sldMasterMk cId="0" sldId="2147483651"/>
            <ac:spMk id="1029" creationId="{00000000-0000-0000-0000-000000000000}"/>
          </ac:spMkLst>
        </pc:sp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11/12/2025</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dirty="0"/>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dirty="0"/>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dirty="0"/>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3</a:t>
            </a:fld>
            <a:endParaRPr lang="en-GB" dirty="0"/>
          </a:p>
        </p:txBody>
      </p:sp>
    </p:spTree>
    <p:extLst>
      <p:ext uri="{BB962C8B-B14F-4D97-AF65-F5344CB8AC3E}">
        <p14:creationId xmlns:p14="http://schemas.microsoft.com/office/powerpoint/2010/main" val="9547020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4</a:t>
            </a:fld>
            <a:endParaRPr lang="en-GB" dirty="0"/>
          </a:p>
        </p:txBody>
      </p:sp>
    </p:spTree>
    <p:extLst>
      <p:ext uri="{BB962C8B-B14F-4D97-AF65-F5344CB8AC3E}">
        <p14:creationId xmlns:p14="http://schemas.microsoft.com/office/powerpoint/2010/main" val="59745561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5</a:t>
            </a:fld>
            <a:endParaRPr lang="en-GB" dirty="0"/>
          </a:p>
        </p:txBody>
      </p:sp>
    </p:spTree>
    <p:extLst>
      <p:ext uri="{BB962C8B-B14F-4D97-AF65-F5344CB8AC3E}">
        <p14:creationId xmlns:p14="http://schemas.microsoft.com/office/powerpoint/2010/main" val="24933145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6</a:t>
            </a:fld>
            <a:endParaRPr lang="en-GB" dirty="0"/>
          </a:p>
        </p:txBody>
      </p:sp>
    </p:spTree>
    <p:extLst>
      <p:ext uri="{BB962C8B-B14F-4D97-AF65-F5344CB8AC3E}">
        <p14:creationId xmlns:p14="http://schemas.microsoft.com/office/powerpoint/2010/main" val="42766015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a:t>Click to edit Master title style</a:t>
            </a:r>
            <a:endParaRPr lang="en-GB"/>
          </a:p>
        </p:txBody>
      </p:sp>
      <p:sp>
        <p:nvSpPr>
          <p:cNvPr id="5" name="Content Placeholder 4"/>
          <p:cNvSpPr>
            <a:spLocks noGrp="1"/>
          </p:cNvSpPr>
          <p:nvPr>
            <p:ph sz="quarter" idx="10"/>
          </p:nvPr>
        </p:nvSpPr>
        <p:spPr>
          <a:xfrm>
            <a:off x="457200" y="1512000"/>
            <a:ext cx="8229600" cy="4248000"/>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dirty="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7</a:t>
            </a:r>
          </a:p>
          <a:p>
            <a:pPr algn="r">
              <a:spcBef>
                <a:spcPts val="600"/>
              </a:spcBef>
            </a:pPr>
            <a:endParaRPr lang="en-US" sz="900" baseline="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a:t>Click to edit Master title style</a:t>
            </a:r>
            <a:endParaRPr lang="en-US"/>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a:p>
            <a:pPr lvl="4"/>
            <a:endParaRPr lang="en-GB"/>
          </a:p>
        </p:txBody>
      </p:sp>
      <p:pic>
        <p:nvPicPr>
          <p:cNvPr id="13" name="Picture 12">
            <a:extLst>
              <a:ext uri="{FF2B5EF4-FFF2-40B4-BE49-F238E27FC236}">
                <a16:creationId xmlns:a16="http://schemas.microsoft.com/office/drawing/2014/main" id="{54C8F537-6DBE-534E-B9F5-B8C14A123E71}"/>
              </a:ext>
            </a:extLst>
          </p:cNvPr>
          <p:cNvPicPr>
            <a:picLocks noChangeAspect="1"/>
          </p:cNvPicPr>
          <p:nvPr userDrawn="1"/>
        </p:nvPicPr>
        <p:blipFill>
          <a:blip r:embed="rId3"/>
          <a:srcRect/>
          <a:stretch/>
        </p:blipFill>
        <p:spPr>
          <a:xfrm>
            <a:off x="7387989" y="5918332"/>
            <a:ext cx="1260031" cy="403335"/>
          </a:xfrm>
          <a:prstGeom prst="rect">
            <a:avLst/>
          </a:prstGeom>
        </p:spPr>
      </p:pic>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 in</a:t>
            </a:r>
            <a:br>
              <a:rPr lang="en-GB" sz="1400" baseline="0" dirty="0">
                <a:solidFill>
                  <a:schemeClr val="tx1"/>
                </a:solidFill>
              </a:rPr>
            </a:br>
            <a:r>
              <a:rPr lang="en-GB" sz="1400" b="1" baseline="0" dirty="0">
                <a:solidFill>
                  <a:schemeClr val="tx1"/>
                </a:solidFill>
              </a:rPr>
              <a:t>Engineering and Manufacturing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300 Engineering Common Core Content</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79204EE7-09ED-40D7-B3D5-9F6FE263D858}"/>
              </a:ext>
            </a:extLst>
          </p:cNvPr>
          <p:cNvPicPr>
            <a:picLocks noChangeAspect="1"/>
          </p:cNvPicPr>
          <p:nvPr userDrawn="1"/>
        </p:nvPicPr>
        <p:blipFill>
          <a:blip r:embed="rId4"/>
          <a:stretch>
            <a:fillRect/>
          </a:stretch>
        </p:blipFill>
        <p:spPr>
          <a:xfrm>
            <a:off x="6724650" y="184425"/>
            <a:ext cx="1962150" cy="409575"/>
          </a:xfrm>
          <a:prstGeom prst="rect">
            <a:avLst/>
          </a:prstGeom>
        </p:spPr>
      </p:pic>
      <p:sp>
        <p:nvSpPr>
          <p:cNvPr id="11" name="TextBox 10">
            <a:extLst>
              <a:ext uri="{FF2B5EF4-FFF2-40B4-BE49-F238E27FC236}">
                <a16:creationId xmlns:a16="http://schemas.microsoft.com/office/drawing/2014/main" id="{96F0CD5D-B4A7-4421-AC1D-7F2293649C0F}"/>
              </a:ext>
            </a:extLst>
          </p:cNvPr>
          <p:cNvSpPr txBox="1"/>
          <p:nvPr userDrawn="1"/>
        </p:nvSpPr>
        <p:spPr>
          <a:xfrm>
            <a:off x="2555776" y="5943550"/>
            <a:ext cx="4572000" cy="510011"/>
          </a:xfrm>
          <a:prstGeom prst="rect">
            <a:avLst/>
          </a:prstGeom>
          <a:noFill/>
        </p:spPr>
        <p:txBody>
          <a:bodyPr wrap="square">
            <a:spAutoFit/>
          </a:bodyPr>
          <a:lstStyle/>
          <a:p>
            <a:pPr algn="ctr">
              <a:lnSpc>
                <a:spcPts val="1300"/>
              </a:lnSpc>
              <a:spcBef>
                <a:spcPts val="400"/>
              </a:spcBef>
              <a:spcAft>
                <a:spcPts val="400"/>
              </a:spcAft>
            </a:pPr>
            <a:r>
              <a:rPr lang="en-GB" sz="800">
                <a:effectLst/>
                <a:latin typeface="Arial" panose="020B0604020202020204" pitchFamily="34" charset="0"/>
                <a:ea typeface="Cambria" panose="02040503050406030204" pitchFamily="18" charset="0"/>
                <a:cs typeface="Times New Roman" panose="02020603050405020304" pitchFamily="18" charset="0"/>
              </a:rPr>
              <a:t>© City &amp; Guilds Limited. </a:t>
            </a:r>
            <a:r>
              <a:rPr lang="en-GB" sz="800" dirty="0">
                <a:effectLst/>
                <a:latin typeface="Arial" panose="020B0604020202020204" pitchFamily="34" charset="0"/>
                <a:ea typeface="Cambria" panose="02040503050406030204" pitchFamily="18" charset="0"/>
                <a:cs typeface="Times New Roman" panose="02020603050405020304" pitchFamily="18" charset="0"/>
              </a:rPr>
              <a:t>All rights reserved.</a:t>
            </a:r>
            <a:endParaRPr lang="en-GB" sz="1800" dirty="0">
              <a:effectLst/>
              <a:latin typeface="Calibri" panose="020F0502020204030204" pitchFamily="34" charset="0"/>
              <a:ea typeface="Calibri" panose="020F0502020204030204" pitchFamily="34" charset="0"/>
            </a:endParaRPr>
          </a:p>
          <a:p>
            <a:pPr algn="ctr">
              <a:lnSpc>
                <a:spcPts val="1300"/>
              </a:lnSpc>
              <a:spcBef>
                <a:spcPts val="400"/>
              </a:spcBef>
              <a:spcAft>
                <a:spcPts val="400"/>
              </a:spcAft>
            </a:pPr>
            <a:endParaRPr lang="en-GB" sz="800" dirty="0">
              <a:effectLst/>
              <a:latin typeface="Arial" panose="020B0604020202020204" pitchFamily="34" charset="0"/>
              <a:ea typeface="Cambria" panose="02040503050406030204" pitchFamily="18" charset="0"/>
              <a:cs typeface="Times New Roman" panose="02020603050405020304" pitchFamily="18" charset="0"/>
            </a:endParaRPr>
          </a:p>
        </p:txBody>
      </p:sp>
    </p:spTree>
  </p:cSld>
  <p:clrMap bg1="lt1" tx1="dk1" bg2="lt2" tx2="dk2" accent1="accent1" accent2="accent2" accent3="accent3" accent4="accent4" accent5="accent5" accent6="accent6" hlink="hlink" folHlink="folHlink"/>
  <p:sldLayoutIdLst>
    <p:sldLayoutId id="2147483652" r:id="rId1"/>
  </p:sldLayoutIdLst>
  <p:hf hd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14"/>
          <p:cNvSpPr>
            <a:spLocks noGrp="1" noChangeArrowheads="1"/>
          </p:cNvSpPr>
          <p:nvPr>
            <p:ph type="body" idx="4294967295"/>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457200" y="1587143"/>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dirty="0"/>
              <a:t>16 Continuous improvement</a:t>
            </a:r>
          </a:p>
          <a:p>
            <a:endParaRPr lang="en-GB" sz="2400" b="1" dirty="0"/>
          </a:p>
          <a:p>
            <a:r>
              <a:rPr lang="en-GB" sz="2400" b="1" dirty="0"/>
              <a:t>16.1 Continuous improvement principles and practices</a:t>
            </a:r>
          </a:p>
        </p:txBody>
      </p:sp>
      <p:sp>
        <p:nvSpPr>
          <p:cNvPr id="2053" name="Rectangle 15"/>
          <p:cNvSpPr>
            <a:spLocks noGrp="1" noChangeArrowheads="1"/>
          </p:cNvSpPr>
          <p:nvPr>
            <p:ph type="title"/>
          </p:nvPr>
        </p:nvSpPr>
        <p:spPr>
          <a:xfrm>
            <a:off x="457200" y="3280013"/>
            <a:ext cx="8153400" cy="2514600"/>
          </a:xfrm>
        </p:spPr>
        <p:txBody>
          <a:bodyPr anchor="t"/>
          <a:lstStyle/>
          <a:p>
            <a:pPr eaLnBrk="1" hangingPunct="1"/>
            <a:r>
              <a:rPr lang="en-GB" dirty="0">
                <a:ea typeface="ＭＳ Ｐゴシック" pitchFamily="-105" charset="-128"/>
                <a:cs typeface="ＭＳ Ｐゴシック" pitchFamily="-105" charset="-128"/>
              </a:rPr>
              <a:t>PowerPoint 10: Kanban</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44A764-A207-DAD3-E1CB-56A455C7EA1F}"/>
              </a:ext>
            </a:extLst>
          </p:cNvPr>
          <p:cNvSpPr>
            <a:spLocks noGrp="1"/>
          </p:cNvSpPr>
          <p:nvPr>
            <p:ph type="title"/>
          </p:nvPr>
        </p:nvSpPr>
        <p:spPr/>
        <p:txBody>
          <a:bodyPr/>
          <a:lstStyle/>
          <a:p>
            <a:r>
              <a:rPr lang="en-US" dirty="0"/>
              <a:t>Objectives</a:t>
            </a:r>
            <a:endParaRPr lang="en-GB" b="0" dirty="0"/>
          </a:p>
        </p:txBody>
      </p:sp>
      <p:sp>
        <p:nvSpPr>
          <p:cNvPr id="3" name="Content Placeholder 2">
            <a:extLst>
              <a:ext uri="{FF2B5EF4-FFF2-40B4-BE49-F238E27FC236}">
                <a16:creationId xmlns:a16="http://schemas.microsoft.com/office/drawing/2014/main" id="{5E86A091-64B4-A2FB-07D1-4DABCE2B7AE4}"/>
              </a:ext>
            </a:extLst>
          </p:cNvPr>
          <p:cNvSpPr>
            <a:spLocks noGrp="1"/>
          </p:cNvSpPr>
          <p:nvPr>
            <p:ph sz="quarter" idx="10"/>
          </p:nvPr>
        </p:nvSpPr>
        <p:spPr/>
        <p:txBody>
          <a:bodyPr/>
          <a:lstStyle/>
          <a:p>
            <a:r>
              <a:rPr lang="en-GB" dirty="0">
                <a:ea typeface="ＭＳ Ｐゴシック" pitchFamily="-105" charset="-128"/>
                <a:cs typeface="ＭＳ Ｐゴシック" pitchFamily="-105" charset="-128"/>
              </a:rPr>
              <a:t>By the end of this session, learners should be able to:</a:t>
            </a:r>
          </a:p>
          <a:p>
            <a:pPr marL="216000" indent="-216000">
              <a:spcBef>
                <a:spcPts val="500"/>
              </a:spcBef>
              <a:spcAft>
                <a:spcPts val="500"/>
              </a:spcAft>
              <a:buClr>
                <a:srgbClr val="0077E3"/>
              </a:buClr>
              <a:buFont typeface="Arial" panose="020B0604020202020204" pitchFamily="34" charset="0"/>
              <a:buChar char="•"/>
            </a:pPr>
            <a:r>
              <a:rPr lang="en-US" dirty="0"/>
              <a:t>describe the kanban method, its benefits, limitations  and implementation.</a:t>
            </a:r>
          </a:p>
          <a:p>
            <a:endParaRPr lang="en-GB" dirty="0"/>
          </a:p>
        </p:txBody>
      </p:sp>
    </p:spTree>
    <p:extLst>
      <p:ext uri="{BB962C8B-B14F-4D97-AF65-F5344CB8AC3E}">
        <p14:creationId xmlns:p14="http://schemas.microsoft.com/office/powerpoint/2010/main" val="277079936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US" dirty="0">
                <a:ea typeface="ＭＳ Ｐゴシック" pitchFamily="-105" charset="-128"/>
                <a:cs typeface="ＭＳ Ｐゴシック" pitchFamily="-105" charset="-128"/>
              </a:rPr>
              <a:t>What is kanban?</a:t>
            </a:r>
          </a:p>
        </p:txBody>
      </p:sp>
      <p:sp>
        <p:nvSpPr>
          <p:cNvPr id="3075" name="Content Placeholder 2"/>
          <p:cNvSpPr>
            <a:spLocks noGrp="1"/>
          </p:cNvSpPr>
          <p:nvPr>
            <p:ph sz="quarter" idx="10"/>
          </p:nvPr>
        </p:nvSpPr>
        <p:spPr>
          <a:xfrm>
            <a:off x="457200" y="1512000"/>
            <a:ext cx="4535214" cy="4338000"/>
          </a:xfrm>
        </p:spPr>
        <p:txBody>
          <a:bodyPr/>
          <a:lstStyle/>
          <a:p>
            <a:pPr lvl="1"/>
            <a:r>
              <a:rPr lang="en-US" dirty="0"/>
              <a:t>Kanban (from the Japanese word </a:t>
            </a:r>
            <a:r>
              <a:rPr lang="en-US" i="1" dirty="0"/>
              <a:t>kanban</a:t>
            </a:r>
            <a:r>
              <a:rPr lang="en-US" dirty="0"/>
              <a:t>, meaning signboard or billboard) is a method used to manage the flow of work in a manufacturing company. </a:t>
            </a:r>
          </a:p>
          <a:p>
            <a:pPr lvl="1"/>
            <a:r>
              <a:rPr lang="en-US" dirty="0"/>
              <a:t>It is a </a:t>
            </a:r>
            <a:r>
              <a:rPr lang="en-US" b="1" dirty="0"/>
              <a:t>pull system</a:t>
            </a:r>
            <a:r>
              <a:rPr lang="en-US" dirty="0"/>
              <a:t>, so products are only made when there is demand from customers (rather than being made as stock for a warehouse). </a:t>
            </a:r>
          </a:p>
          <a:p>
            <a:pPr lvl="1"/>
            <a:r>
              <a:rPr lang="en-US" dirty="0"/>
              <a:t>It is used when the batch manufacturing of products involves several different processes or operations.</a:t>
            </a:r>
          </a:p>
          <a:p>
            <a:pPr lvl="1"/>
            <a:endParaRPr lang="en-US" dirty="0"/>
          </a:p>
        </p:txBody>
      </p:sp>
      <p:pic>
        <p:nvPicPr>
          <p:cNvPr id="3" name="Picture 2" descr="A picture containing text, person, person, device&#10;&#10;Description automatically generated">
            <a:extLst>
              <a:ext uri="{FF2B5EF4-FFF2-40B4-BE49-F238E27FC236}">
                <a16:creationId xmlns:a16="http://schemas.microsoft.com/office/drawing/2014/main" id="{50CA27FB-B351-CB2D-4ECB-A233CAD6F7AF}"/>
              </a:ext>
            </a:extLst>
          </p:cNvPr>
          <p:cNvPicPr>
            <a:picLocks noChangeAspect="1"/>
          </p:cNvPicPr>
          <p:nvPr/>
        </p:nvPicPr>
        <p:blipFill rotWithShape="1">
          <a:blip r:embed="rId3"/>
          <a:srcRect l="9983" r="10944"/>
          <a:stretch/>
        </p:blipFill>
        <p:spPr>
          <a:xfrm>
            <a:off x="5444359" y="2511286"/>
            <a:ext cx="3035139" cy="2518989"/>
          </a:xfrm>
          <a:prstGeom prst="rect">
            <a:avLst/>
          </a:prstGeom>
        </p:spPr>
      </p:pic>
    </p:spTree>
    <p:extLst>
      <p:ext uri="{BB962C8B-B14F-4D97-AF65-F5344CB8AC3E}">
        <p14:creationId xmlns:p14="http://schemas.microsoft.com/office/powerpoint/2010/main" val="41014934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US" dirty="0">
                <a:ea typeface="ＭＳ Ｐゴシック" pitchFamily="-105" charset="-128"/>
                <a:cs typeface="ＭＳ Ｐゴシック" pitchFamily="-105" charset="-128"/>
              </a:rPr>
              <a:t>Benefits of kanban</a:t>
            </a:r>
          </a:p>
        </p:txBody>
      </p:sp>
      <p:sp>
        <p:nvSpPr>
          <p:cNvPr id="3075" name="Content Placeholder 2"/>
          <p:cNvSpPr>
            <a:spLocks noGrp="1"/>
          </p:cNvSpPr>
          <p:nvPr>
            <p:ph sz="quarter" idx="10"/>
          </p:nvPr>
        </p:nvSpPr>
        <p:spPr>
          <a:xfrm>
            <a:off x="457200" y="1512000"/>
            <a:ext cx="5551714" cy="3169728"/>
          </a:xfrm>
        </p:spPr>
        <p:txBody>
          <a:bodyPr/>
          <a:lstStyle/>
          <a:p>
            <a:pPr lvl="3">
              <a:lnSpc>
                <a:spcPts val="2400"/>
              </a:lnSpc>
              <a:buFont typeface="Arial" panose="020B0604020202020204" pitchFamily="34" charset="0"/>
              <a:buChar char="•"/>
            </a:pPr>
            <a:r>
              <a:rPr lang="en-US" sz="2000" dirty="0"/>
              <a:t>Compared to conventional methods of controlling production, kanban normally reduces the amount of inventory, which reduces the space needed for work in progress and the money the business needs to operate.</a:t>
            </a:r>
          </a:p>
          <a:p>
            <a:pPr lvl="3">
              <a:lnSpc>
                <a:spcPts val="2400"/>
              </a:lnSpc>
              <a:buFont typeface="Arial" panose="020B0604020202020204" pitchFamily="34" charset="0"/>
              <a:buChar char="•"/>
            </a:pPr>
            <a:r>
              <a:rPr lang="en-US" sz="2000" dirty="0"/>
              <a:t>It reduces the time spent by operators finding the next batch of materials to work on.</a:t>
            </a:r>
          </a:p>
          <a:p>
            <a:pPr lvl="3">
              <a:lnSpc>
                <a:spcPts val="2400"/>
              </a:lnSpc>
              <a:buFont typeface="Arial" panose="020B0604020202020204" pitchFamily="34" charset="0"/>
              <a:buChar char="•"/>
            </a:pPr>
            <a:r>
              <a:rPr lang="en-US" sz="2000" dirty="0"/>
              <a:t>If a defect occurs in a batch it is detected quickly, which minimises scrap and the associated cost of this.</a:t>
            </a:r>
          </a:p>
          <a:p>
            <a:pPr lvl="3">
              <a:lnSpc>
                <a:spcPts val="2400"/>
              </a:lnSpc>
              <a:buFont typeface="Arial" panose="020B0604020202020204" pitchFamily="34" charset="0"/>
              <a:buChar char="•"/>
            </a:pPr>
            <a:r>
              <a:rPr lang="en-US" sz="2000" dirty="0"/>
              <a:t>It is easy for the operators of each process to follow.</a:t>
            </a:r>
          </a:p>
        </p:txBody>
      </p:sp>
      <p:pic>
        <p:nvPicPr>
          <p:cNvPr id="3" name="Picture 2" descr="Men working in a factory&#10;&#10;Description automatically generated with medium confidence">
            <a:extLst>
              <a:ext uri="{FF2B5EF4-FFF2-40B4-BE49-F238E27FC236}">
                <a16:creationId xmlns:a16="http://schemas.microsoft.com/office/drawing/2014/main" id="{5316D396-42E8-6067-7AE2-6840059C4BFC}"/>
              </a:ext>
            </a:extLst>
          </p:cNvPr>
          <p:cNvPicPr>
            <a:picLocks noChangeAspect="1"/>
          </p:cNvPicPr>
          <p:nvPr/>
        </p:nvPicPr>
        <p:blipFill>
          <a:blip r:embed="rId3"/>
          <a:stretch>
            <a:fillRect/>
          </a:stretch>
        </p:blipFill>
        <p:spPr>
          <a:xfrm>
            <a:off x="6270299" y="1512000"/>
            <a:ext cx="2416501" cy="1609418"/>
          </a:xfrm>
          <a:prstGeom prst="rect">
            <a:avLst/>
          </a:prstGeom>
        </p:spPr>
      </p:pic>
    </p:spTree>
    <p:extLst>
      <p:ext uri="{BB962C8B-B14F-4D97-AF65-F5344CB8AC3E}">
        <p14:creationId xmlns:p14="http://schemas.microsoft.com/office/powerpoint/2010/main" val="233962138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US" dirty="0">
                <a:ea typeface="ＭＳ Ｐゴシック" pitchFamily="-105" charset="-128"/>
                <a:cs typeface="ＭＳ Ｐゴシック" pitchFamily="-105" charset="-128"/>
              </a:rPr>
              <a:t>Limitations of kanban</a:t>
            </a:r>
          </a:p>
        </p:txBody>
      </p:sp>
      <p:sp>
        <p:nvSpPr>
          <p:cNvPr id="4" name="Content Placeholder 2">
            <a:extLst>
              <a:ext uri="{FF2B5EF4-FFF2-40B4-BE49-F238E27FC236}">
                <a16:creationId xmlns:a16="http://schemas.microsoft.com/office/drawing/2014/main" id="{529D801F-9E9F-A5E1-806A-BBA6DF2E7494}"/>
              </a:ext>
            </a:extLst>
          </p:cNvPr>
          <p:cNvSpPr txBox="1">
            <a:spLocks/>
          </p:cNvSpPr>
          <p:nvPr/>
        </p:nvSpPr>
        <p:spPr bwMode="auto">
          <a:xfrm>
            <a:off x="457200" y="1623528"/>
            <a:ext cx="3694386" cy="201305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lvl="3">
              <a:lnSpc>
                <a:spcPts val="2400"/>
              </a:lnSpc>
              <a:buFont typeface="Arial" panose="020B0604020202020204" pitchFamily="34" charset="0"/>
              <a:buChar char="•"/>
            </a:pPr>
            <a:r>
              <a:rPr lang="en-US" sz="2000" kern="0" dirty="0"/>
              <a:t>Scheduling each process is time consuming and can be complicated, increasing the cost of managing the activity.</a:t>
            </a:r>
          </a:p>
        </p:txBody>
      </p:sp>
      <p:pic>
        <p:nvPicPr>
          <p:cNvPr id="3" name="Picture 2" descr="A picture containing person, person&#10;&#10;Description automatically generated">
            <a:extLst>
              <a:ext uri="{FF2B5EF4-FFF2-40B4-BE49-F238E27FC236}">
                <a16:creationId xmlns:a16="http://schemas.microsoft.com/office/drawing/2014/main" id="{C409D72A-3464-075B-FE09-04B4FC05D61F}"/>
              </a:ext>
            </a:extLst>
          </p:cNvPr>
          <p:cNvPicPr>
            <a:picLocks noChangeAspect="1"/>
          </p:cNvPicPr>
          <p:nvPr/>
        </p:nvPicPr>
        <p:blipFill>
          <a:blip r:embed="rId3"/>
          <a:stretch>
            <a:fillRect/>
          </a:stretch>
        </p:blipFill>
        <p:spPr>
          <a:xfrm>
            <a:off x="4422263" y="1623528"/>
            <a:ext cx="4264537" cy="2848610"/>
          </a:xfrm>
          <a:prstGeom prst="rect">
            <a:avLst/>
          </a:prstGeom>
        </p:spPr>
      </p:pic>
    </p:spTree>
    <p:extLst>
      <p:ext uri="{BB962C8B-B14F-4D97-AF65-F5344CB8AC3E}">
        <p14:creationId xmlns:p14="http://schemas.microsoft.com/office/powerpoint/2010/main" val="57961855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US" dirty="0">
                <a:ea typeface="ＭＳ Ｐゴシック" pitchFamily="-105" charset="-128"/>
                <a:cs typeface="ＭＳ Ｐゴシック" pitchFamily="-105" charset="-128"/>
              </a:rPr>
              <a:t>How is kanban implemented?</a:t>
            </a:r>
          </a:p>
        </p:txBody>
      </p:sp>
      <p:sp>
        <p:nvSpPr>
          <p:cNvPr id="3075" name="Content Placeholder 2"/>
          <p:cNvSpPr>
            <a:spLocks noGrp="1"/>
          </p:cNvSpPr>
          <p:nvPr>
            <p:ph sz="quarter" idx="10"/>
          </p:nvPr>
        </p:nvSpPr>
        <p:spPr>
          <a:xfrm>
            <a:off x="457200" y="1512000"/>
            <a:ext cx="4556234" cy="3319428"/>
          </a:xfrm>
        </p:spPr>
        <p:txBody>
          <a:bodyPr/>
          <a:lstStyle/>
          <a:p>
            <a:pPr lvl="1"/>
            <a:r>
              <a:rPr lang="en-US" dirty="0"/>
              <a:t>Instructions are issued stating which batch of products must be worked on at each process. </a:t>
            </a:r>
          </a:p>
          <a:p>
            <a:pPr lvl="1"/>
            <a:r>
              <a:rPr lang="en-US" dirty="0"/>
              <a:t>The instructions may be communicated by either:</a:t>
            </a:r>
          </a:p>
          <a:p>
            <a:pPr lvl="4">
              <a:spcBef>
                <a:spcPts val="1000"/>
              </a:spcBef>
            </a:pPr>
            <a:r>
              <a:rPr lang="en-US" sz="2000" dirty="0"/>
              <a:t>a card system </a:t>
            </a:r>
          </a:p>
          <a:p>
            <a:pPr lvl="4"/>
            <a:r>
              <a:rPr lang="en-US" sz="2000" dirty="0"/>
              <a:t>a kanban noticeboard</a:t>
            </a:r>
          </a:p>
          <a:p>
            <a:pPr lvl="4"/>
            <a:r>
              <a:rPr lang="en-US" sz="2000" dirty="0"/>
              <a:t>kanban ‘bins’ to hold work between processes.</a:t>
            </a:r>
          </a:p>
          <a:p>
            <a:pPr lvl="1"/>
            <a:r>
              <a:rPr lang="en-US" dirty="0"/>
              <a:t>The operators must follow the kanban sequence of manufacture, making the products in the order required. </a:t>
            </a:r>
          </a:p>
        </p:txBody>
      </p:sp>
      <p:pic>
        <p:nvPicPr>
          <p:cNvPr id="4" name="Picture 3" descr="Shape, polygon&#10;&#10;Description automatically generated">
            <a:extLst>
              <a:ext uri="{FF2B5EF4-FFF2-40B4-BE49-F238E27FC236}">
                <a16:creationId xmlns:a16="http://schemas.microsoft.com/office/drawing/2014/main" id="{B4A80D15-8522-2911-6D23-CA7223E83EB4}"/>
              </a:ext>
            </a:extLst>
          </p:cNvPr>
          <p:cNvPicPr>
            <a:picLocks noChangeAspect="1"/>
          </p:cNvPicPr>
          <p:nvPr/>
        </p:nvPicPr>
        <p:blipFill>
          <a:blip r:embed="rId3"/>
          <a:stretch>
            <a:fillRect/>
          </a:stretch>
        </p:blipFill>
        <p:spPr>
          <a:xfrm>
            <a:off x="5276193" y="1512000"/>
            <a:ext cx="3410607" cy="2626311"/>
          </a:xfrm>
          <a:prstGeom prst="rect">
            <a:avLst/>
          </a:prstGeom>
          <a:ln>
            <a:solidFill>
              <a:schemeClr val="tx1"/>
            </a:solidFill>
          </a:ln>
        </p:spPr>
      </p:pic>
    </p:spTree>
    <p:extLst>
      <p:ext uri="{BB962C8B-B14F-4D97-AF65-F5344CB8AC3E}">
        <p14:creationId xmlns:p14="http://schemas.microsoft.com/office/powerpoint/2010/main" val="5078855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type="body" idx="4294967295"/>
          </p:nvPr>
        </p:nvSpPr>
        <p:spPr>
          <a:xfrm>
            <a:off x="457200" y="1512000"/>
            <a:ext cx="8229600" cy="4248000"/>
          </a:xfrm>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
        <p:nvSpPr>
          <p:cNvPr id="3" name="TextBox 2">
            <a:extLst>
              <a:ext uri="{FF2B5EF4-FFF2-40B4-BE49-F238E27FC236}">
                <a16:creationId xmlns:a16="http://schemas.microsoft.com/office/drawing/2014/main" id="{D2F0925C-8406-8F5E-2908-21D76B5665AC}"/>
              </a:ext>
            </a:extLst>
          </p:cNvPr>
          <p:cNvSpPr txBox="1"/>
          <p:nvPr/>
        </p:nvSpPr>
        <p:spPr>
          <a:xfrm>
            <a:off x="2172529" y="5985089"/>
            <a:ext cx="5209909" cy="538609"/>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a:lstStyle>
          <a:p>
            <a:pPr algn="ctr"/>
            <a:r>
              <a:rPr lang="en-US" dirty="0">
                <a:latin typeface="Arial"/>
                <a:ea typeface="ＭＳ Ｐゴシック"/>
                <a:cs typeface="Arial"/>
              </a:rPr>
              <a:t> </a:t>
            </a:r>
            <a:r>
              <a:rPr lang="en-US" sz="900" dirty="0">
                <a:latin typeface="Arial"/>
                <a:ea typeface="ＭＳ Ｐゴシック"/>
                <a:cs typeface="Arial"/>
              </a:rPr>
              <a:t>‘</a:t>
            </a:r>
            <a:r>
              <a:rPr lang="en-US" sz="800" dirty="0">
                <a:latin typeface="Arial"/>
                <a:ea typeface="ＭＳ Ｐゴシック"/>
                <a:cs typeface="Arial"/>
              </a:rPr>
              <a:t>T-LEVELS’ is a registered trade mark of the Department for Education.</a:t>
            </a:r>
            <a:br>
              <a:rPr lang="en-US" sz="800" dirty="0">
                <a:latin typeface="Arial"/>
                <a:cs typeface="Arial"/>
              </a:rPr>
            </a:br>
            <a:r>
              <a:rPr lang="en-US" sz="800" dirty="0">
                <a:latin typeface="Arial"/>
                <a:ea typeface="ＭＳ Ｐゴシック"/>
                <a:cs typeface="Arial"/>
              </a:rPr>
              <a:t> ‘T Level’ is a registered trade mark of the Institute for Apprenticeships and Technical Education</a:t>
            </a:r>
            <a:r>
              <a:rPr lang="en-US" sz="900" dirty="0">
                <a:latin typeface="Arial"/>
                <a:ea typeface="ＭＳ Ｐゴシック"/>
                <a:cs typeface="Arial"/>
              </a:rPr>
              <a:t>.</a:t>
            </a:r>
            <a:endParaRPr lang="en-US" sz="1050" dirty="0">
              <a:ea typeface="ＭＳ Ｐゴシック"/>
            </a:endParaRPr>
          </a:p>
        </p:txBody>
      </p:sp>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8AD10B712AFCCB488B5C5765F12223BB" ma:contentTypeVersion="4" ma:contentTypeDescription="Create a new document." ma:contentTypeScope="" ma:versionID="467f27bc045cbfd0c8765c4e65e6c003">
  <xsd:schema xmlns:xsd="http://www.w3.org/2001/XMLSchema" xmlns:xs="http://www.w3.org/2001/XMLSchema" xmlns:p="http://schemas.microsoft.com/office/2006/metadata/properties" xmlns:ns2="b461a341-6040-4841-94a8-bc3e8908b04d" targetNamespace="http://schemas.microsoft.com/office/2006/metadata/properties" ma:root="true" ma:fieldsID="0e13ec4785b715e63636bcea0fa6d515" ns2:_="">
    <xsd:import namespace="b461a341-6040-4841-94a8-bc3e8908b04d"/>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461a341-6040-4841-94a8-bc3e8908b04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A108843C-3629-4DF0-9A12-DA36C1DE8776}">
  <ds:schemaRefs>
    <ds:schemaRef ds:uri="http://schemas.microsoft.com/sharepoint/v3/contenttype/forms"/>
  </ds:schemaRefs>
</ds:datastoreItem>
</file>

<file path=customXml/itemProps2.xml><?xml version="1.0" encoding="utf-8"?>
<ds:datastoreItem xmlns:ds="http://schemas.openxmlformats.org/officeDocument/2006/customXml" ds:itemID="{C8AF071A-8EFF-4DC2-9186-AABD1AC91212}">
  <ds:schemaRefs>
    <ds:schemaRef ds:uri="b461a341-6040-4841-94a8-bc3e8908b04d"/>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3.xml><?xml version="1.0" encoding="utf-8"?>
<ds:datastoreItem xmlns:ds="http://schemas.openxmlformats.org/officeDocument/2006/customXml" ds:itemID="{773A71AD-83D4-4E6D-B5FC-087F35CAB2FB}">
  <ds:schemaRefs>
    <ds:schemaRef ds:uri="b461a341-6040-4841-94a8-bc3e8908b04d"/>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docProps/app.xml><?xml version="1.0" encoding="utf-8"?>
<Properties xmlns="http://schemas.openxmlformats.org/officeDocument/2006/extended-properties" xmlns:vt="http://schemas.openxmlformats.org/officeDocument/2006/docPropsVTypes">
  <Template/>
  <TotalTime>28</TotalTime>
  <Words>332</Words>
  <Application>Microsoft Office PowerPoint</Application>
  <PresentationFormat>On-screen Show (4:3)</PresentationFormat>
  <Paragraphs>35</Paragraphs>
  <Slides>7</Slides>
  <Notes>4</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7</vt:i4>
      </vt:variant>
    </vt:vector>
  </HeadingPairs>
  <TitlesOfParts>
    <vt:vector size="13" baseType="lpstr">
      <vt:lpstr>ＭＳ Ｐゴシック</vt:lpstr>
      <vt:lpstr>Arial</vt:lpstr>
      <vt:lpstr>Calibri</vt:lpstr>
      <vt:lpstr>Lucida Grande</vt:lpstr>
      <vt:lpstr>Times New Roman</vt:lpstr>
      <vt:lpstr>Default Design</vt:lpstr>
      <vt:lpstr>PowerPoint 10: Kanban</vt:lpstr>
      <vt:lpstr>Objectives</vt:lpstr>
      <vt:lpstr>What is kanban?</vt:lpstr>
      <vt:lpstr>Benefits of kanban</vt:lpstr>
      <vt:lpstr>Limitations of kanban</vt:lpstr>
      <vt:lpstr>How is kanban implemented?</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Suzanne Thurston</cp:lastModifiedBy>
  <cp:revision>31</cp:revision>
  <dcterms:created xsi:type="dcterms:W3CDTF">2013-05-28T00:38:54Z</dcterms:created>
  <dcterms:modified xsi:type="dcterms:W3CDTF">2025-11-12T11:48:41Z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0x0101008AD10B712AFCCB488B5C5765F12223BB</vt:lpwstr>
  </property>
</Properties>
</file>