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9" r:id="rId6"/>
    <p:sldId id="343" r:id="rId7"/>
    <p:sldId id="348" r:id="rId8"/>
    <p:sldId id="346" r:id="rId9"/>
    <p:sldId id="347" r:id="rId10"/>
    <p:sldId id="344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1973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Caroline Prodger" userId="e4ef2e75-b60b-401b-8ebe-291bdcf405f4" providerId="ADAL" clId="{6009D82F-4C14-4544-91E8-F679AFE3C1A8}"/>
    <pc:docChg chg="undo custSel addSld delSld modSld">
      <pc:chgData name="Caroline Prodger" userId="e4ef2e75-b60b-401b-8ebe-291bdcf405f4" providerId="ADAL" clId="{6009D82F-4C14-4544-91E8-F679AFE3C1A8}" dt="2022-07-22T11:58:36.130" v="44" actId="20577"/>
      <pc:docMkLst>
        <pc:docMk/>
      </pc:docMkLst>
      <pc:sldChg chg="addSp delSp modSp mod modNotesTx">
        <pc:chgData name="Caroline Prodger" userId="e4ef2e75-b60b-401b-8ebe-291bdcf405f4" providerId="ADAL" clId="{6009D82F-4C14-4544-91E8-F679AFE3C1A8}" dt="2022-07-22T11:58:02.729" v="27" actId="20577"/>
        <pc:sldMkLst>
          <pc:docMk/>
          <pc:sldMk cId="410149340" sldId="343"/>
        </pc:sldMkLst>
        <pc:picChg chg="add mod modCrop">
          <ac:chgData name="Caroline Prodger" userId="e4ef2e75-b60b-401b-8ebe-291bdcf405f4" providerId="ADAL" clId="{6009D82F-4C14-4544-91E8-F679AFE3C1A8}" dt="2022-07-22T11:46:58.659" v="9" actId="1076"/>
          <ac:picMkLst>
            <pc:docMk/>
            <pc:sldMk cId="410149340" sldId="343"/>
            <ac:picMk id="3" creationId="{022DA731-F3BC-5459-BB6C-6E7FA2B3F6B8}"/>
          </ac:picMkLst>
        </pc:picChg>
        <pc:picChg chg="del">
          <ac:chgData name="Caroline Prodger" userId="e4ef2e75-b60b-401b-8ebe-291bdcf405f4" providerId="ADAL" clId="{6009D82F-4C14-4544-91E8-F679AFE3C1A8}" dt="2022-07-22T11:45:25.493" v="0" actId="478"/>
          <ac:picMkLst>
            <pc:docMk/>
            <pc:sldMk cId="410149340" sldId="343"/>
            <ac:picMk id="1026" creationId="{69FC13BA-4A1D-07B7-CA00-C8AFE0F9821E}"/>
          </ac:picMkLst>
        </pc:picChg>
      </pc:sldChg>
      <pc:sldChg chg="addSp delSp modSp add del mod">
        <pc:chgData name="Caroline Prodger" userId="e4ef2e75-b60b-401b-8ebe-291bdcf405f4" providerId="ADAL" clId="{6009D82F-4C14-4544-91E8-F679AFE3C1A8}" dt="2022-07-22T11:47:53.496" v="17" actId="1076"/>
        <pc:sldMkLst>
          <pc:docMk/>
          <pc:sldMk cId="2339621384" sldId="344"/>
        </pc:sldMkLst>
        <pc:picChg chg="add mod">
          <ac:chgData name="Caroline Prodger" userId="e4ef2e75-b60b-401b-8ebe-291bdcf405f4" providerId="ADAL" clId="{6009D82F-4C14-4544-91E8-F679AFE3C1A8}" dt="2022-07-22T11:47:53.496" v="17" actId="1076"/>
          <ac:picMkLst>
            <pc:docMk/>
            <pc:sldMk cId="2339621384" sldId="344"/>
            <ac:picMk id="3" creationId="{39FAAEC6-DA99-04F6-5FD6-C2C54535300F}"/>
          </ac:picMkLst>
        </pc:picChg>
        <pc:picChg chg="del">
          <ac:chgData name="Caroline Prodger" userId="e4ef2e75-b60b-401b-8ebe-291bdcf405f4" providerId="ADAL" clId="{6009D82F-4C14-4544-91E8-F679AFE3C1A8}" dt="2022-07-22T11:47:40.643" v="12" actId="478"/>
          <ac:picMkLst>
            <pc:docMk/>
            <pc:sldMk cId="2339621384" sldId="344"/>
            <ac:picMk id="2052" creationId="{D0E0B8E8-F2B6-F86A-22E2-1A378E6CCF33}"/>
          </ac:picMkLst>
        </pc:picChg>
      </pc:sldChg>
      <pc:sldChg chg="addSp delSp modSp new mod addCm modCm">
        <pc:chgData name="Caroline Prodger" userId="e4ef2e75-b60b-401b-8ebe-291bdcf405f4" providerId="ADAL" clId="{6009D82F-4C14-4544-91E8-F679AFE3C1A8}" dt="2022-07-22T11:58:36.130" v="44" actId="20577"/>
        <pc:sldMkLst>
          <pc:docMk/>
          <pc:sldMk cId="2870262816" sldId="348"/>
        </pc:sldMkLst>
        <pc:spChg chg="mod">
          <ac:chgData name="Caroline Prodger" userId="e4ef2e75-b60b-401b-8ebe-291bdcf405f4" providerId="ADAL" clId="{6009D82F-4C14-4544-91E8-F679AFE3C1A8}" dt="2022-07-22T11:58:36.130" v="44" actId="20577"/>
          <ac:spMkLst>
            <pc:docMk/>
            <pc:sldMk cId="2870262816" sldId="348"/>
            <ac:spMk id="2" creationId="{EF625849-B518-B887-583B-B42C5308BC88}"/>
          </ac:spMkLst>
        </pc:spChg>
        <pc:spChg chg="del">
          <ac:chgData name="Caroline Prodger" userId="e4ef2e75-b60b-401b-8ebe-291bdcf405f4" providerId="ADAL" clId="{6009D82F-4C14-4544-91E8-F679AFE3C1A8}" dt="2022-07-22T11:52:35.749" v="24" actId="22"/>
          <ac:spMkLst>
            <pc:docMk/>
            <pc:sldMk cId="2870262816" sldId="348"/>
            <ac:spMk id="3" creationId="{B58D50C8-9231-0DC1-3BD1-E663FC0E0E02}"/>
          </ac:spMkLst>
        </pc:spChg>
        <pc:picChg chg="add mod ord">
          <ac:chgData name="Caroline Prodger" userId="e4ef2e75-b60b-401b-8ebe-291bdcf405f4" providerId="ADAL" clId="{6009D82F-4C14-4544-91E8-F679AFE3C1A8}" dt="2022-07-22T11:52:35.749" v="24" actId="22"/>
          <ac:picMkLst>
            <pc:docMk/>
            <pc:sldMk cId="2870262816" sldId="348"/>
            <ac:picMk id="5" creationId="{1C6F99B7-EDBA-CAC5-CEDA-DC44B4E4660E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Paul Anderson" userId="eb06f4ae563f6f66" providerId="LiveId" clId="{207C39C1-DA72-45CE-B4DB-1E8978A6B7A6}"/>
    <pc:docChg chg="undo custSel addSld delSld modSld sldOrd">
      <pc:chgData name="Paul Anderson" userId="eb06f4ae563f6f66" providerId="LiveId" clId="{207C39C1-DA72-45CE-B4DB-1E8978A6B7A6}" dt="2022-06-05T12:40:36.381" v="762" actId="20577"/>
      <pc:docMkLst>
        <pc:docMk/>
      </pc:docMkLst>
      <pc:sldChg chg="modSp mod">
        <pc:chgData name="Paul Anderson" userId="eb06f4ae563f6f66" providerId="LiveId" clId="{207C39C1-DA72-45CE-B4DB-1E8978A6B7A6}" dt="2022-06-02T11:17:13.996" v="2" actId="20577"/>
        <pc:sldMkLst>
          <pc:docMk/>
          <pc:sldMk cId="0" sldId="256"/>
        </pc:sldMkLst>
        <pc:spChg chg="mod">
          <ac:chgData name="Paul Anderson" userId="eb06f4ae563f6f66" providerId="LiveId" clId="{207C39C1-DA72-45CE-B4DB-1E8978A6B7A6}" dt="2022-06-02T11:17:13.996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 modNotesTx">
        <pc:chgData name="Paul Anderson" userId="eb06f4ae563f6f66" providerId="LiveId" clId="{207C39C1-DA72-45CE-B4DB-1E8978A6B7A6}" dt="2022-06-03T17:49:47.409" v="224" actId="1076"/>
        <pc:sldMkLst>
          <pc:docMk/>
          <pc:sldMk cId="410149340" sldId="343"/>
        </pc:sldMkLst>
        <pc:spChg chg="del">
          <ac:chgData name="Paul Anderson" userId="eb06f4ae563f6f66" providerId="LiveId" clId="{207C39C1-DA72-45CE-B4DB-1E8978A6B7A6}" dt="2022-06-03T17:31:54.652" v="10" actId="478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207C39C1-DA72-45CE-B4DB-1E8978A6B7A6}" dt="2022-06-02T11:17:22.845" v="5" actId="6549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207C39C1-DA72-45CE-B4DB-1E8978A6B7A6}" dt="2022-06-03T17:36:43.727" v="207" actId="14100"/>
          <ac:spMkLst>
            <pc:docMk/>
            <pc:sldMk cId="410149340" sldId="343"/>
            <ac:spMk id="3075" creationId="{00000000-0000-0000-0000-000000000000}"/>
          </ac:spMkLst>
        </pc:spChg>
        <pc:picChg chg="add mod">
          <ac:chgData name="Paul Anderson" userId="eb06f4ae563f6f66" providerId="LiveId" clId="{207C39C1-DA72-45CE-B4DB-1E8978A6B7A6}" dt="2022-06-03T17:49:47.409" v="224" actId="1076"/>
          <ac:picMkLst>
            <pc:docMk/>
            <pc:sldMk cId="410149340" sldId="343"/>
            <ac:picMk id="1026" creationId="{69FC13BA-4A1D-07B7-CA00-C8AFE0F9821E}"/>
          </ac:picMkLst>
        </pc:picChg>
      </pc:sldChg>
      <pc:sldChg chg="addSp delSp modSp mod ord modNotesTx">
        <pc:chgData name="Paul Anderson" userId="eb06f4ae563f6f66" providerId="LiveId" clId="{207C39C1-DA72-45CE-B4DB-1E8978A6B7A6}" dt="2022-06-04T12:29:58.729" v="729" actId="6549"/>
        <pc:sldMkLst>
          <pc:docMk/>
          <pc:sldMk cId="2339621384" sldId="344"/>
        </pc:sldMkLst>
        <pc:spChg chg="mod">
          <ac:chgData name="Paul Anderson" userId="eb06f4ae563f6f66" providerId="LiveId" clId="{207C39C1-DA72-45CE-B4DB-1E8978A6B7A6}" dt="2022-06-02T11:17:29.128" v="7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207C39C1-DA72-45CE-B4DB-1E8978A6B7A6}" dt="2022-06-04T12:29:58.729" v="729" actId="6549"/>
          <ac:spMkLst>
            <pc:docMk/>
            <pc:sldMk cId="2339621384" sldId="344"/>
            <ac:spMk id="3075" creationId="{00000000-0000-0000-0000-000000000000}"/>
          </ac:spMkLst>
        </pc:spChg>
        <pc:picChg chg="add del mod">
          <ac:chgData name="Paul Anderson" userId="eb06f4ae563f6f66" providerId="LiveId" clId="{207C39C1-DA72-45CE-B4DB-1E8978A6B7A6}" dt="2022-06-03T18:13:03.431" v="575" actId="478"/>
          <ac:picMkLst>
            <pc:docMk/>
            <pc:sldMk cId="2339621384" sldId="344"/>
            <ac:picMk id="2050" creationId="{D0C33E9F-90B8-BE54-9B5E-E4F92E6C9C46}"/>
          </ac:picMkLst>
        </pc:picChg>
        <pc:picChg chg="add mod">
          <ac:chgData name="Paul Anderson" userId="eb06f4ae563f6f66" providerId="LiveId" clId="{207C39C1-DA72-45CE-B4DB-1E8978A6B7A6}" dt="2022-06-03T18:13:54.682" v="582" actId="1076"/>
          <ac:picMkLst>
            <pc:docMk/>
            <pc:sldMk cId="2339621384" sldId="344"/>
            <ac:picMk id="2052" creationId="{D0E0B8E8-F2B6-F86A-22E2-1A378E6CCF33}"/>
          </ac:picMkLst>
        </pc:picChg>
      </pc:sldChg>
      <pc:sldChg chg="addSp delSp modSp del mod">
        <pc:chgData name="Paul Anderson" userId="eb06f4ae563f6f66" providerId="LiveId" clId="{207C39C1-DA72-45CE-B4DB-1E8978A6B7A6}" dt="2022-06-03T18:11:57.269" v="569" actId="47"/>
        <pc:sldMkLst>
          <pc:docMk/>
          <pc:sldMk cId="50788553" sldId="345"/>
        </pc:sldMkLst>
        <pc:spChg chg="add del mod">
          <ac:chgData name="Paul Anderson" userId="eb06f4ae563f6f66" providerId="LiveId" clId="{207C39C1-DA72-45CE-B4DB-1E8978A6B7A6}" dt="2022-06-03T18:03:57.201" v="412" actId="3680"/>
          <ac:spMkLst>
            <pc:docMk/>
            <pc:sldMk cId="50788553" sldId="345"/>
            <ac:spMk id="3" creationId="{0BE62B96-7A4C-F77D-3FF0-5443F023B793}"/>
          </ac:spMkLst>
        </pc:spChg>
        <pc:spChg chg="del">
          <ac:chgData name="Paul Anderson" userId="eb06f4ae563f6f66" providerId="LiveId" clId="{207C39C1-DA72-45CE-B4DB-1E8978A6B7A6}" dt="2022-06-03T17:56:31.286" v="390" actId="478"/>
          <ac:spMkLst>
            <pc:docMk/>
            <pc:sldMk cId="50788553" sldId="345"/>
            <ac:spMk id="6" creationId="{1248F6A2-60D1-2665-5F77-AC6AA39CDFF3}"/>
          </ac:spMkLst>
        </pc:spChg>
        <pc:spChg chg="mod">
          <ac:chgData name="Paul Anderson" userId="eb06f4ae563f6f66" providerId="LiveId" clId="{207C39C1-DA72-45CE-B4DB-1E8978A6B7A6}" dt="2022-06-03T18:05:33.133" v="453" actId="6549"/>
          <ac:spMkLst>
            <pc:docMk/>
            <pc:sldMk cId="50788553" sldId="345"/>
            <ac:spMk id="3074" creationId="{00000000-0000-0000-0000-000000000000}"/>
          </ac:spMkLst>
        </pc:spChg>
        <pc:spChg chg="del">
          <ac:chgData name="Paul Anderson" userId="eb06f4ae563f6f66" providerId="LiveId" clId="{207C39C1-DA72-45CE-B4DB-1E8978A6B7A6}" dt="2022-06-03T18:03:38.445" v="411" actId="478"/>
          <ac:spMkLst>
            <pc:docMk/>
            <pc:sldMk cId="50788553" sldId="345"/>
            <ac:spMk id="3075" creationId="{00000000-0000-0000-0000-000000000000}"/>
          </ac:spMkLst>
        </pc:spChg>
        <pc:graphicFrameChg chg="add mod ord modGraphic">
          <ac:chgData name="Paul Anderson" userId="eb06f4ae563f6f66" providerId="LiveId" clId="{207C39C1-DA72-45CE-B4DB-1E8978A6B7A6}" dt="2022-06-03T18:10:49.376" v="553" actId="20577"/>
          <ac:graphicFrameMkLst>
            <pc:docMk/>
            <pc:sldMk cId="50788553" sldId="345"/>
            <ac:graphicFrameMk id="4" creationId="{BB8F5F7B-B587-3537-68C5-FBEEA73ACB65}"/>
          </ac:graphicFrameMkLst>
        </pc:graphicFrameChg>
      </pc:sldChg>
      <pc:sldChg chg="modSp add mod">
        <pc:chgData name="Paul Anderson" userId="eb06f4ae563f6f66" providerId="LiveId" clId="{207C39C1-DA72-45CE-B4DB-1E8978A6B7A6}" dt="2022-06-05T12:40:36.381" v="762" actId="20577"/>
        <pc:sldMkLst>
          <pc:docMk/>
          <pc:sldMk cId="3026934041" sldId="346"/>
        </pc:sldMkLst>
        <pc:spChg chg="mod">
          <ac:chgData name="Paul Anderson" userId="eb06f4ae563f6f66" providerId="LiveId" clId="{207C39C1-DA72-45CE-B4DB-1E8978A6B7A6}" dt="2022-06-03T18:11:51.945" v="568" actId="20577"/>
          <ac:spMkLst>
            <pc:docMk/>
            <pc:sldMk cId="3026934041" sldId="346"/>
            <ac:spMk id="3074" creationId="{00000000-0000-0000-0000-000000000000}"/>
          </ac:spMkLst>
        </pc:spChg>
        <pc:graphicFrameChg chg="mod modGraphic">
          <ac:chgData name="Paul Anderson" userId="eb06f4ae563f6f66" providerId="LiveId" clId="{207C39C1-DA72-45CE-B4DB-1E8978A6B7A6}" dt="2022-06-05T12:40:36.381" v="762" actId="20577"/>
          <ac:graphicFrameMkLst>
            <pc:docMk/>
            <pc:sldMk cId="3026934041" sldId="346"/>
            <ac:graphicFrameMk id="4" creationId="{BB8F5F7B-B587-3537-68C5-FBEEA73ACB65}"/>
          </ac:graphicFrameMkLst>
        </pc:graphicFrameChg>
      </pc:sldChg>
      <pc:sldChg chg="modSp add mod">
        <pc:chgData name="Paul Anderson" userId="eb06f4ae563f6f66" providerId="LiveId" clId="{207C39C1-DA72-45CE-B4DB-1E8978A6B7A6}" dt="2022-06-03T18:19:16.499" v="726" actId="1076"/>
        <pc:sldMkLst>
          <pc:docMk/>
          <pc:sldMk cId="921014256" sldId="347"/>
        </pc:sldMkLst>
        <pc:spChg chg="mod">
          <ac:chgData name="Paul Anderson" userId="eb06f4ae563f6f66" providerId="LiveId" clId="{207C39C1-DA72-45CE-B4DB-1E8978A6B7A6}" dt="2022-06-03T18:19:05.722" v="725" actId="20577"/>
          <ac:spMkLst>
            <pc:docMk/>
            <pc:sldMk cId="921014256" sldId="347"/>
            <ac:spMk id="3074" creationId="{00000000-0000-0000-0000-000000000000}"/>
          </ac:spMkLst>
        </pc:spChg>
        <pc:graphicFrameChg chg="mod modGraphic">
          <ac:chgData name="Paul Anderson" userId="eb06f4ae563f6f66" providerId="LiveId" clId="{207C39C1-DA72-45CE-B4DB-1E8978A6B7A6}" dt="2022-06-03T18:19:16.499" v="726" actId="1076"/>
          <ac:graphicFrameMkLst>
            <pc:docMk/>
            <pc:sldMk cId="921014256" sldId="347"/>
            <ac:graphicFrameMk id="4" creationId="{BB8F5F7B-B587-3537-68C5-FBEEA73ACB65}"/>
          </ac:graphicFrameMkLst>
        </pc:graphicFrameChg>
      </pc:sldChg>
    </pc:docChg>
  </pc:docChgLst>
  <pc:docChgLst>
    <pc:chgData name="Caroline Prodger" userId="e4ef2e75-b60b-401b-8ebe-291bdcf405f4" providerId="ADAL" clId="{FA759D62-7C16-4AA4-A9A9-115C76660932}"/>
    <pc:docChg chg="custSel modSld">
      <pc:chgData name="Caroline Prodger" userId="e4ef2e75-b60b-401b-8ebe-291bdcf405f4" providerId="ADAL" clId="{FA759D62-7C16-4AA4-A9A9-115C76660932}" dt="2022-08-05T11:19:25.811" v="9"/>
      <pc:docMkLst>
        <pc:docMk/>
      </pc:docMkLst>
      <pc:sldChg chg="addSp delSp modSp mod delCm modCm">
        <pc:chgData name="Caroline Prodger" userId="e4ef2e75-b60b-401b-8ebe-291bdcf405f4" providerId="ADAL" clId="{FA759D62-7C16-4AA4-A9A9-115C76660932}" dt="2022-08-05T11:19:25.811" v="9"/>
        <pc:sldMkLst>
          <pc:docMk/>
          <pc:sldMk cId="2870262816" sldId="348"/>
        </pc:sldMkLst>
        <pc:spChg chg="add del mod">
          <ac:chgData name="Caroline Prodger" userId="e4ef2e75-b60b-401b-8ebe-291bdcf405f4" providerId="ADAL" clId="{FA759D62-7C16-4AA4-A9A9-115C76660932}" dt="2022-08-05T11:19:03.959" v="4" actId="478"/>
          <ac:spMkLst>
            <pc:docMk/>
            <pc:sldMk cId="2870262816" sldId="348"/>
            <ac:spMk id="4" creationId="{EF4432D0-235E-C351-37FA-A06A339D4900}"/>
          </ac:spMkLst>
        </pc:spChg>
        <pc:picChg chg="del">
          <ac:chgData name="Caroline Prodger" userId="e4ef2e75-b60b-401b-8ebe-291bdcf405f4" providerId="ADAL" clId="{FA759D62-7C16-4AA4-A9A9-115C76660932}" dt="2022-08-05T11:18:53.797" v="0" actId="478"/>
          <ac:picMkLst>
            <pc:docMk/>
            <pc:sldMk cId="2870262816" sldId="348"/>
            <ac:picMk id="5" creationId="{1C6F99B7-EDBA-CAC5-CEDA-DC44B4E4660E}"/>
          </ac:picMkLst>
        </pc:picChg>
        <pc:picChg chg="add mod">
          <ac:chgData name="Caroline Prodger" userId="e4ef2e75-b60b-401b-8ebe-291bdcf405f4" providerId="ADAL" clId="{FA759D62-7C16-4AA4-A9A9-115C76660932}" dt="2022-08-05T11:19:15.483" v="8" actId="1076"/>
          <ac:picMkLst>
            <pc:docMk/>
            <pc:sldMk cId="2870262816" sldId="348"/>
            <ac:picMk id="7" creationId="{BC3911FD-7F2B-CD59-76EE-063081F7DD0E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Paul Anderson" userId="eb06f4ae563f6f66" providerId="LiveId" clId="{9559DCC6-FE86-418B-B692-69B248D30490}"/>
    <pc:docChg chg="custSel addSld delSld modSld sldOrd">
      <pc:chgData name="Paul Anderson" userId="eb06f4ae563f6f66" providerId="LiveId" clId="{9559DCC6-FE86-418B-B692-69B248D30490}" dt="2022-06-02T11:09:57.388" v="175" actId="20577"/>
      <pc:docMkLst>
        <pc:docMk/>
      </pc:docMkLst>
      <pc:sldChg chg="modSp mod">
        <pc:chgData name="Paul Anderson" userId="eb06f4ae563f6f66" providerId="LiveId" clId="{9559DCC6-FE86-418B-B692-69B248D30490}" dt="2022-06-02T11:06:26.721" v="28" actId="20577"/>
        <pc:sldMkLst>
          <pc:docMk/>
          <pc:sldMk cId="0" sldId="256"/>
        </pc:sldMkLst>
        <pc:spChg chg="mod">
          <ac:chgData name="Paul Anderson" userId="eb06f4ae563f6f66" providerId="LiveId" clId="{9559DCC6-FE86-418B-B692-69B248D30490}" dt="2022-06-02T11:06:26.721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Paul Anderson" userId="eb06f4ae563f6f66" providerId="LiveId" clId="{9559DCC6-FE86-418B-B692-69B248D30490}" dt="2022-06-02T11:06:47.438" v="29" actId="47"/>
        <pc:sldMkLst>
          <pc:docMk/>
          <pc:sldMk cId="0" sldId="328"/>
        </pc:sldMkLst>
      </pc:sldChg>
      <pc:sldChg chg="delSp modSp mod modNotesTx">
        <pc:chgData name="Paul Anderson" userId="eb06f4ae563f6f66" providerId="LiveId" clId="{9559DCC6-FE86-418B-B692-69B248D30490}" dt="2022-06-02T11:08:01.061" v="86" actId="113"/>
        <pc:sldMkLst>
          <pc:docMk/>
          <pc:sldMk cId="410149340" sldId="343"/>
        </pc:sldMkLst>
        <pc:spChg chg="mod">
          <ac:chgData name="Paul Anderson" userId="eb06f4ae563f6f66" providerId="LiveId" clId="{9559DCC6-FE86-418B-B692-69B248D30490}" dt="2022-06-02T11:07:15.945" v="66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01.061" v="86" actId="113"/>
          <ac:spMkLst>
            <pc:docMk/>
            <pc:sldMk cId="410149340" sldId="343"/>
            <ac:spMk id="3075" creationId="{00000000-0000-0000-0000-000000000000}"/>
          </ac:spMkLst>
        </pc:spChg>
        <pc:picChg chg="del">
          <ac:chgData name="Paul Anderson" userId="eb06f4ae563f6f66" providerId="LiveId" clId="{9559DCC6-FE86-418B-B692-69B248D30490}" dt="2022-06-02T11:06:50.466" v="30" actId="478"/>
          <ac:picMkLst>
            <pc:docMk/>
            <pc:sldMk cId="410149340" sldId="343"/>
            <ac:picMk id="1026" creationId="{2CB7A3E5-0274-48AF-EFCF-0DBB845ABC62}"/>
          </ac:picMkLst>
        </pc:picChg>
      </pc:sldChg>
      <pc:sldChg chg="delSp modSp add mod ord">
        <pc:chgData name="Paul Anderson" userId="eb06f4ae563f6f66" providerId="LiveId" clId="{9559DCC6-FE86-418B-B692-69B248D30490}" dt="2022-06-02T11:09:57.388" v="175" actId="20577"/>
        <pc:sldMkLst>
          <pc:docMk/>
          <pc:sldMk cId="2339621384" sldId="344"/>
        </pc:sldMkLst>
        <pc:spChg chg="del">
          <ac:chgData name="Paul Anderson" userId="eb06f4ae563f6f66" providerId="LiveId" clId="{9559DCC6-FE86-418B-B692-69B248D30490}" dt="2022-06-02T11:09:36.292" v="140" actId="478"/>
          <ac:spMkLst>
            <pc:docMk/>
            <pc:sldMk cId="2339621384" sldId="344"/>
            <ac:spMk id="6" creationId="{1248F6A2-60D1-2665-5F77-AC6AA39CDFF3}"/>
          </ac:spMkLst>
        </pc:spChg>
        <pc:spChg chg="mod">
          <ac:chgData name="Paul Anderson" userId="eb06f4ae563f6f66" providerId="LiveId" clId="{9559DCC6-FE86-418B-B692-69B248D30490}" dt="2022-06-02T11:09:57.388" v="17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9:43.009" v="143" actId="20577"/>
          <ac:spMkLst>
            <pc:docMk/>
            <pc:sldMk cId="2339621384" sldId="344"/>
            <ac:spMk id="3075" creationId="{00000000-0000-0000-0000-000000000000}"/>
          </ac:spMkLst>
        </pc:spChg>
      </pc:sldChg>
      <pc:sldChg chg="modSp add mod">
        <pc:chgData name="Paul Anderson" userId="eb06f4ae563f6f66" providerId="LiveId" clId="{9559DCC6-FE86-418B-B692-69B248D30490}" dt="2022-06-02T11:08:48.944" v="116" actId="20577"/>
        <pc:sldMkLst>
          <pc:docMk/>
          <pc:sldMk cId="50788553" sldId="345"/>
        </pc:sldMkLst>
        <pc:spChg chg="mod">
          <ac:chgData name="Paul Anderson" userId="eb06f4ae563f6f66" providerId="LiveId" clId="{9559DCC6-FE86-418B-B692-69B248D30490}" dt="2022-06-02T11:08:39.600" v="105" actId="6549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48.944" v="116" actId="20577"/>
          <ac:spMkLst>
            <pc:docMk/>
            <pc:sldMk cId="50788553" sldId="345"/>
            <ac:spMk id="3075" creationId="{00000000-0000-0000-0000-000000000000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1664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68892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455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6S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B7BFA-9E2A-6A62-DB38-47494E15C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C550A6-0732-2AA0-F5C0-AF3B5D13104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6S approach to organisation in the workplace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list the 6Ss (sort, set in order, shine, standardise, sustain, safety), giving examples and describing the benefits of each.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330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6S?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063350" cy="4338000"/>
          </a:xfrm>
        </p:spPr>
        <p:txBody>
          <a:bodyPr/>
          <a:lstStyle/>
          <a:p>
            <a:pPr lvl="1"/>
            <a:r>
              <a:rPr lang="en-US" dirty="0"/>
              <a:t>6S is an approach to improving the organisation of a workplace.</a:t>
            </a:r>
          </a:p>
          <a:p>
            <a:pPr lvl="1"/>
            <a:r>
              <a:rPr lang="en-US" dirty="0"/>
              <a:t>A 6S activity focuses on one working area with the aims of:</a:t>
            </a:r>
          </a:p>
          <a:p>
            <a:pPr lvl="4">
              <a:spcBef>
                <a:spcPts val="1000"/>
              </a:spcBef>
            </a:pPr>
            <a:r>
              <a:rPr lang="en-US" sz="2000" dirty="0"/>
              <a:t>making sure that all required tools and equipment are available</a:t>
            </a:r>
          </a:p>
          <a:p>
            <a:pPr lvl="4"/>
            <a:r>
              <a:rPr lang="en-US" sz="2000" dirty="0"/>
              <a:t>positioning all tools, equipment and work in progress as conveniently as possible</a:t>
            </a:r>
          </a:p>
          <a:p>
            <a:pPr lvl="4"/>
            <a:r>
              <a:rPr lang="en-US" sz="2000" dirty="0"/>
              <a:t>removing any items not required for the work activity from the area.</a:t>
            </a:r>
          </a:p>
          <a:p>
            <a:pPr lvl="1"/>
            <a:r>
              <a:rPr lang="en-US" dirty="0"/>
              <a:t>The 6Ss represent words for each step in the process, each of which has different benefits.</a:t>
            </a:r>
          </a:p>
        </p:txBody>
      </p:sp>
      <p:pic>
        <p:nvPicPr>
          <p:cNvPr id="3" name="Picture 2" descr="Two people looking at a machine&#10;&#10;Description automatically generated with low confidence">
            <a:extLst>
              <a:ext uri="{FF2B5EF4-FFF2-40B4-BE49-F238E27FC236}">
                <a16:creationId xmlns:a16="http://schemas.microsoft.com/office/drawing/2014/main" id="{022DA731-F3BC-5459-BB6C-6E7FA2B3F6B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463"/>
          <a:stretch/>
        </p:blipFill>
        <p:spPr>
          <a:xfrm>
            <a:off x="5780313" y="1512000"/>
            <a:ext cx="2786743" cy="253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25849-B518-B887-583B-B42C5308BC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6Ss</a:t>
            </a:r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67B86BA-4C1D-C64E-3F2B-2DEA5F97415B}"/>
              </a:ext>
            </a:extLst>
          </p:cNvPr>
          <p:cNvGrpSpPr/>
          <p:nvPr/>
        </p:nvGrpSpPr>
        <p:grpSpPr>
          <a:xfrm>
            <a:off x="1966242" y="1124798"/>
            <a:ext cx="4682532" cy="4608402"/>
            <a:chOff x="1966242" y="1124798"/>
            <a:chExt cx="4682532" cy="46084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C3911FD-7F2B-CD59-76EE-063081F7D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66242" y="1124798"/>
              <a:ext cx="4682532" cy="4608402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41004A3-56C4-CFF3-D0E0-E5AE5ABE6E83}"/>
                </a:ext>
              </a:extLst>
            </p:cNvPr>
            <p:cNvSpPr txBox="1"/>
            <p:nvPr/>
          </p:nvSpPr>
          <p:spPr>
            <a:xfrm>
              <a:off x="3923880" y="3105834"/>
              <a:ext cx="1061545" cy="64633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sz="3600" b="1" dirty="0"/>
                <a:t>6S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0262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Sort, set and shine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B8F5F7B-B587-3537-68C5-FBEEA73ACB6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994575930"/>
              </p:ext>
            </p:extLst>
          </p:nvPr>
        </p:nvGraphicFramePr>
        <p:xfrm>
          <a:off x="457200" y="1390588"/>
          <a:ext cx="8229600" cy="4488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5008">
                  <a:extLst>
                    <a:ext uri="{9D8B030D-6E8A-4147-A177-3AD203B41FA5}">
                      <a16:colId xmlns:a16="http://schemas.microsoft.com/office/drawing/2014/main" val="2056484855"/>
                    </a:ext>
                  </a:extLst>
                </a:gridCol>
                <a:gridCol w="1529493">
                  <a:extLst>
                    <a:ext uri="{9D8B030D-6E8A-4147-A177-3AD203B41FA5}">
                      <a16:colId xmlns:a16="http://schemas.microsoft.com/office/drawing/2014/main" val="4001314858"/>
                    </a:ext>
                  </a:extLst>
                </a:gridCol>
                <a:gridCol w="1436914">
                  <a:extLst>
                    <a:ext uri="{9D8B030D-6E8A-4147-A177-3AD203B41FA5}">
                      <a16:colId xmlns:a16="http://schemas.microsoft.com/office/drawing/2014/main" val="13088062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85390085"/>
                    </a:ext>
                  </a:extLst>
                </a:gridCol>
                <a:gridCol w="2074985">
                  <a:extLst>
                    <a:ext uri="{9D8B030D-6E8A-4147-A177-3AD203B41FA5}">
                      <a16:colId xmlns:a16="http://schemas.microsoft.com/office/drawing/2014/main" val="4071434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6S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Example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Benefits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3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Sort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Identify items that are needed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Removing any items that are not needed from the workplace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Reduces time taken to find items needed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Increases available space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Eliminates obstacles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13732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Set in order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Put items in the places that make them most easy to use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Place frequently used items near to where they are used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Place all tooling so it is easy to reach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Reduces time taken to find the items needed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29305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Shine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Clean the workplace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Clean machines and equipment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Remove any waste products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marR="0" lvl="0" indent="-34290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"/>
                        <a:tabLst/>
                        <a:defRPr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Makes maintenance issues visible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Improves safety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8926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6934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Standardise, sustain, safety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B8F5F7B-B587-3537-68C5-FBEEA73ACB65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266015504"/>
              </p:ext>
            </p:extLst>
          </p:nvPr>
        </p:nvGraphicFramePr>
        <p:xfrm>
          <a:off x="452176" y="1445608"/>
          <a:ext cx="8234624" cy="3705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032">
                  <a:extLst>
                    <a:ext uri="{9D8B030D-6E8A-4147-A177-3AD203B41FA5}">
                      <a16:colId xmlns:a16="http://schemas.microsoft.com/office/drawing/2014/main" val="2056484855"/>
                    </a:ext>
                  </a:extLst>
                </a:gridCol>
                <a:gridCol w="1509396">
                  <a:extLst>
                    <a:ext uri="{9D8B030D-6E8A-4147-A177-3AD203B41FA5}">
                      <a16:colId xmlns:a16="http://schemas.microsoft.com/office/drawing/2014/main" val="4001314858"/>
                    </a:ext>
                  </a:extLst>
                </a:gridCol>
                <a:gridCol w="1457011">
                  <a:extLst>
                    <a:ext uri="{9D8B030D-6E8A-4147-A177-3AD203B41FA5}">
                      <a16:colId xmlns:a16="http://schemas.microsoft.com/office/drawing/2014/main" val="13088062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785390085"/>
                    </a:ext>
                  </a:extLst>
                </a:gridCol>
                <a:gridCol w="2074985">
                  <a:extLst>
                    <a:ext uri="{9D8B030D-6E8A-4147-A177-3AD203B41FA5}">
                      <a16:colId xmlns:a16="http://schemas.microsoft.com/office/drawing/2014/main" val="4071434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6S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Example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Benefits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31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Standardise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Establish procedures to ensure the first three Ss are maintained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Implement visual management tools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Develop standard operating procedures (SOPs)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Ensures consistent practice in future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4123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Sustain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 good practices are maintained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Ongoing use of visual management tools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Ongoing use of SOPs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Maintains the benefits of the first four Ss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89013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Safety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Managing and minimising hazards and risks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Carry out risk assessments and implement control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buFont typeface="Symbol" panose="05050102010706020507" pitchFamily="18" charset="2"/>
                        <a:buChar char=""/>
                      </a:pPr>
                      <a:r>
                        <a:rPr lang="en-GB" sz="16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Ensures workers are safe and fewer accidents occur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75585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0142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Benefits and limitations of 6S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542044" cy="4510848"/>
          </a:xfrm>
        </p:spPr>
        <p:txBody>
          <a:bodyPr/>
          <a:lstStyle/>
          <a:p>
            <a:pPr lvl="1"/>
            <a:r>
              <a:rPr lang="en-US" sz="1800" b="1" dirty="0"/>
              <a:t>Benefits</a:t>
            </a:r>
            <a:r>
              <a:rPr lang="en-US" sz="1800" dirty="0"/>
              <a:t>:</a:t>
            </a:r>
          </a:p>
          <a:p>
            <a:pPr lvl="4"/>
            <a:r>
              <a:rPr lang="en-US" sz="1800" dirty="0"/>
              <a:t>a cleaner, more organised workplace where activities should be easier to carry out.</a:t>
            </a:r>
          </a:p>
          <a:p>
            <a:pPr lvl="1"/>
            <a:r>
              <a:rPr lang="en-US" sz="1800" b="1" dirty="0"/>
              <a:t>Limitations</a:t>
            </a:r>
            <a:r>
              <a:rPr lang="en-US" sz="1800" dirty="0"/>
              <a:t>:</a:t>
            </a:r>
          </a:p>
          <a:p>
            <a:pPr lvl="4"/>
            <a:r>
              <a:rPr lang="en-US" sz="1800" dirty="0"/>
              <a:t>requires active participation by the workers in the area</a:t>
            </a:r>
          </a:p>
          <a:p>
            <a:pPr lvl="4"/>
            <a:r>
              <a:rPr lang="en-US" sz="1800" dirty="0"/>
              <a:t>time is needed to train workers in the approach and then to implement it (typically one to two days for each process area)</a:t>
            </a:r>
          </a:p>
          <a:p>
            <a:pPr lvl="4"/>
            <a:r>
              <a:rPr lang="en-US" sz="1800" dirty="0"/>
              <a:t>needs ongoing engagement to maintain the benefits.</a:t>
            </a:r>
          </a:p>
        </p:txBody>
      </p:sp>
      <p:pic>
        <p:nvPicPr>
          <p:cNvPr id="3" name="Picture 2" descr="A picture containing text, person, indoor&#10;&#10;Description automatically generated">
            <a:extLst>
              <a:ext uri="{FF2B5EF4-FFF2-40B4-BE49-F238E27FC236}">
                <a16:creationId xmlns:a16="http://schemas.microsoft.com/office/drawing/2014/main" id="{39FAAEC6-DA99-04F6-5FD6-C2C5453530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49380"/>
            <a:ext cx="4080814" cy="271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1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9AAFAD-6B5D-5E09-1B57-3062BD3945AC}"/>
              </a:ext>
            </a:extLst>
          </p:cNvPr>
          <p:cNvSpPr txBox="1"/>
          <p:nvPr/>
        </p:nvSpPr>
        <p:spPr>
          <a:xfrm>
            <a:off x="2177253" y="601851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445</Words>
  <Application>Microsoft Office PowerPoint</Application>
  <PresentationFormat>On-screen Show (4:3)</PresentationFormat>
  <Paragraphs>81</Paragraphs>
  <Slides>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ＭＳ Ｐゴシック</vt:lpstr>
      <vt:lpstr>Arial</vt:lpstr>
      <vt:lpstr>Calibri</vt:lpstr>
      <vt:lpstr>Lucida Grande</vt:lpstr>
      <vt:lpstr>Symbol</vt:lpstr>
      <vt:lpstr>Times New Roman</vt:lpstr>
      <vt:lpstr>Default Design</vt:lpstr>
      <vt:lpstr>PowerPoint 7: 6S</vt:lpstr>
      <vt:lpstr>Objectives</vt:lpstr>
      <vt:lpstr>What is 6S?</vt:lpstr>
      <vt:lpstr>The 6Ss</vt:lpstr>
      <vt:lpstr>Sort, set and shine</vt:lpstr>
      <vt:lpstr>Standardise, sustain, safety</vt:lpstr>
      <vt:lpstr>Benefits and limitations of 6S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36</cp:revision>
  <dcterms:created xsi:type="dcterms:W3CDTF">2013-05-28T00:38:54Z</dcterms:created>
  <dcterms:modified xsi:type="dcterms:W3CDTF">2025-11-12T11:46:17Z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