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4"/>
  </p:notesMasterIdLst>
  <p:handoutMasterIdLst>
    <p:handoutMasterId r:id="rId15"/>
  </p:handoutMasterIdLst>
  <p:sldIdLst>
    <p:sldId id="256" r:id="rId5"/>
    <p:sldId id="349" r:id="rId6"/>
    <p:sldId id="343" r:id="rId7"/>
    <p:sldId id="347" r:id="rId8"/>
    <p:sldId id="348" r:id="rId9"/>
    <p:sldId id="344" r:id="rId10"/>
    <p:sldId id="345" r:id="rId11"/>
    <p:sldId id="346" r:id="rId12"/>
    <p:sldId id="267" r:id="rId13"/>
  </p:sldIdLst>
  <p:sldSz cx="9144000" cy="6858000" type="screen4x3"/>
  <p:notesSz cx="6858000" cy="9144000"/>
  <p:custDataLst>
    <p:tags r:id="rId1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D8D30DF-4D8B-49A1-B2E2-BD5FFDB78F22}" v="7" dt="2022-07-22T12:32:53.5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1"/>
    <p:restoredTop sz="94694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 Anderson" userId="eb06f4ae563f6f66" providerId="LiveId" clId="{EB87B9A3-553C-4E78-95AE-9AA9B919C444}"/>
    <pc:docChg chg="modSld">
      <pc:chgData name="Paul Anderson" userId="eb06f4ae563f6f66" providerId="LiveId" clId="{EB87B9A3-553C-4E78-95AE-9AA9B919C444}" dt="2022-06-01T10:41:03.105" v="1" actId="20577"/>
      <pc:docMkLst>
        <pc:docMk/>
      </pc:docMkLst>
      <pc:sldChg chg="modSp mod">
        <pc:chgData name="Paul Anderson" userId="eb06f4ae563f6f66" providerId="LiveId" clId="{EB87B9A3-553C-4E78-95AE-9AA9B919C444}" dt="2022-06-01T10:32:36.059" v="0" actId="20577"/>
        <pc:sldMkLst>
          <pc:docMk/>
          <pc:sldMk cId="0" sldId="256"/>
        </pc:sldMkLst>
        <pc:spChg chg="mod">
          <ac:chgData name="Paul Anderson" userId="eb06f4ae563f6f66" providerId="LiveId" clId="{EB87B9A3-553C-4E78-95AE-9AA9B919C444}" dt="2022-06-01T10:32:36.059" v="0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NotesTx">
        <pc:chgData name="Paul Anderson" userId="eb06f4ae563f6f66" providerId="LiveId" clId="{EB87B9A3-553C-4E78-95AE-9AA9B919C444}" dt="2022-06-01T10:41:03.105" v="1" actId="20577"/>
        <pc:sldMkLst>
          <pc:docMk/>
          <pc:sldMk cId="0" sldId="328"/>
        </pc:sldMkLst>
      </pc:sldChg>
    </pc:docChg>
  </pc:docChgLst>
  <pc:docChgLst>
    <pc:chgData name="Paul Anderson" userId="eb06f4ae563f6f66" providerId="LiveId" clId="{0979044C-4292-470C-9473-9DF19169184E}"/>
    <pc:docChg chg="undo custSel addSld delSld modSld">
      <pc:chgData name="Paul Anderson" userId="eb06f4ae563f6f66" providerId="LiveId" clId="{0979044C-4292-470C-9473-9DF19169184E}" dt="2022-06-01T14:27:41.739" v="464" actId="20577"/>
      <pc:docMkLst>
        <pc:docMk/>
      </pc:docMkLst>
      <pc:sldChg chg="modSp mod">
        <pc:chgData name="Paul Anderson" userId="eb06f4ae563f6f66" providerId="LiveId" clId="{0979044C-4292-470C-9473-9DF19169184E}" dt="2022-06-01T14:27:41.739" v="464" actId="20577"/>
        <pc:sldMkLst>
          <pc:docMk/>
          <pc:sldMk cId="0" sldId="256"/>
        </pc:sldMkLst>
        <pc:spChg chg="mod">
          <ac:chgData name="Paul Anderson" userId="eb06f4ae563f6f66" providerId="LiveId" clId="{0979044C-4292-470C-9473-9DF19169184E}" dt="2022-06-01T14:27:41.739" v="464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modSp mod modNotesTx">
        <pc:chgData name="Paul Anderson" userId="eb06f4ae563f6f66" providerId="LiveId" clId="{0979044C-4292-470C-9473-9DF19169184E}" dt="2022-06-01T14:25:02.722" v="426" actId="1076"/>
        <pc:sldMkLst>
          <pc:docMk/>
          <pc:sldMk cId="0" sldId="328"/>
        </pc:sldMkLst>
        <pc:spChg chg="mod">
          <ac:chgData name="Paul Anderson" userId="eb06f4ae563f6f66" providerId="LiveId" clId="{0979044C-4292-470C-9473-9DF19169184E}" dt="2022-06-01T14:17:06.889" v="314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Paul Anderson" userId="eb06f4ae563f6f66" providerId="LiveId" clId="{0979044C-4292-470C-9473-9DF19169184E}" dt="2022-06-01T14:24:59.643" v="425" actId="14100"/>
          <ac:spMkLst>
            <pc:docMk/>
            <pc:sldMk cId="0" sldId="328"/>
            <ac:spMk id="3075" creationId="{00000000-0000-0000-0000-000000000000}"/>
          </ac:spMkLst>
        </pc:spChg>
        <pc:picChg chg="add mod">
          <ac:chgData name="Paul Anderson" userId="eb06f4ae563f6f66" providerId="LiveId" clId="{0979044C-4292-470C-9473-9DF19169184E}" dt="2022-06-01T14:25:02.722" v="426" actId="1076"/>
          <ac:picMkLst>
            <pc:docMk/>
            <pc:sldMk cId="0" sldId="328"/>
            <ac:picMk id="1026" creationId="{2CB7A3E5-0274-48AF-EFCF-0DBB845ABC62}"/>
          </ac:picMkLst>
        </pc:picChg>
      </pc:sldChg>
      <pc:sldChg chg="del">
        <pc:chgData name="Paul Anderson" userId="eb06f4ae563f6f66" providerId="LiveId" clId="{0979044C-4292-470C-9473-9DF19169184E}" dt="2022-06-01T14:11:55.335" v="21" actId="47"/>
        <pc:sldMkLst>
          <pc:docMk/>
          <pc:sldMk cId="0" sldId="333"/>
        </pc:sldMkLst>
      </pc:sldChg>
      <pc:sldChg chg="del">
        <pc:chgData name="Paul Anderson" userId="eb06f4ae563f6f66" providerId="LiveId" clId="{0979044C-4292-470C-9473-9DF19169184E}" dt="2022-06-01T14:11:46.412" v="14" actId="47"/>
        <pc:sldMkLst>
          <pc:docMk/>
          <pc:sldMk cId="1489338504" sldId="334"/>
        </pc:sldMkLst>
      </pc:sldChg>
      <pc:sldChg chg="del">
        <pc:chgData name="Paul Anderson" userId="eb06f4ae563f6f66" providerId="LiveId" clId="{0979044C-4292-470C-9473-9DF19169184E}" dt="2022-06-01T14:11:47.538" v="16" actId="47"/>
        <pc:sldMkLst>
          <pc:docMk/>
          <pc:sldMk cId="3254836506" sldId="335"/>
        </pc:sldMkLst>
      </pc:sldChg>
      <pc:sldChg chg="del">
        <pc:chgData name="Paul Anderson" userId="eb06f4ae563f6f66" providerId="LiveId" clId="{0979044C-4292-470C-9473-9DF19169184E}" dt="2022-06-01T14:11:47.006" v="15" actId="47"/>
        <pc:sldMkLst>
          <pc:docMk/>
          <pc:sldMk cId="4287422205" sldId="336"/>
        </pc:sldMkLst>
      </pc:sldChg>
      <pc:sldChg chg="del">
        <pc:chgData name="Paul Anderson" userId="eb06f4ae563f6f66" providerId="LiveId" clId="{0979044C-4292-470C-9473-9DF19169184E}" dt="2022-06-01T14:11:48.865" v="17" actId="47"/>
        <pc:sldMkLst>
          <pc:docMk/>
          <pc:sldMk cId="3024762996" sldId="337"/>
        </pc:sldMkLst>
      </pc:sldChg>
      <pc:sldChg chg="del">
        <pc:chgData name="Paul Anderson" userId="eb06f4ae563f6f66" providerId="LiveId" clId="{0979044C-4292-470C-9473-9DF19169184E}" dt="2022-06-01T14:11:49.491" v="18" actId="47"/>
        <pc:sldMkLst>
          <pc:docMk/>
          <pc:sldMk cId="2965108592" sldId="338"/>
        </pc:sldMkLst>
      </pc:sldChg>
      <pc:sldChg chg="del">
        <pc:chgData name="Paul Anderson" userId="eb06f4ae563f6f66" providerId="LiveId" clId="{0979044C-4292-470C-9473-9DF19169184E}" dt="2022-06-01T14:11:49.975" v="19" actId="47"/>
        <pc:sldMkLst>
          <pc:docMk/>
          <pc:sldMk cId="759285257" sldId="339"/>
        </pc:sldMkLst>
      </pc:sldChg>
      <pc:sldChg chg="del">
        <pc:chgData name="Paul Anderson" userId="eb06f4ae563f6f66" providerId="LiveId" clId="{0979044C-4292-470C-9473-9DF19169184E}" dt="2022-06-01T14:11:51.194" v="20" actId="47"/>
        <pc:sldMkLst>
          <pc:docMk/>
          <pc:sldMk cId="1308325247" sldId="340"/>
        </pc:sldMkLst>
      </pc:sldChg>
      <pc:sldChg chg="del">
        <pc:chgData name="Paul Anderson" userId="eb06f4ae563f6f66" providerId="LiveId" clId="{0979044C-4292-470C-9473-9DF19169184E}" dt="2022-06-01T14:27:33.322" v="462" actId="47"/>
        <pc:sldMkLst>
          <pc:docMk/>
          <pc:sldMk cId="3287929182" sldId="342"/>
        </pc:sldMkLst>
      </pc:sldChg>
      <pc:sldChg chg="addSp modSp add mod modNotesTx">
        <pc:chgData name="Paul Anderson" userId="eb06f4ae563f6f66" providerId="LiveId" clId="{0979044C-4292-470C-9473-9DF19169184E}" dt="2022-06-01T14:27:30.228" v="461" actId="20577"/>
        <pc:sldMkLst>
          <pc:docMk/>
          <pc:sldMk cId="410149340" sldId="343"/>
        </pc:sldMkLst>
        <pc:spChg chg="add mod">
          <ac:chgData name="Paul Anderson" userId="eb06f4ae563f6f66" providerId="LiveId" clId="{0979044C-4292-470C-9473-9DF19169184E}" dt="2022-06-01T14:27:30.228" v="461" actId="20577"/>
          <ac:spMkLst>
            <pc:docMk/>
            <pc:sldMk cId="410149340" sldId="343"/>
            <ac:spMk id="6" creationId="{1248F6A2-60D1-2665-5F77-AC6AA39CDFF3}"/>
          </ac:spMkLst>
        </pc:spChg>
        <pc:spChg chg="mod">
          <ac:chgData name="Paul Anderson" userId="eb06f4ae563f6f66" providerId="LiveId" clId="{0979044C-4292-470C-9473-9DF19169184E}" dt="2022-06-01T14:19:58.743" v="388" actId="20577"/>
          <ac:spMkLst>
            <pc:docMk/>
            <pc:sldMk cId="410149340" sldId="343"/>
            <ac:spMk id="3074" creationId="{00000000-0000-0000-0000-000000000000}"/>
          </ac:spMkLst>
        </pc:spChg>
        <pc:spChg chg="mod">
          <ac:chgData name="Paul Anderson" userId="eb06f4ae563f6f66" providerId="LiveId" clId="{0979044C-4292-470C-9473-9DF19169184E}" dt="2022-06-01T14:27:20.289" v="460" actId="113"/>
          <ac:spMkLst>
            <pc:docMk/>
            <pc:sldMk cId="410149340" sldId="343"/>
            <ac:spMk id="3075" creationId="{00000000-0000-0000-0000-000000000000}"/>
          </ac:spMkLst>
        </pc:spChg>
        <pc:picChg chg="mod">
          <ac:chgData name="Paul Anderson" userId="eb06f4ae563f6f66" providerId="LiveId" clId="{0979044C-4292-470C-9473-9DF19169184E}" dt="2022-06-01T14:25:09.192" v="427" actId="1076"/>
          <ac:picMkLst>
            <pc:docMk/>
            <pc:sldMk cId="410149340" sldId="343"/>
            <ac:picMk id="1026" creationId="{2CB7A3E5-0274-48AF-EFCF-0DBB845ABC62}"/>
          </ac:picMkLst>
        </pc:picChg>
      </pc:sldChg>
    </pc:docChg>
  </pc:docChgLst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Paul Anderson" userId="eb06f4ae563f6f66" providerId="LiveId" clId="{9559DCC6-FE86-418B-B692-69B248D30490}"/>
    <pc:docChg chg="custSel addSld delSld modSld sldOrd">
      <pc:chgData name="Paul Anderson" userId="eb06f4ae563f6f66" providerId="LiveId" clId="{9559DCC6-FE86-418B-B692-69B248D30490}" dt="2022-06-02T11:09:57.388" v="175" actId="20577"/>
      <pc:docMkLst>
        <pc:docMk/>
      </pc:docMkLst>
      <pc:sldChg chg="modSp mod">
        <pc:chgData name="Paul Anderson" userId="eb06f4ae563f6f66" providerId="LiveId" clId="{9559DCC6-FE86-418B-B692-69B248D30490}" dt="2022-06-02T11:06:26.721" v="28" actId="20577"/>
        <pc:sldMkLst>
          <pc:docMk/>
          <pc:sldMk cId="0" sldId="256"/>
        </pc:sldMkLst>
        <pc:spChg chg="mod">
          <ac:chgData name="Paul Anderson" userId="eb06f4ae563f6f66" providerId="LiveId" clId="{9559DCC6-FE86-418B-B692-69B248D30490}" dt="2022-06-02T11:06:26.721" v="28" actId="20577"/>
          <ac:spMkLst>
            <pc:docMk/>
            <pc:sldMk cId="0" sldId="256"/>
            <ac:spMk id="2053" creationId="{00000000-0000-0000-0000-000000000000}"/>
          </ac:spMkLst>
        </pc:spChg>
      </pc:sldChg>
      <pc:sldChg chg="del">
        <pc:chgData name="Paul Anderson" userId="eb06f4ae563f6f66" providerId="LiveId" clId="{9559DCC6-FE86-418B-B692-69B248D30490}" dt="2022-06-02T11:06:47.438" v="29" actId="47"/>
        <pc:sldMkLst>
          <pc:docMk/>
          <pc:sldMk cId="0" sldId="328"/>
        </pc:sldMkLst>
      </pc:sldChg>
      <pc:sldChg chg="delSp modSp mod modNotesTx">
        <pc:chgData name="Paul Anderson" userId="eb06f4ae563f6f66" providerId="LiveId" clId="{9559DCC6-FE86-418B-B692-69B248D30490}" dt="2022-06-02T11:08:01.061" v="86" actId="113"/>
        <pc:sldMkLst>
          <pc:docMk/>
          <pc:sldMk cId="410149340" sldId="343"/>
        </pc:sldMkLst>
        <pc:spChg chg="mod">
          <ac:chgData name="Paul Anderson" userId="eb06f4ae563f6f66" providerId="LiveId" clId="{9559DCC6-FE86-418B-B692-69B248D30490}" dt="2022-06-02T11:07:15.945" v="66" actId="20577"/>
          <ac:spMkLst>
            <pc:docMk/>
            <pc:sldMk cId="410149340" sldId="343"/>
            <ac:spMk id="3074" creationId="{00000000-0000-0000-0000-000000000000}"/>
          </ac:spMkLst>
        </pc:spChg>
        <pc:spChg chg="mod">
          <ac:chgData name="Paul Anderson" userId="eb06f4ae563f6f66" providerId="LiveId" clId="{9559DCC6-FE86-418B-B692-69B248D30490}" dt="2022-06-02T11:08:01.061" v="86" actId="113"/>
          <ac:spMkLst>
            <pc:docMk/>
            <pc:sldMk cId="410149340" sldId="343"/>
            <ac:spMk id="3075" creationId="{00000000-0000-0000-0000-000000000000}"/>
          </ac:spMkLst>
        </pc:spChg>
        <pc:picChg chg="del">
          <ac:chgData name="Paul Anderson" userId="eb06f4ae563f6f66" providerId="LiveId" clId="{9559DCC6-FE86-418B-B692-69B248D30490}" dt="2022-06-02T11:06:50.466" v="30" actId="478"/>
          <ac:picMkLst>
            <pc:docMk/>
            <pc:sldMk cId="410149340" sldId="343"/>
            <ac:picMk id="1026" creationId="{2CB7A3E5-0274-48AF-EFCF-0DBB845ABC62}"/>
          </ac:picMkLst>
        </pc:picChg>
      </pc:sldChg>
      <pc:sldChg chg="delSp modSp add mod ord">
        <pc:chgData name="Paul Anderson" userId="eb06f4ae563f6f66" providerId="LiveId" clId="{9559DCC6-FE86-418B-B692-69B248D30490}" dt="2022-06-02T11:09:57.388" v="175" actId="20577"/>
        <pc:sldMkLst>
          <pc:docMk/>
          <pc:sldMk cId="2339621384" sldId="344"/>
        </pc:sldMkLst>
        <pc:spChg chg="del">
          <ac:chgData name="Paul Anderson" userId="eb06f4ae563f6f66" providerId="LiveId" clId="{9559DCC6-FE86-418B-B692-69B248D30490}" dt="2022-06-02T11:09:36.292" v="140" actId="478"/>
          <ac:spMkLst>
            <pc:docMk/>
            <pc:sldMk cId="2339621384" sldId="344"/>
            <ac:spMk id="6" creationId="{1248F6A2-60D1-2665-5F77-AC6AA39CDFF3}"/>
          </ac:spMkLst>
        </pc:spChg>
        <pc:spChg chg="mod">
          <ac:chgData name="Paul Anderson" userId="eb06f4ae563f6f66" providerId="LiveId" clId="{9559DCC6-FE86-418B-B692-69B248D30490}" dt="2022-06-02T11:09:57.388" v="175" actId="20577"/>
          <ac:spMkLst>
            <pc:docMk/>
            <pc:sldMk cId="2339621384" sldId="344"/>
            <ac:spMk id="3074" creationId="{00000000-0000-0000-0000-000000000000}"/>
          </ac:spMkLst>
        </pc:spChg>
        <pc:spChg chg="mod">
          <ac:chgData name="Paul Anderson" userId="eb06f4ae563f6f66" providerId="LiveId" clId="{9559DCC6-FE86-418B-B692-69B248D30490}" dt="2022-06-02T11:09:43.009" v="143" actId="20577"/>
          <ac:spMkLst>
            <pc:docMk/>
            <pc:sldMk cId="2339621384" sldId="344"/>
            <ac:spMk id="3075" creationId="{00000000-0000-0000-0000-000000000000}"/>
          </ac:spMkLst>
        </pc:spChg>
      </pc:sldChg>
      <pc:sldChg chg="modSp add mod">
        <pc:chgData name="Paul Anderson" userId="eb06f4ae563f6f66" providerId="LiveId" clId="{9559DCC6-FE86-418B-B692-69B248D30490}" dt="2022-06-02T11:08:48.944" v="116" actId="20577"/>
        <pc:sldMkLst>
          <pc:docMk/>
          <pc:sldMk cId="50788553" sldId="345"/>
        </pc:sldMkLst>
        <pc:spChg chg="mod">
          <ac:chgData name="Paul Anderson" userId="eb06f4ae563f6f66" providerId="LiveId" clId="{9559DCC6-FE86-418B-B692-69B248D30490}" dt="2022-06-02T11:08:39.600" v="105" actId="6549"/>
          <ac:spMkLst>
            <pc:docMk/>
            <pc:sldMk cId="50788553" sldId="345"/>
            <ac:spMk id="3074" creationId="{00000000-0000-0000-0000-000000000000}"/>
          </ac:spMkLst>
        </pc:spChg>
        <pc:spChg chg="mod">
          <ac:chgData name="Paul Anderson" userId="eb06f4ae563f6f66" providerId="LiveId" clId="{9559DCC6-FE86-418B-B692-69B248D30490}" dt="2022-06-02T11:08:48.944" v="116" actId="20577"/>
          <ac:spMkLst>
            <pc:docMk/>
            <pc:sldMk cId="50788553" sldId="345"/>
            <ac:spMk id="3075" creationId="{00000000-0000-0000-0000-000000000000}"/>
          </ac:spMkLst>
        </pc:spChg>
      </pc:sld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0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0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0" sldId="256"/>
            <ac:spMk id="3" creationId="{7C379A34-ED8D-4918-9E2C-E0EA0EB4650D}"/>
          </ac:spMkLst>
        </pc:spChg>
      </pc:sldChg>
    </pc:docChg>
  </pc:docChgLst>
  <pc:docChgLst>
    <pc:chgData name="Caroline Prodger" userId="e4ef2e75-b60b-401b-8ebe-291bdcf405f4" providerId="ADAL" clId="{2D8D30DF-4D8B-49A1-B2E2-BD5FFDB78F22}"/>
    <pc:docChg chg="modSld">
      <pc:chgData name="Caroline Prodger" userId="e4ef2e75-b60b-401b-8ebe-291bdcf405f4" providerId="ADAL" clId="{2D8D30DF-4D8B-49A1-B2E2-BD5FFDB78F22}" dt="2022-07-22T12:33:00.827" v="35" actId="14100"/>
      <pc:docMkLst>
        <pc:docMk/>
      </pc:docMkLst>
      <pc:sldChg chg="addSp delSp modSp mod">
        <pc:chgData name="Caroline Prodger" userId="e4ef2e75-b60b-401b-8ebe-291bdcf405f4" providerId="ADAL" clId="{2D8D30DF-4D8B-49A1-B2E2-BD5FFDB78F22}" dt="2022-07-22T12:32:09.620" v="22" actId="1076"/>
        <pc:sldMkLst>
          <pc:docMk/>
          <pc:sldMk cId="410149340" sldId="343"/>
        </pc:sldMkLst>
        <pc:picChg chg="add mod">
          <ac:chgData name="Caroline Prodger" userId="e4ef2e75-b60b-401b-8ebe-291bdcf405f4" providerId="ADAL" clId="{2D8D30DF-4D8B-49A1-B2E2-BD5FFDB78F22}" dt="2022-07-22T12:32:09.620" v="22" actId="1076"/>
          <ac:picMkLst>
            <pc:docMk/>
            <pc:sldMk cId="410149340" sldId="343"/>
            <ac:picMk id="3" creationId="{E257A7A1-1376-A4C1-112E-D1B952C82AD7}"/>
          </ac:picMkLst>
        </pc:picChg>
        <pc:picChg chg="del">
          <ac:chgData name="Caroline Prodger" userId="e4ef2e75-b60b-401b-8ebe-291bdcf405f4" providerId="ADAL" clId="{2D8D30DF-4D8B-49A1-B2E2-BD5FFDB78F22}" dt="2022-07-22T12:31:29.923" v="15" actId="478"/>
          <ac:picMkLst>
            <pc:docMk/>
            <pc:sldMk cId="410149340" sldId="343"/>
            <ac:picMk id="1026" creationId="{597C1A98-9F5A-6D39-30D3-8707E910381F}"/>
          </ac:picMkLst>
        </pc:picChg>
      </pc:sldChg>
      <pc:sldChg chg="addSp modSp mod">
        <pc:chgData name="Caroline Prodger" userId="e4ef2e75-b60b-401b-8ebe-291bdcf405f4" providerId="ADAL" clId="{2D8D30DF-4D8B-49A1-B2E2-BD5FFDB78F22}" dt="2022-07-22T12:29:41.396" v="14" actId="1076"/>
        <pc:sldMkLst>
          <pc:docMk/>
          <pc:sldMk cId="2339621384" sldId="344"/>
        </pc:sldMkLst>
        <pc:spChg chg="mod">
          <ac:chgData name="Caroline Prodger" userId="e4ef2e75-b60b-401b-8ebe-291bdcf405f4" providerId="ADAL" clId="{2D8D30DF-4D8B-49A1-B2E2-BD5FFDB78F22}" dt="2022-07-22T12:29:36.435" v="12" actId="14100"/>
          <ac:spMkLst>
            <pc:docMk/>
            <pc:sldMk cId="2339621384" sldId="344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2D8D30DF-4D8B-49A1-B2E2-BD5FFDB78F22}" dt="2022-07-22T12:29:41.396" v="14" actId="1076"/>
          <ac:picMkLst>
            <pc:docMk/>
            <pc:sldMk cId="2339621384" sldId="344"/>
            <ac:picMk id="3" creationId="{3B917DC1-2B2B-A7A5-4A55-70AA75A6989C}"/>
          </ac:picMkLst>
        </pc:picChg>
      </pc:sldChg>
      <pc:sldChg chg="addSp delSp modSp mod">
        <pc:chgData name="Caroline Prodger" userId="e4ef2e75-b60b-401b-8ebe-291bdcf405f4" providerId="ADAL" clId="{2D8D30DF-4D8B-49A1-B2E2-BD5FFDB78F22}" dt="2022-07-22T12:33:00.827" v="35" actId="14100"/>
        <pc:sldMkLst>
          <pc:docMk/>
          <pc:sldMk cId="50788553" sldId="345"/>
        </pc:sldMkLst>
        <pc:picChg chg="add mod">
          <ac:chgData name="Caroline Prodger" userId="e4ef2e75-b60b-401b-8ebe-291bdcf405f4" providerId="ADAL" clId="{2D8D30DF-4D8B-49A1-B2E2-BD5FFDB78F22}" dt="2022-07-22T12:33:00.827" v="35" actId="14100"/>
          <ac:picMkLst>
            <pc:docMk/>
            <pc:sldMk cId="50788553" sldId="345"/>
            <ac:picMk id="3" creationId="{AF5E6D95-5648-A2E6-4BAA-4F9882EB48B7}"/>
          </ac:picMkLst>
        </pc:picChg>
        <pc:picChg chg="del">
          <ac:chgData name="Caroline Prodger" userId="e4ef2e75-b60b-401b-8ebe-291bdcf405f4" providerId="ADAL" clId="{2D8D30DF-4D8B-49A1-B2E2-BD5FFDB78F22}" dt="2022-07-22T12:32:43.469" v="30" actId="478"/>
          <ac:picMkLst>
            <pc:docMk/>
            <pc:sldMk cId="50788553" sldId="345"/>
            <ac:picMk id="1026" creationId="{6A14727A-925D-415C-A361-D48E5D22F2D6}"/>
          </ac:picMkLst>
        </pc:picChg>
      </pc:sldChg>
      <pc:sldChg chg="addSp delSp modSp mod">
        <pc:chgData name="Caroline Prodger" userId="e4ef2e75-b60b-401b-8ebe-291bdcf405f4" providerId="ADAL" clId="{2D8D30DF-4D8B-49A1-B2E2-BD5FFDB78F22}" dt="2022-07-22T12:32:32.062" v="29" actId="1076"/>
        <pc:sldMkLst>
          <pc:docMk/>
          <pc:sldMk cId="3357951180" sldId="347"/>
        </pc:sldMkLst>
        <pc:picChg chg="add mod">
          <ac:chgData name="Caroline Prodger" userId="e4ef2e75-b60b-401b-8ebe-291bdcf405f4" providerId="ADAL" clId="{2D8D30DF-4D8B-49A1-B2E2-BD5FFDB78F22}" dt="2022-07-22T12:32:32.062" v="29" actId="1076"/>
          <ac:picMkLst>
            <pc:docMk/>
            <pc:sldMk cId="3357951180" sldId="347"/>
            <ac:picMk id="3" creationId="{B6C4F5A6-F3A8-023A-2B76-06DE8419AF01}"/>
          </ac:picMkLst>
        </pc:picChg>
        <pc:picChg chg="del">
          <ac:chgData name="Caroline Prodger" userId="e4ef2e75-b60b-401b-8ebe-291bdcf405f4" providerId="ADAL" clId="{2D8D30DF-4D8B-49A1-B2E2-BD5FFDB78F22}" dt="2022-07-22T12:32:12.785" v="23" actId="478"/>
          <ac:picMkLst>
            <pc:docMk/>
            <pc:sldMk cId="3357951180" sldId="347"/>
            <ac:picMk id="2050" creationId="{8EE8CEC5-327D-0179-8511-655718C1551C}"/>
          </ac:picMkLst>
        </pc:picChg>
      </pc:sldChg>
    </pc:docChg>
  </pc:docChgLst>
  <pc:docChgLst>
    <pc:chgData name="Paul Anderson" userId="eb06f4ae563f6f66" providerId="LiveId" clId="{B5BD20D9-25AA-45F8-92C6-A706292A6D03}"/>
    <pc:docChg chg="undo custSel addSld modSld">
      <pc:chgData name="Paul Anderson" userId="eb06f4ae563f6f66" providerId="LiveId" clId="{B5BD20D9-25AA-45F8-92C6-A706292A6D03}" dt="2022-06-04T13:12:35.703" v="978" actId="6549"/>
      <pc:docMkLst>
        <pc:docMk/>
      </pc:docMkLst>
      <pc:sldChg chg="modSp mod">
        <pc:chgData name="Paul Anderson" userId="eb06f4ae563f6f66" providerId="LiveId" clId="{B5BD20D9-25AA-45F8-92C6-A706292A6D03}" dt="2022-06-03T22:40:25.906" v="50" actId="6549"/>
        <pc:sldMkLst>
          <pc:docMk/>
          <pc:sldMk cId="0" sldId="256"/>
        </pc:sldMkLst>
        <pc:spChg chg="mod">
          <ac:chgData name="Paul Anderson" userId="eb06f4ae563f6f66" providerId="LiveId" clId="{B5BD20D9-25AA-45F8-92C6-A706292A6D03}" dt="2022-06-03T22:40:25.906" v="50" actId="6549"/>
          <ac:spMkLst>
            <pc:docMk/>
            <pc:sldMk cId="0" sldId="256"/>
            <ac:spMk id="2053" creationId="{00000000-0000-0000-0000-000000000000}"/>
          </ac:spMkLst>
        </pc:spChg>
      </pc:sldChg>
      <pc:sldChg chg="addSp delSp modSp mod modNotesTx">
        <pc:chgData name="Paul Anderson" userId="eb06f4ae563f6f66" providerId="LiveId" clId="{B5BD20D9-25AA-45F8-92C6-A706292A6D03}" dt="2022-06-04T13:08:55.336" v="932" actId="14100"/>
        <pc:sldMkLst>
          <pc:docMk/>
          <pc:sldMk cId="410149340" sldId="343"/>
        </pc:sldMkLst>
        <pc:spChg chg="del">
          <ac:chgData name="Paul Anderson" userId="eb06f4ae563f6f66" providerId="LiveId" clId="{B5BD20D9-25AA-45F8-92C6-A706292A6D03}" dt="2022-06-04T12:43:01.310" v="444" actId="478"/>
          <ac:spMkLst>
            <pc:docMk/>
            <pc:sldMk cId="410149340" sldId="343"/>
            <ac:spMk id="6" creationId="{1248F6A2-60D1-2665-5F77-AC6AA39CDFF3}"/>
          </ac:spMkLst>
        </pc:spChg>
        <pc:spChg chg="mod">
          <ac:chgData name="Paul Anderson" userId="eb06f4ae563f6f66" providerId="LiveId" clId="{B5BD20D9-25AA-45F8-92C6-A706292A6D03}" dt="2022-06-03T22:40:30.767" v="51" actId="6549"/>
          <ac:spMkLst>
            <pc:docMk/>
            <pc:sldMk cId="410149340" sldId="343"/>
            <ac:spMk id="3074" creationId="{00000000-0000-0000-0000-000000000000}"/>
          </ac:spMkLst>
        </pc:spChg>
        <pc:spChg chg="mod">
          <ac:chgData name="Paul Anderson" userId="eb06f4ae563f6f66" providerId="LiveId" clId="{B5BD20D9-25AA-45F8-92C6-A706292A6D03}" dt="2022-06-04T13:08:51.721" v="931" actId="14100"/>
          <ac:spMkLst>
            <pc:docMk/>
            <pc:sldMk cId="410149340" sldId="343"/>
            <ac:spMk id="3075" creationId="{00000000-0000-0000-0000-000000000000}"/>
          </ac:spMkLst>
        </pc:spChg>
        <pc:picChg chg="add mod">
          <ac:chgData name="Paul Anderson" userId="eb06f4ae563f6f66" providerId="LiveId" clId="{B5BD20D9-25AA-45F8-92C6-A706292A6D03}" dt="2022-06-04T13:08:55.336" v="932" actId="14100"/>
          <ac:picMkLst>
            <pc:docMk/>
            <pc:sldMk cId="410149340" sldId="343"/>
            <ac:picMk id="1026" creationId="{597C1A98-9F5A-6D39-30D3-8707E910381F}"/>
          </ac:picMkLst>
        </pc:picChg>
      </pc:sldChg>
      <pc:sldChg chg="modSp mod">
        <pc:chgData name="Paul Anderson" userId="eb06f4ae563f6f66" providerId="LiveId" clId="{B5BD20D9-25AA-45F8-92C6-A706292A6D03}" dt="2022-06-04T13:11:35.775" v="970" actId="14100"/>
        <pc:sldMkLst>
          <pc:docMk/>
          <pc:sldMk cId="2339621384" sldId="344"/>
        </pc:sldMkLst>
        <pc:spChg chg="mod">
          <ac:chgData name="Paul Anderson" userId="eb06f4ae563f6f66" providerId="LiveId" clId="{B5BD20D9-25AA-45F8-92C6-A706292A6D03}" dt="2022-06-02T11:16:42.054" v="43" actId="20577"/>
          <ac:spMkLst>
            <pc:docMk/>
            <pc:sldMk cId="2339621384" sldId="344"/>
            <ac:spMk id="3074" creationId="{00000000-0000-0000-0000-000000000000}"/>
          </ac:spMkLst>
        </pc:spChg>
        <pc:spChg chg="mod">
          <ac:chgData name="Paul Anderson" userId="eb06f4ae563f6f66" providerId="LiveId" clId="{B5BD20D9-25AA-45F8-92C6-A706292A6D03}" dt="2022-06-04T13:11:35.775" v="970" actId="14100"/>
          <ac:spMkLst>
            <pc:docMk/>
            <pc:sldMk cId="2339621384" sldId="344"/>
            <ac:spMk id="3075" creationId="{00000000-0000-0000-0000-000000000000}"/>
          </ac:spMkLst>
        </pc:spChg>
      </pc:sldChg>
      <pc:sldChg chg="addSp delSp modSp mod modNotesTx">
        <pc:chgData name="Paul Anderson" userId="eb06f4ae563f6f66" providerId="LiveId" clId="{B5BD20D9-25AA-45F8-92C6-A706292A6D03}" dt="2022-06-03T23:07:13.732" v="172" actId="14100"/>
        <pc:sldMkLst>
          <pc:docMk/>
          <pc:sldMk cId="50788553" sldId="345"/>
        </pc:sldMkLst>
        <pc:spChg chg="del">
          <ac:chgData name="Paul Anderson" userId="eb06f4ae563f6f66" providerId="LiveId" clId="{B5BD20D9-25AA-45F8-92C6-A706292A6D03}" dt="2022-06-03T22:46:11.794" v="52" actId="478"/>
          <ac:spMkLst>
            <pc:docMk/>
            <pc:sldMk cId="50788553" sldId="345"/>
            <ac:spMk id="6" creationId="{1248F6A2-60D1-2665-5F77-AC6AA39CDFF3}"/>
          </ac:spMkLst>
        </pc:spChg>
        <pc:spChg chg="mod">
          <ac:chgData name="Paul Anderson" userId="eb06f4ae563f6f66" providerId="LiveId" clId="{B5BD20D9-25AA-45F8-92C6-A706292A6D03}" dt="2022-06-03T22:52:26.391" v="100" actId="20577"/>
          <ac:spMkLst>
            <pc:docMk/>
            <pc:sldMk cId="50788553" sldId="345"/>
            <ac:spMk id="3074" creationId="{00000000-0000-0000-0000-000000000000}"/>
          </ac:spMkLst>
        </pc:spChg>
        <pc:spChg chg="mod">
          <ac:chgData name="Paul Anderson" userId="eb06f4ae563f6f66" providerId="LiveId" clId="{B5BD20D9-25AA-45F8-92C6-A706292A6D03}" dt="2022-06-03T23:07:13.732" v="172" actId="14100"/>
          <ac:spMkLst>
            <pc:docMk/>
            <pc:sldMk cId="50788553" sldId="345"/>
            <ac:spMk id="3075" creationId="{00000000-0000-0000-0000-000000000000}"/>
          </ac:spMkLst>
        </pc:spChg>
        <pc:picChg chg="add mod">
          <ac:chgData name="Paul Anderson" userId="eb06f4ae563f6f66" providerId="LiveId" clId="{B5BD20D9-25AA-45F8-92C6-A706292A6D03}" dt="2022-06-03T23:07:05.536" v="171" actId="14100"/>
          <ac:picMkLst>
            <pc:docMk/>
            <pc:sldMk cId="50788553" sldId="345"/>
            <ac:picMk id="1026" creationId="{6A14727A-925D-415C-A361-D48E5D22F2D6}"/>
          </ac:picMkLst>
        </pc:picChg>
      </pc:sldChg>
      <pc:sldChg chg="modSp add mod">
        <pc:chgData name="Paul Anderson" userId="eb06f4ae563f6f66" providerId="LiveId" clId="{B5BD20D9-25AA-45F8-92C6-A706292A6D03}" dt="2022-06-04T13:12:35.703" v="978" actId="6549"/>
        <pc:sldMkLst>
          <pc:docMk/>
          <pc:sldMk cId="3344577195" sldId="346"/>
        </pc:sldMkLst>
        <pc:spChg chg="mod">
          <ac:chgData name="Paul Anderson" userId="eb06f4ae563f6f66" providerId="LiveId" clId="{B5BD20D9-25AA-45F8-92C6-A706292A6D03}" dt="2022-06-04T13:12:35.703" v="978" actId="6549"/>
          <ac:spMkLst>
            <pc:docMk/>
            <pc:sldMk cId="3344577195" sldId="346"/>
            <ac:spMk id="3075" creationId="{00000000-0000-0000-0000-000000000000}"/>
          </ac:spMkLst>
        </pc:spChg>
      </pc:sldChg>
      <pc:sldChg chg="addSp modSp add mod modNotesTx">
        <pc:chgData name="Paul Anderson" userId="eb06f4ae563f6f66" providerId="LiveId" clId="{B5BD20D9-25AA-45F8-92C6-A706292A6D03}" dt="2022-06-04T13:09:55.225" v="950" actId="1035"/>
        <pc:sldMkLst>
          <pc:docMk/>
          <pc:sldMk cId="3357951180" sldId="347"/>
        </pc:sldMkLst>
        <pc:spChg chg="mod">
          <ac:chgData name="Paul Anderson" userId="eb06f4ae563f6f66" providerId="LiveId" clId="{B5BD20D9-25AA-45F8-92C6-A706292A6D03}" dt="2022-06-04T13:09:46.881" v="946" actId="14100"/>
          <ac:spMkLst>
            <pc:docMk/>
            <pc:sldMk cId="3357951180" sldId="347"/>
            <ac:spMk id="3075" creationId="{00000000-0000-0000-0000-000000000000}"/>
          </ac:spMkLst>
        </pc:spChg>
        <pc:picChg chg="add mod">
          <ac:chgData name="Paul Anderson" userId="eb06f4ae563f6f66" providerId="LiveId" clId="{B5BD20D9-25AA-45F8-92C6-A706292A6D03}" dt="2022-06-04T13:09:55.225" v="950" actId="1035"/>
          <ac:picMkLst>
            <pc:docMk/>
            <pc:sldMk cId="3357951180" sldId="347"/>
            <ac:picMk id="2050" creationId="{8EE8CEC5-327D-0179-8511-655718C1551C}"/>
          </ac:picMkLst>
        </pc:pic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4702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61573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56896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74556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6601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0189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9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43550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87143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16. Continuous improvement</a:t>
            </a:r>
          </a:p>
          <a:p>
            <a:endParaRPr lang="en-GB" sz="2400" b="1" dirty="0"/>
          </a:p>
          <a:p>
            <a:r>
              <a:rPr lang="en-GB" sz="2400" b="1" dirty="0"/>
              <a:t>16.1 Continuous improvement principles and practices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8: SMED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28B341-3AA1-3003-5AA8-B53946DC9B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04FE13-015F-FB34-EB89-EC96C597835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explain the concept of single minute exchange of die (SMED) and how this relates to changeover times in manufacturing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outline the benefits and limitations of this approach and describe how it is carried out in practice.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6970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Changeover times in manufacturing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3797808" cy="4338000"/>
          </a:xfrm>
        </p:spPr>
        <p:txBody>
          <a:bodyPr/>
          <a:lstStyle/>
          <a:p>
            <a:pPr lvl="1"/>
            <a:r>
              <a:rPr lang="en-US" dirty="0"/>
              <a:t>During batch manufacturing, it is necessary to change processes between batches. </a:t>
            </a:r>
          </a:p>
          <a:p>
            <a:pPr lvl="1"/>
            <a:r>
              <a:rPr lang="en-US" dirty="0"/>
              <a:t>This might involve swapping tools, repositioning jigs and changing machine parameters. </a:t>
            </a:r>
          </a:p>
          <a:p>
            <a:pPr lvl="1"/>
            <a:r>
              <a:rPr lang="en-US" dirty="0"/>
              <a:t>During the changeover, the process is not producing products, but workers are still being paid for their activities. </a:t>
            </a:r>
          </a:p>
          <a:p>
            <a:pPr lvl="1"/>
            <a:r>
              <a:rPr lang="en-US" dirty="0"/>
              <a:t>Reducing changeover times therefore has benefits for the business.</a:t>
            </a:r>
          </a:p>
          <a:p>
            <a:pPr lvl="1"/>
            <a:endParaRPr lang="en-US" dirty="0"/>
          </a:p>
        </p:txBody>
      </p:sp>
      <p:pic>
        <p:nvPicPr>
          <p:cNvPr id="3" name="Picture 2" descr="A person working in a factory&#10;&#10;Description automatically generated with medium confidence">
            <a:extLst>
              <a:ext uri="{FF2B5EF4-FFF2-40B4-BE49-F238E27FC236}">
                <a16:creationId xmlns:a16="http://schemas.microsoft.com/office/drawing/2014/main" id="{E257A7A1-1376-A4C1-112E-D1B952C82A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6035" y="1993490"/>
            <a:ext cx="4310765" cy="287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493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 is 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single minute exchange of die (SMED)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962144" y="1780032"/>
            <a:ext cx="3724656" cy="4069968"/>
          </a:xfrm>
        </p:spPr>
        <p:txBody>
          <a:bodyPr/>
          <a:lstStyle/>
          <a:p>
            <a:pPr lvl="1"/>
            <a:r>
              <a:rPr lang="en-US" b="1" dirty="0"/>
              <a:t>Single minute exchange of die</a:t>
            </a:r>
            <a:r>
              <a:rPr lang="en-US" dirty="0"/>
              <a:t> </a:t>
            </a:r>
            <a:r>
              <a:rPr lang="en-US" b="1" dirty="0"/>
              <a:t>(SMED)</a:t>
            </a:r>
            <a:r>
              <a:rPr lang="en-US" dirty="0"/>
              <a:t> is a term first used by Toyota. </a:t>
            </a:r>
          </a:p>
          <a:p>
            <a:pPr lvl="1"/>
            <a:r>
              <a:rPr lang="en-US" dirty="0"/>
              <a:t>The goal of SMED is to perform every changeover between products in less than a minute. </a:t>
            </a:r>
          </a:p>
          <a:p>
            <a:pPr lvl="1"/>
            <a:r>
              <a:rPr lang="en-US" dirty="0"/>
              <a:t>SMED is now commonly used to describe activities to reduce changeover times, even if the changeover takes a lot longer than a minute.</a:t>
            </a:r>
          </a:p>
          <a:p>
            <a:pPr lvl="1"/>
            <a:endParaRPr lang="en-US" dirty="0"/>
          </a:p>
        </p:txBody>
      </p:sp>
      <p:pic>
        <p:nvPicPr>
          <p:cNvPr id="3" name="Picture 2" descr="A picture containing indoor, miller&#10;&#10;Description automatically generated">
            <a:extLst>
              <a:ext uri="{FF2B5EF4-FFF2-40B4-BE49-F238E27FC236}">
                <a16:creationId xmlns:a16="http://schemas.microsoft.com/office/drawing/2014/main" id="{B6C4F5A6-F3A8-023A-2B76-06DE8419AF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046141"/>
            <a:ext cx="4148606" cy="3115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9511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Benefits of SMED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382000" cy="4338000"/>
          </a:xfrm>
        </p:spPr>
        <p:txBody>
          <a:bodyPr/>
          <a:lstStyle/>
          <a:p>
            <a:pPr lvl="3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Faster changeover between products resulting in less equipment downtime and lower manufacturing costs.</a:t>
            </a:r>
          </a:p>
          <a:p>
            <a:pPr lvl="3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Allows more frequent changeovers without increasing manufacturing costs, meaning batch sizes can be reduced.</a:t>
            </a:r>
          </a:p>
          <a:p>
            <a:pPr lvl="3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As a result a smaller inventory of finished products is needed and there is increased potential to customise batches for customers.</a:t>
            </a:r>
          </a:p>
          <a:p>
            <a:pPr lvl="3">
              <a:buFont typeface="Arial" panose="020B0604020202020204" pitchFamily="34" charset="0"/>
              <a:buChar char="•"/>
            </a:pPr>
            <a:endParaRPr lang="en-US" sz="2000" dirty="0"/>
          </a:p>
          <a:p>
            <a:pPr lvl="3">
              <a:buFont typeface="Arial" panose="020B0604020202020204" pitchFamily="34" charset="0"/>
              <a:buChar char="•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8025373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Limitations of SMED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512000"/>
            <a:ext cx="4340943" cy="4338000"/>
          </a:xfrm>
        </p:spPr>
        <p:txBody>
          <a:bodyPr/>
          <a:lstStyle/>
          <a:p>
            <a:pPr lvl="3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Most effective in reducing changeover time when batches of products are being manufactured, with common characteristics between different products. </a:t>
            </a:r>
          </a:p>
          <a:p>
            <a:pPr lvl="3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May require some investment in additional tooling or jigs and fixtures.  </a:t>
            </a:r>
          </a:p>
          <a:p>
            <a:pPr lvl="3">
              <a:lnSpc>
                <a:spcPts val="2400"/>
              </a:lnSpc>
              <a:buFont typeface="Arial" panose="020B0604020202020204" pitchFamily="34" charset="0"/>
              <a:buChar char="•"/>
            </a:pPr>
            <a:r>
              <a:rPr lang="en-US" sz="2000" dirty="0"/>
              <a:t>Time is needed to train workers in the approach and then to implement it (typically one day for each process).</a:t>
            </a:r>
          </a:p>
        </p:txBody>
      </p:sp>
      <p:pic>
        <p:nvPicPr>
          <p:cNvPr id="3" name="Picture 2" descr="A few women in a lab&#10;&#10;Description automatically generated with low confidence">
            <a:extLst>
              <a:ext uri="{FF2B5EF4-FFF2-40B4-BE49-F238E27FC236}">
                <a16:creationId xmlns:a16="http://schemas.microsoft.com/office/drawing/2014/main" id="{3B917DC1-2B2B-A7A5-4A55-70AA75A698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4284" y="2206960"/>
            <a:ext cx="3662516" cy="2444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6213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Activity elements during a changeover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0" y="1804416"/>
            <a:ext cx="4345858" cy="3960940"/>
          </a:xfrm>
        </p:spPr>
        <p:txBody>
          <a:bodyPr/>
          <a:lstStyle/>
          <a:p>
            <a:pPr lvl="1">
              <a:spcBef>
                <a:spcPts val="1000"/>
              </a:spcBef>
            </a:pPr>
            <a:r>
              <a:rPr lang="en-GB" b="1" dirty="0"/>
              <a:t>Internal elements</a:t>
            </a:r>
            <a:r>
              <a:rPr lang="en-GB" dirty="0"/>
              <a:t> are things which have to be done when the process is stopped. </a:t>
            </a:r>
          </a:p>
          <a:p>
            <a:pPr lvl="4">
              <a:spcBef>
                <a:spcPts val="500"/>
              </a:spcBef>
            </a:pPr>
            <a:r>
              <a:rPr lang="en-GB" sz="2000" dirty="0"/>
              <a:t>For example, sharpening the cutting tool being used. </a:t>
            </a:r>
            <a:endParaRPr lang="en-US" sz="2000" dirty="0"/>
          </a:p>
          <a:p>
            <a:pPr lvl="1"/>
            <a:r>
              <a:rPr lang="en-GB" b="1" dirty="0"/>
              <a:t>External elements</a:t>
            </a:r>
            <a:r>
              <a:rPr lang="en-GB" dirty="0"/>
              <a:t> are things that can be carried out while the process is running. </a:t>
            </a:r>
          </a:p>
          <a:p>
            <a:pPr lvl="4">
              <a:spcBef>
                <a:spcPts val="500"/>
              </a:spcBef>
            </a:pPr>
            <a:r>
              <a:rPr lang="en-GB" sz="2000" dirty="0"/>
              <a:t>For example, any tools needed could be located as the previous batch is being processed.</a:t>
            </a:r>
          </a:p>
        </p:txBody>
      </p:sp>
      <p:pic>
        <p:nvPicPr>
          <p:cNvPr id="3" name="Picture 2" descr="A picture containing person, indoor, miller&#10;&#10;Description automatically generated">
            <a:extLst>
              <a:ext uri="{FF2B5EF4-FFF2-40B4-BE49-F238E27FC236}">
                <a16:creationId xmlns:a16="http://schemas.microsoft.com/office/drawing/2014/main" id="{AF5E6D95-5648-A2E6-4BAA-4F9882EB48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1804416"/>
            <a:ext cx="3917762" cy="2611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885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How is SMED carried out?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43531"/>
            <a:ext cx="8320450" cy="4169472"/>
          </a:xfrm>
        </p:spPr>
        <p:txBody>
          <a:bodyPr/>
          <a:lstStyle/>
          <a:p>
            <a:pPr marL="571500" indent="-342900">
              <a:lnSpc>
                <a:spcPct val="107000"/>
              </a:lnSpc>
              <a:buFont typeface="+mj-lt"/>
              <a:buAutoNum type="arabicPeriod"/>
            </a:pPr>
            <a:r>
              <a:rPr lang="en-GB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Identify all the steps in the current changeover activity. </a:t>
            </a:r>
          </a:p>
          <a:p>
            <a:pPr marL="571500" indent="-342900">
              <a:lnSpc>
                <a:spcPct val="107000"/>
              </a:lnSpc>
              <a:buFont typeface="+mj-lt"/>
              <a:buAutoNum type="arabicPeriod"/>
            </a:pPr>
            <a:r>
              <a:rPr lang="en-GB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Remove all external elements from the changeover process. </a:t>
            </a:r>
          </a:p>
          <a:p>
            <a:pPr marL="571500" indent="-342900">
              <a:lnSpc>
                <a:spcPct val="107000"/>
              </a:lnSpc>
              <a:buFont typeface="+mj-lt"/>
              <a:buAutoNum type="arabicPeriod"/>
            </a:pPr>
            <a:r>
              <a:rPr lang="en-GB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Convert internal elements to external elements. For example, sharpening a cutting tool could be changed from an internal to an external element by having a second cutting tool, which is sharpened while the previous batch is being processed.</a:t>
            </a:r>
          </a:p>
          <a:p>
            <a:pPr marL="571500" indent="-342900">
              <a:lnSpc>
                <a:spcPct val="107000"/>
              </a:lnSpc>
              <a:buFont typeface="+mj-lt"/>
              <a:buAutoNum type="arabicPeriod"/>
            </a:pPr>
            <a:r>
              <a:rPr lang="en-GB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Standardise the process – document the most efficient new method of carrying out the changeover.</a:t>
            </a:r>
          </a:p>
          <a:p>
            <a:pPr marL="228600" algn="ctr">
              <a:lnSpc>
                <a:spcPct val="107000"/>
              </a:lnSpc>
            </a:pPr>
            <a:r>
              <a:rPr lang="en-GB" b="1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Training is essential to ensure all workers follow the improved standardised process</a:t>
            </a:r>
          </a:p>
          <a:p>
            <a:pPr marL="0" lvl="1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3445771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9ED5C2-448B-8EE5-5F39-855D97F82508}"/>
              </a:ext>
            </a:extLst>
          </p:cNvPr>
          <p:cNvSpPr txBox="1"/>
          <p:nvPr/>
        </p:nvSpPr>
        <p:spPr>
          <a:xfrm>
            <a:off x="2119445" y="6010464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</TotalTime>
  <Words>513</Words>
  <Application>Microsoft Office PowerPoint</Application>
  <PresentationFormat>On-screen Show (4:3)</PresentationFormat>
  <Paragraphs>48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8: SMED</vt:lpstr>
      <vt:lpstr>Objectives</vt:lpstr>
      <vt:lpstr>Changeover times in manufacturing</vt:lpstr>
      <vt:lpstr>What is single minute exchange of die (SMED)?</vt:lpstr>
      <vt:lpstr>Benefits of SMED</vt:lpstr>
      <vt:lpstr>Limitations of SMED</vt:lpstr>
      <vt:lpstr>Activity elements during a changeover</vt:lpstr>
      <vt:lpstr>How is SMED carried out?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33</cp:revision>
  <dcterms:created xsi:type="dcterms:W3CDTF">2013-05-28T00:38:54Z</dcterms:created>
  <dcterms:modified xsi:type="dcterms:W3CDTF">2025-11-12T11:48:21Z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