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0"/>
  </p:notesMasterIdLst>
  <p:handoutMasterIdLst>
    <p:handoutMasterId r:id="rId11"/>
  </p:handoutMasterIdLst>
  <p:sldIdLst>
    <p:sldId id="256" r:id="rId5"/>
    <p:sldId id="344" r:id="rId6"/>
    <p:sldId id="328" r:id="rId7"/>
    <p:sldId id="343" r:id="rId8"/>
    <p:sldId id="267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D899DBD-FDDA-4D59-A5FB-CD41D85BCBC0}" v="4" dt="2022-07-22T11:24:57.0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19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ul Anderson" userId="eb06f4ae563f6f66" providerId="LiveId" clId="{0979044C-4292-470C-9473-9DF19169184E}"/>
    <pc:docChg chg="undo custSel addSld delSld modSld">
      <pc:chgData name="Paul Anderson" userId="eb06f4ae563f6f66" providerId="LiveId" clId="{0979044C-4292-470C-9473-9DF19169184E}" dt="2022-06-01T14:27:41.739" v="464" actId="20577"/>
      <pc:docMkLst>
        <pc:docMk/>
      </pc:docMkLst>
      <pc:sldChg chg="modSp mod">
        <pc:chgData name="Paul Anderson" userId="eb06f4ae563f6f66" providerId="LiveId" clId="{0979044C-4292-470C-9473-9DF19169184E}" dt="2022-06-01T14:27:41.739" v="464" actId="20577"/>
        <pc:sldMkLst>
          <pc:docMk/>
          <pc:sldMk cId="0" sldId="256"/>
        </pc:sldMkLst>
        <pc:spChg chg="mod">
          <ac:chgData name="Paul Anderson" userId="eb06f4ae563f6f66" providerId="LiveId" clId="{0979044C-4292-470C-9473-9DF19169184E}" dt="2022-06-01T14:27:41.739" v="46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modSp mod modNotesTx">
        <pc:chgData name="Paul Anderson" userId="eb06f4ae563f6f66" providerId="LiveId" clId="{0979044C-4292-470C-9473-9DF19169184E}" dt="2022-06-01T14:25:02.722" v="426" actId="1076"/>
        <pc:sldMkLst>
          <pc:docMk/>
          <pc:sldMk cId="0" sldId="328"/>
        </pc:sldMkLst>
        <pc:spChg chg="mod">
          <ac:chgData name="Paul Anderson" userId="eb06f4ae563f6f66" providerId="LiveId" clId="{0979044C-4292-470C-9473-9DF19169184E}" dt="2022-06-01T14:17:06.889" v="314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4:59.643" v="425" actId="14100"/>
          <ac:spMkLst>
            <pc:docMk/>
            <pc:sldMk cId="0" sldId="328"/>
            <ac:spMk id="3075" creationId="{00000000-0000-0000-0000-000000000000}"/>
          </ac:spMkLst>
        </pc:spChg>
        <pc:picChg chg="add mod">
          <ac:chgData name="Paul Anderson" userId="eb06f4ae563f6f66" providerId="LiveId" clId="{0979044C-4292-470C-9473-9DF19169184E}" dt="2022-06-01T14:25:02.722" v="426" actId="1076"/>
          <ac:picMkLst>
            <pc:docMk/>
            <pc:sldMk cId="0" sldId="328"/>
            <ac:picMk id="1026" creationId="{2CB7A3E5-0274-48AF-EFCF-0DBB845ABC62}"/>
          </ac:picMkLst>
        </pc:picChg>
      </pc:sldChg>
      <pc:sldChg chg="del">
        <pc:chgData name="Paul Anderson" userId="eb06f4ae563f6f66" providerId="LiveId" clId="{0979044C-4292-470C-9473-9DF19169184E}" dt="2022-06-01T14:11:55.335" v="21" actId="47"/>
        <pc:sldMkLst>
          <pc:docMk/>
          <pc:sldMk cId="0" sldId="333"/>
        </pc:sldMkLst>
      </pc:sldChg>
      <pc:sldChg chg="del">
        <pc:chgData name="Paul Anderson" userId="eb06f4ae563f6f66" providerId="LiveId" clId="{0979044C-4292-470C-9473-9DF19169184E}" dt="2022-06-01T14:11:46.412" v="14" actId="47"/>
        <pc:sldMkLst>
          <pc:docMk/>
          <pc:sldMk cId="1489338504" sldId="334"/>
        </pc:sldMkLst>
      </pc:sldChg>
      <pc:sldChg chg="del">
        <pc:chgData name="Paul Anderson" userId="eb06f4ae563f6f66" providerId="LiveId" clId="{0979044C-4292-470C-9473-9DF19169184E}" dt="2022-06-01T14:11:47.538" v="16" actId="47"/>
        <pc:sldMkLst>
          <pc:docMk/>
          <pc:sldMk cId="3254836506" sldId="335"/>
        </pc:sldMkLst>
      </pc:sldChg>
      <pc:sldChg chg="del">
        <pc:chgData name="Paul Anderson" userId="eb06f4ae563f6f66" providerId="LiveId" clId="{0979044C-4292-470C-9473-9DF19169184E}" dt="2022-06-01T14:11:47.006" v="15" actId="47"/>
        <pc:sldMkLst>
          <pc:docMk/>
          <pc:sldMk cId="4287422205" sldId="336"/>
        </pc:sldMkLst>
      </pc:sldChg>
      <pc:sldChg chg="del">
        <pc:chgData name="Paul Anderson" userId="eb06f4ae563f6f66" providerId="LiveId" clId="{0979044C-4292-470C-9473-9DF19169184E}" dt="2022-06-01T14:11:48.865" v="17" actId="47"/>
        <pc:sldMkLst>
          <pc:docMk/>
          <pc:sldMk cId="3024762996" sldId="337"/>
        </pc:sldMkLst>
      </pc:sldChg>
      <pc:sldChg chg="del">
        <pc:chgData name="Paul Anderson" userId="eb06f4ae563f6f66" providerId="LiveId" clId="{0979044C-4292-470C-9473-9DF19169184E}" dt="2022-06-01T14:11:49.491" v="18" actId="47"/>
        <pc:sldMkLst>
          <pc:docMk/>
          <pc:sldMk cId="2965108592" sldId="338"/>
        </pc:sldMkLst>
      </pc:sldChg>
      <pc:sldChg chg="del">
        <pc:chgData name="Paul Anderson" userId="eb06f4ae563f6f66" providerId="LiveId" clId="{0979044C-4292-470C-9473-9DF19169184E}" dt="2022-06-01T14:11:49.975" v="19" actId="47"/>
        <pc:sldMkLst>
          <pc:docMk/>
          <pc:sldMk cId="759285257" sldId="339"/>
        </pc:sldMkLst>
      </pc:sldChg>
      <pc:sldChg chg="del">
        <pc:chgData name="Paul Anderson" userId="eb06f4ae563f6f66" providerId="LiveId" clId="{0979044C-4292-470C-9473-9DF19169184E}" dt="2022-06-01T14:11:51.194" v="20" actId="47"/>
        <pc:sldMkLst>
          <pc:docMk/>
          <pc:sldMk cId="1308325247" sldId="340"/>
        </pc:sldMkLst>
      </pc:sldChg>
      <pc:sldChg chg="del">
        <pc:chgData name="Paul Anderson" userId="eb06f4ae563f6f66" providerId="LiveId" clId="{0979044C-4292-470C-9473-9DF19169184E}" dt="2022-06-01T14:27:33.322" v="462" actId="47"/>
        <pc:sldMkLst>
          <pc:docMk/>
          <pc:sldMk cId="3287929182" sldId="342"/>
        </pc:sldMkLst>
      </pc:sldChg>
      <pc:sldChg chg="addSp modSp add mod modNotesTx">
        <pc:chgData name="Paul Anderson" userId="eb06f4ae563f6f66" providerId="LiveId" clId="{0979044C-4292-470C-9473-9DF19169184E}" dt="2022-06-01T14:27:30.228" v="461" actId="20577"/>
        <pc:sldMkLst>
          <pc:docMk/>
          <pc:sldMk cId="410149340" sldId="343"/>
        </pc:sldMkLst>
        <pc:spChg chg="add mod">
          <ac:chgData name="Paul Anderson" userId="eb06f4ae563f6f66" providerId="LiveId" clId="{0979044C-4292-470C-9473-9DF19169184E}" dt="2022-06-01T14:27:30.228" v="461" actId="20577"/>
          <ac:spMkLst>
            <pc:docMk/>
            <pc:sldMk cId="410149340" sldId="343"/>
            <ac:spMk id="6" creationId="{1248F6A2-60D1-2665-5F77-AC6AA39CDFF3}"/>
          </ac:spMkLst>
        </pc:spChg>
        <pc:spChg chg="mod">
          <ac:chgData name="Paul Anderson" userId="eb06f4ae563f6f66" providerId="LiveId" clId="{0979044C-4292-470C-9473-9DF19169184E}" dt="2022-06-01T14:19:58.743" v="388" actId="20577"/>
          <ac:spMkLst>
            <pc:docMk/>
            <pc:sldMk cId="410149340" sldId="343"/>
            <ac:spMk id="3074" creationId="{00000000-0000-0000-0000-000000000000}"/>
          </ac:spMkLst>
        </pc:spChg>
        <pc:spChg chg="mod">
          <ac:chgData name="Paul Anderson" userId="eb06f4ae563f6f66" providerId="LiveId" clId="{0979044C-4292-470C-9473-9DF19169184E}" dt="2022-06-01T14:27:20.289" v="460" actId="113"/>
          <ac:spMkLst>
            <pc:docMk/>
            <pc:sldMk cId="410149340" sldId="343"/>
            <ac:spMk id="3075" creationId="{00000000-0000-0000-0000-000000000000}"/>
          </ac:spMkLst>
        </pc:spChg>
        <pc:picChg chg="mod">
          <ac:chgData name="Paul Anderson" userId="eb06f4ae563f6f66" providerId="LiveId" clId="{0979044C-4292-470C-9473-9DF19169184E}" dt="2022-06-01T14:25:09.192" v="427" actId="1076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Paul Anderson" userId="eb06f4ae563f6f66" providerId="LiveId" clId="{EB87B9A3-553C-4E78-95AE-9AA9B919C444}"/>
    <pc:docChg chg="modSld">
      <pc:chgData name="Paul Anderson" userId="eb06f4ae563f6f66" providerId="LiveId" clId="{EB87B9A3-553C-4E78-95AE-9AA9B919C444}" dt="2022-06-01T10:41:03.105" v="1" actId="20577"/>
      <pc:docMkLst>
        <pc:docMk/>
      </pc:docMkLst>
      <pc:sldChg chg="modSp mod">
        <pc:chgData name="Paul Anderson" userId="eb06f4ae563f6f66" providerId="LiveId" clId="{EB87B9A3-553C-4E78-95AE-9AA9B919C444}" dt="2022-06-01T10:32:36.059" v="0" actId="20577"/>
        <pc:sldMkLst>
          <pc:docMk/>
          <pc:sldMk cId="0" sldId="256"/>
        </pc:sldMkLst>
        <pc:spChg chg="mod">
          <ac:chgData name="Paul Anderson" userId="eb06f4ae563f6f66" providerId="LiveId" clId="{EB87B9A3-553C-4E78-95AE-9AA9B919C444}" dt="2022-06-01T10:32:36.059" v="0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NotesTx">
        <pc:chgData name="Paul Anderson" userId="eb06f4ae563f6f66" providerId="LiveId" clId="{EB87B9A3-553C-4E78-95AE-9AA9B919C444}" dt="2022-06-01T10:41:03.105" v="1" actId="20577"/>
        <pc:sldMkLst>
          <pc:docMk/>
          <pc:sldMk cId="0" sldId="328"/>
        </pc:sldMkLst>
      </pc:sldChg>
    </pc:docChg>
  </pc:docChgLst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FD899DBD-FDDA-4D59-A5FB-CD41D85BCBC0}"/>
    <pc:docChg chg="modSld">
      <pc:chgData name="Caroline Prodger" userId="e4ef2e75-b60b-401b-8ebe-291bdcf405f4" providerId="ADAL" clId="{FD899DBD-FDDA-4D59-A5FB-CD41D85BCBC0}" dt="2022-07-22T11:25:14.403" v="15" actId="1076"/>
      <pc:docMkLst>
        <pc:docMk/>
      </pc:docMkLst>
      <pc:sldChg chg="addSp delSp modSp mod addCm delCm modNotesTx">
        <pc:chgData name="Caroline Prodger" userId="e4ef2e75-b60b-401b-8ebe-291bdcf405f4" providerId="ADAL" clId="{FD899DBD-FDDA-4D59-A5FB-CD41D85BCBC0}" dt="2022-07-22T11:24:50.165" v="9" actId="20577"/>
        <pc:sldMkLst>
          <pc:docMk/>
          <pc:sldMk cId="0" sldId="328"/>
        </pc:sldMkLst>
        <pc:picChg chg="add mod">
          <ac:chgData name="Caroline Prodger" userId="e4ef2e75-b60b-401b-8ebe-291bdcf405f4" providerId="ADAL" clId="{FD899DBD-FDDA-4D59-A5FB-CD41D85BCBC0}" dt="2022-07-22T11:24:47.546" v="8" actId="1076"/>
          <ac:picMkLst>
            <pc:docMk/>
            <pc:sldMk cId="0" sldId="328"/>
            <ac:picMk id="3" creationId="{0C3740B7-3C92-0A0E-12C0-1E454074E57B}"/>
          </ac:picMkLst>
        </pc:picChg>
        <pc:picChg chg="del">
          <ac:chgData name="Caroline Prodger" userId="e4ef2e75-b60b-401b-8ebe-291bdcf405f4" providerId="ADAL" clId="{FD899DBD-FDDA-4D59-A5FB-CD41D85BCBC0}" dt="2022-07-22T11:24:01.269" v="1" actId="478"/>
          <ac:picMkLst>
            <pc:docMk/>
            <pc:sldMk cId="0" sldId="328"/>
            <ac:picMk id="1026" creationId="{2CB7A3E5-0274-48AF-EFCF-0DBB845ABC62}"/>
          </ac:picMkLst>
        </pc:picChg>
      </pc:sldChg>
      <pc:sldChg chg="addSp delSp modSp mod">
        <pc:chgData name="Caroline Prodger" userId="e4ef2e75-b60b-401b-8ebe-291bdcf405f4" providerId="ADAL" clId="{FD899DBD-FDDA-4D59-A5FB-CD41D85BCBC0}" dt="2022-07-22T11:25:14.403" v="15" actId="1076"/>
        <pc:sldMkLst>
          <pc:docMk/>
          <pc:sldMk cId="410149340" sldId="343"/>
        </pc:sldMkLst>
        <pc:picChg chg="add mod ord">
          <ac:chgData name="Caroline Prodger" userId="e4ef2e75-b60b-401b-8ebe-291bdcf405f4" providerId="ADAL" clId="{FD899DBD-FDDA-4D59-A5FB-CD41D85BCBC0}" dt="2022-07-22T11:25:14.403" v="15" actId="1076"/>
          <ac:picMkLst>
            <pc:docMk/>
            <pc:sldMk cId="410149340" sldId="343"/>
            <ac:picMk id="7" creationId="{2EE9A928-0A79-ACB0-E2D4-2E6AA419F58D}"/>
          </ac:picMkLst>
        </pc:picChg>
        <pc:picChg chg="del">
          <ac:chgData name="Caroline Prodger" userId="e4ef2e75-b60b-401b-8ebe-291bdcf405f4" providerId="ADAL" clId="{FD899DBD-FDDA-4D59-A5FB-CD41D85BCBC0}" dt="2022-07-22T11:24:56.166" v="10" actId="478"/>
          <ac:picMkLst>
            <pc:docMk/>
            <pc:sldMk cId="410149340" sldId="343"/>
            <ac:picMk id="1026" creationId="{2CB7A3E5-0274-48AF-EFCF-0DBB845ABC62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4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470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5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The PDCA cycle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1C6B9-D669-6342-B4E5-EF73903585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2B5834-CDE7-E00F-A4B9-DA6B9B100B6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outline the steps of the the PDCA or Deming cycle</a:t>
            </a:r>
            <a:r>
              <a:rPr lang="en-GB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8742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PDCA cycle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99762"/>
            <a:ext cx="4114800" cy="4008500"/>
          </a:xfrm>
        </p:spPr>
        <p:txBody>
          <a:bodyPr/>
          <a:lstStyle/>
          <a:p>
            <a:pPr lvl="1"/>
            <a:r>
              <a:rPr lang="en-GB" dirty="0"/>
              <a:t>Once an opportunity to reduce waste has been identified, the company needs to </a:t>
            </a:r>
            <a:r>
              <a:rPr lang="en-GB" b="1" dirty="0"/>
              <a:t>manage the improvement</a:t>
            </a:r>
            <a:r>
              <a:rPr lang="en-GB" dirty="0"/>
              <a:t>.</a:t>
            </a:r>
          </a:p>
          <a:p>
            <a:pPr lvl="1"/>
            <a:r>
              <a:rPr lang="en-GB" dirty="0"/>
              <a:t>One approach to doing this is the </a:t>
            </a:r>
            <a:r>
              <a:rPr lang="en-GB" b="1" dirty="0"/>
              <a:t>plan, do, check, act (PDCA) cycle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This is also known as the </a:t>
            </a:r>
            <a:r>
              <a:rPr lang="en-US" b="1" dirty="0"/>
              <a:t>Deming cycle</a:t>
            </a:r>
            <a:r>
              <a:rPr lang="en-US" dirty="0"/>
              <a:t> after the engineer who invented it.</a:t>
            </a:r>
          </a:p>
        </p:txBody>
      </p:sp>
      <p:pic>
        <p:nvPicPr>
          <p:cNvPr id="3" name="Picture 2" descr="Diagram, shape, arrow&#10;&#10;Description automatically generated">
            <a:extLst>
              <a:ext uri="{FF2B5EF4-FFF2-40B4-BE49-F238E27FC236}">
                <a16:creationId xmlns:a16="http://schemas.microsoft.com/office/drawing/2014/main" id="{0C3740B7-3C92-0A0E-12C0-1E454074E5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245" y="1477900"/>
            <a:ext cx="3644900" cy="3644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, shape, arrow&#10;&#10;Description automatically generated">
            <a:extLst>
              <a:ext uri="{FF2B5EF4-FFF2-40B4-BE49-F238E27FC236}">
                <a16:creationId xmlns:a16="http://schemas.microsoft.com/office/drawing/2014/main" id="{2EE9A928-0A79-ACB0-E2D4-2E6AA419F5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1452" y="1008000"/>
            <a:ext cx="3644900" cy="3644900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Steps in the PDCA cycle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243804" cy="3319428"/>
          </a:xfrm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b="1" dirty="0"/>
              <a:t>Plan</a:t>
            </a:r>
            <a:r>
              <a:rPr lang="en-US" dirty="0"/>
              <a:t>: identify</a:t>
            </a:r>
          </a:p>
          <a:p>
            <a:pPr lvl="4"/>
            <a:r>
              <a:rPr lang="en-US" sz="2000" dirty="0"/>
              <a:t>what improvement is required</a:t>
            </a:r>
          </a:p>
          <a:p>
            <a:pPr lvl="4"/>
            <a:r>
              <a:rPr lang="en-US" sz="2000" dirty="0"/>
              <a:t>how this will be measured</a:t>
            </a:r>
          </a:p>
          <a:p>
            <a:pPr lvl="4"/>
            <a:r>
              <a:rPr lang="en-US" sz="2000" dirty="0"/>
              <a:t>how the improvement could be achieved.</a:t>
            </a:r>
          </a:p>
          <a:p>
            <a:pPr lvl="1"/>
            <a:r>
              <a:rPr lang="en-US" b="1" dirty="0"/>
              <a:t>Do</a:t>
            </a:r>
            <a:r>
              <a:rPr lang="en-US" dirty="0"/>
              <a:t>: implement the planned activity.</a:t>
            </a:r>
          </a:p>
          <a:p>
            <a:pPr lvl="1"/>
            <a:r>
              <a:rPr lang="en-US" b="1" dirty="0"/>
              <a:t>Check</a:t>
            </a:r>
            <a:r>
              <a:rPr lang="en-US" dirty="0"/>
              <a:t>: compare the performance against the anticipated outcome. </a:t>
            </a:r>
          </a:p>
          <a:p>
            <a:pPr lvl="1"/>
            <a:r>
              <a:rPr lang="en-US" b="1" dirty="0"/>
              <a:t>Act</a:t>
            </a:r>
            <a:r>
              <a:rPr lang="en-US" dirty="0"/>
              <a:t>: identify whether further changes are needed and adjust practices accordingly.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48F6A2-60D1-2665-5F77-AC6AA39CDFF3}"/>
              </a:ext>
            </a:extLst>
          </p:cNvPr>
          <p:cNvSpPr txBox="1"/>
          <p:nvPr/>
        </p:nvSpPr>
        <p:spPr>
          <a:xfrm>
            <a:off x="457200" y="4952840"/>
            <a:ext cx="83185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eaLnBrk="0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US" dirty="0">
                <a:latin typeface="+mn-lt"/>
                <a:ea typeface="ＭＳ Ｐゴシック" charset="-128"/>
                <a:cs typeface="+mn-cs"/>
              </a:rPr>
              <a:t>The PDCA cycle is carried out </a:t>
            </a:r>
            <a:r>
              <a:rPr lang="en-US" b="1" dirty="0">
                <a:latin typeface="+mn-lt"/>
                <a:ea typeface="ＭＳ Ｐゴシック" charset="-128"/>
                <a:cs typeface="+mn-cs"/>
              </a:rPr>
              <a:t>iteratively</a:t>
            </a:r>
            <a:r>
              <a:rPr lang="en-US" dirty="0">
                <a:latin typeface="+mn-lt"/>
                <a:ea typeface="ＭＳ Ｐゴシック" charset="-128"/>
                <a:cs typeface="+mn-cs"/>
              </a:rPr>
              <a:t> – it is repeated several times, with small improvements being made each time, until the overall improvement required is attained.</a:t>
            </a:r>
            <a:endParaRPr lang="en-GB" dirty="0">
              <a:latin typeface="+mn-lt"/>
              <a:ea typeface="ＭＳ Ｐゴシック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149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C68549B-A747-6A08-A306-9688D795C707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222</Words>
  <Application>Microsoft Office PowerPoint</Application>
  <PresentationFormat>On-screen Show (4:3)</PresentationFormat>
  <Paragraphs>28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4: The PDCA cycle</vt:lpstr>
      <vt:lpstr>Objectives</vt:lpstr>
      <vt:lpstr>The PDCA cycle</vt:lpstr>
      <vt:lpstr>Steps in the PDCA cycle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33</cp:revision>
  <dcterms:created xsi:type="dcterms:W3CDTF">2013-05-28T00:38:54Z</dcterms:created>
  <dcterms:modified xsi:type="dcterms:W3CDTF">2025-11-12T11:46:58Z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