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4"/>
  </p:sldMasterIdLst>
  <p:notesMasterIdLst>
    <p:notesMasterId r:id="rId19"/>
  </p:notesMasterIdLst>
  <p:handoutMasterIdLst>
    <p:handoutMasterId r:id="rId20"/>
  </p:handoutMasterIdLst>
  <p:sldIdLst>
    <p:sldId id="256" r:id="rId5"/>
    <p:sldId id="351" r:id="rId6"/>
    <p:sldId id="361" r:id="rId7"/>
    <p:sldId id="360" r:id="rId8"/>
    <p:sldId id="363" r:id="rId9"/>
    <p:sldId id="365" r:id="rId10"/>
    <p:sldId id="364" r:id="rId11"/>
    <p:sldId id="366" r:id="rId12"/>
    <p:sldId id="376" r:id="rId13"/>
    <p:sldId id="368" r:id="rId14"/>
    <p:sldId id="377" r:id="rId15"/>
    <p:sldId id="369" r:id="rId16"/>
    <p:sldId id="378" r:id="rId17"/>
    <p:sldId id="373" r:id="rId18"/>
  </p:sldIdLst>
  <p:sldSz cx="9144000" cy="6858000" type="screen4x3"/>
  <p:notesSz cx="6858000" cy="9144000"/>
  <p:custDataLst>
    <p:tags r:id="rId21"/>
  </p:custDataLst>
  <p:defaultTex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Jonathan Ingoldby" initials="JI" lastIdx="1" clrIdx="0">
    <p:extLst>
      <p:ext uri="{19B8F6BF-5375-455C-9EA6-DF929625EA0E}">
        <p15:presenceInfo xmlns:p15="http://schemas.microsoft.com/office/powerpoint/2012/main" userId="3ce786af281eb579"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7E3"/>
    <a:srgbClr val="000000"/>
    <a:srgbClr val="E30613"/>
    <a:srgbClr val="D9D9D9"/>
    <a:srgbClr val="D81E05"/>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7AA674B-2F98-4B47-96DB-4B44F62DDB6C}" v="8" dt="2022-10-17T15:51:33.44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6040" autoAdjust="0"/>
    <p:restoredTop sz="93741" autoAdjust="0"/>
  </p:normalViewPr>
  <p:slideViewPr>
    <p:cSldViewPr snapToGrid="0">
      <p:cViewPr varScale="1">
        <p:scale>
          <a:sx n="64" d="100"/>
          <a:sy n="64" d="100"/>
        </p:scale>
        <p:origin x="1324" y="3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80" d="100"/>
        <a:sy n="180" d="100"/>
      </p:scale>
      <p:origin x="0" y="8995"/>
    </p:cViewPr>
  </p:sorter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tags" Target="tags/tag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commentAuthors" Target="commentAuthors.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roline Prodger" userId="e4ef2e75-b60b-401b-8ebe-291bdcf405f4" providerId="ADAL" clId="{9683B57E-1E16-4634-9CD0-4294B1A7DD2A}"/>
    <pc:docChg chg="custSel addSld delSld modSld">
      <pc:chgData name="Caroline Prodger" userId="e4ef2e75-b60b-401b-8ebe-291bdcf405f4" providerId="ADAL" clId="{9683B57E-1E16-4634-9CD0-4294B1A7DD2A}" dt="2022-10-03T16:37:41.285" v="4219" actId="1076"/>
      <pc:docMkLst>
        <pc:docMk/>
      </pc:docMkLst>
      <pc:sldChg chg="modSp mod">
        <pc:chgData name="Caroline Prodger" userId="e4ef2e75-b60b-401b-8ebe-291bdcf405f4" providerId="ADAL" clId="{9683B57E-1E16-4634-9CD0-4294B1A7DD2A}" dt="2022-10-03T16:37:41.285" v="4219" actId="1076"/>
        <pc:sldMkLst>
          <pc:docMk/>
          <pc:sldMk cId="4022091065" sldId="256"/>
        </pc:sldMkLst>
        <pc:spChg chg="mod">
          <ac:chgData name="Caroline Prodger" userId="e4ef2e75-b60b-401b-8ebe-291bdcf405f4" providerId="ADAL" clId="{9683B57E-1E16-4634-9CD0-4294B1A7DD2A}" dt="2022-10-03T14:49:23.370" v="20" actId="1076"/>
          <ac:spMkLst>
            <pc:docMk/>
            <pc:sldMk cId="4022091065" sldId="256"/>
            <ac:spMk id="3" creationId="{00000000-0000-0000-0000-000000000000}"/>
          </ac:spMkLst>
        </pc:spChg>
        <pc:spChg chg="mod">
          <ac:chgData name="Caroline Prodger" userId="e4ef2e75-b60b-401b-8ebe-291bdcf405f4" providerId="ADAL" clId="{9683B57E-1E16-4634-9CD0-4294B1A7DD2A}" dt="2022-10-03T16:37:41.285" v="4219" actId="1076"/>
          <ac:spMkLst>
            <pc:docMk/>
            <pc:sldMk cId="4022091065" sldId="256"/>
            <ac:spMk id="18434" creationId="{00000000-0000-0000-0000-000000000000}"/>
          </ac:spMkLst>
        </pc:spChg>
      </pc:sldChg>
      <pc:sldChg chg="addSp delSp modSp mod">
        <pc:chgData name="Caroline Prodger" userId="e4ef2e75-b60b-401b-8ebe-291bdcf405f4" providerId="ADAL" clId="{9683B57E-1E16-4634-9CD0-4294B1A7DD2A}" dt="2022-10-03T15:42:47.499" v="668" actId="20577"/>
        <pc:sldMkLst>
          <pc:docMk/>
          <pc:sldMk cId="3581645252" sldId="360"/>
        </pc:sldMkLst>
        <pc:spChg chg="mod">
          <ac:chgData name="Caroline Prodger" userId="e4ef2e75-b60b-401b-8ebe-291bdcf405f4" providerId="ADAL" clId="{9683B57E-1E16-4634-9CD0-4294B1A7DD2A}" dt="2022-10-03T15:42:47.499" v="668" actId="20577"/>
          <ac:spMkLst>
            <pc:docMk/>
            <pc:sldMk cId="3581645252" sldId="360"/>
            <ac:spMk id="2" creationId="{00000000-0000-0000-0000-000000000000}"/>
          </ac:spMkLst>
        </pc:spChg>
        <pc:spChg chg="mod">
          <ac:chgData name="Caroline Prodger" userId="e4ef2e75-b60b-401b-8ebe-291bdcf405f4" providerId="ADAL" clId="{9683B57E-1E16-4634-9CD0-4294B1A7DD2A}" dt="2022-10-03T15:02:30.451" v="324" actId="1076"/>
          <ac:spMkLst>
            <pc:docMk/>
            <pc:sldMk cId="3581645252" sldId="360"/>
            <ac:spMk id="3" creationId="{00000000-0000-0000-0000-000000000000}"/>
          </ac:spMkLst>
        </pc:spChg>
        <pc:spChg chg="mod">
          <ac:chgData name="Caroline Prodger" userId="e4ef2e75-b60b-401b-8ebe-291bdcf405f4" providerId="ADAL" clId="{9683B57E-1E16-4634-9CD0-4294B1A7DD2A}" dt="2022-10-03T15:17:38.147" v="653" actId="20577"/>
          <ac:spMkLst>
            <pc:docMk/>
            <pc:sldMk cId="3581645252" sldId="360"/>
            <ac:spMk id="7" creationId="{00000000-0000-0000-0000-000000000000}"/>
          </ac:spMkLst>
        </pc:spChg>
        <pc:graphicFrameChg chg="add mod modGraphic">
          <ac:chgData name="Caroline Prodger" userId="e4ef2e75-b60b-401b-8ebe-291bdcf405f4" providerId="ADAL" clId="{9683B57E-1E16-4634-9CD0-4294B1A7DD2A}" dt="2022-10-03T15:18:31.840" v="656"/>
          <ac:graphicFrameMkLst>
            <pc:docMk/>
            <pc:sldMk cId="3581645252" sldId="360"/>
            <ac:graphicFrameMk id="4" creationId="{C32B5DBE-641F-8C6A-29A3-381C9C3C0F04}"/>
          </ac:graphicFrameMkLst>
        </pc:graphicFrameChg>
        <pc:picChg chg="add del mod">
          <ac:chgData name="Caroline Prodger" userId="e4ef2e75-b60b-401b-8ebe-291bdcf405f4" providerId="ADAL" clId="{9683B57E-1E16-4634-9CD0-4294B1A7DD2A}" dt="2022-10-03T15:13:22.244" v="642" actId="478"/>
          <ac:picMkLst>
            <pc:docMk/>
            <pc:sldMk cId="3581645252" sldId="360"/>
            <ac:picMk id="6" creationId="{9DBC1743-F909-1335-AED3-65EBE16C3561}"/>
          </ac:picMkLst>
        </pc:picChg>
        <pc:picChg chg="del mod">
          <ac:chgData name="Caroline Prodger" userId="e4ef2e75-b60b-401b-8ebe-291bdcf405f4" providerId="ADAL" clId="{9683B57E-1E16-4634-9CD0-4294B1A7DD2A}" dt="2022-10-03T15:12:00.165" v="610" actId="478"/>
          <ac:picMkLst>
            <pc:docMk/>
            <pc:sldMk cId="3581645252" sldId="360"/>
            <ac:picMk id="1028" creationId="{00000000-0000-0000-0000-000000000000}"/>
          </ac:picMkLst>
        </pc:picChg>
      </pc:sldChg>
      <pc:sldChg chg="addSp delSp modSp mod modNotesTx">
        <pc:chgData name="Caroline Prodger" userId="e4ef2e75-b60b-401b-8ebe-291bdcf405f4" providerId="ADAL" clId="{9683B57E-1E16-4634-9CD0-4294B1A7DD2A}" dt="2022-10-03T15:02:20.438" v="323" actId="113"/>
        <pc:sldMkLst>
          <pc:docMk/>
          <pc:sldMk cId="3070728204" sldId="361"/>
        </pc:sldMkLst>
        <pc:spChg chg="mod">
          <ac:chgData name="Caroline Prodger" userId="e4ef2e75-b60b-401b-8ebe-291bdcf405f4" providerId="ADAL" clId="{9683B57E-1E16-4634-9CD0-4294B1A7DD2A}" dt="2022-10-03T14:58:31.353" v="301" actId="20577"/>
          <ac:spMkLst>
            <pc:docMk/>
            <pc:sldMk cId="3070728204" sldId="361"/>
            <ac:spMk id="2" creationId="{00000000-0000-0000-0000-000000000000}"/>
          </ac:spMkLst>
        </pc:spChg>
        <pc:spChg chg="mod">
          <ac:chgData name="Caroline Prodger" userId="e4ef2e75-b60b-401b-8ebe-291bdcf405f4" providerId="ADAL" clId="{9683B57E-1E16-4634-9CD0-4294B1A7DD2A}" dt="2022-10-03T15:02:20.438" v="323" actId="113"/>
          <ac:spMkLst>
            <pc:docMk/>
            <pc:sldMk cId="3070728204" sldId="361"/>
            <ac:spMk id="7" creationId="{00000000-0000-0000-0000-000000000000}"/>
          </ac:spMkLst>
        </pc:spChg>
        <pc:picChg chg="add mod modCrop">
          <ac:chgData name="Caroline Prodger" userId="e4ef2e75-b60b-401b-8ebe-291bdcf405f4" providerId="ADAL" clId="{9683B57E-1E16-4634-9CD0-4294B1A7DD2A}" dt="2022-10-03T15:01:55.644" v="310" actId="1076"/>
          <ac:picMkLst>
            <pc:docMk/>
            <pc:sldMk cId="3070728204" sldId="361"/>
            <ac:picMk id="5" creationId="{07BB501A-5648-E287-6275-F779D0ACB174}"/>
          </ac:picMkLst>
        </pc:picChg>
        <pc:picChg chg="del mod">
          <ac:chgData name="Caroline Prodger" userId="e4ef2e75-b60b-401b-8ebe-291bdcf405f4" providerId="ADAL" clId="{9683B57E-1E16-4634-9CD0-4294B1A7DD2A}" dt="2022-10-03T15:01:07.633" v="303" actId="478"/>
          <ac:picMkLst>
            <pc:docMk/>
            <pc:sldMk cId="3070728204" sldId="361"/>
            <ac:picMk id="1027" creationId="{00000000-0000-0000-0000-000000000000}"/>
          </ac:picMkLst>
        </pc:picChg>
      </pc:sldChg>
      <pc:sldChg chg="del">
        <pc:chgData name="Caroline Prodger" userId="e4ef2e75-b60b-401b-8ebe-291bdcf405f4" providerId="ADAL" clId="{9683B57E-1E16-4634-9CD0-4294B1A7DD2A}" dt="2022-10-03T15:06:31.289" v="538" actId="2696"/>
        <pc:sldMkLst>
          <pc:docMk/>
          <pc:sldMk cId="2705566080" sldId="362"/>
        </pc:sldMkLst>
      </pc:sldChg>
      <pc:sldChg chg="modSp mod">
        <pc:chgData name="Caroline Prodger" userId="e4ef2e75-b60b-401b-8ebe-291bdcf405f4" providerId="ADAL" clId="{9683B57E-1E16-4634-9CD0-4294B1A7DD2A}" dt="2022-10-03T15:49:12.211" v="912" actId="20577"/>
        <pc:sldMkLst>
          <pc:docMk/>
          <pc:sldMk cId="599841678" sldId="363"/>
        </pc:sldMkLst>
        <pc:spChg chg="mod">
          <ac:chgData name="Caroline Prodger" userId="e4ef2e75-b60b-401b-8ebe-291bdcf405f4" providerId="ADAL" clId="{9683B57E-1E16-4634-9CD0-4294B1A7DD2A}" dt="2022-10-03T15:49:12.211" v="912" actId="20577"/>
          <ac:spMkLst>
            <pc:docMk/>
            <pc:sldMk cId="599841678" sldId="363"/>
            <ac:spMk id="2" creationId="{00000000-0000-0000-0000-000000000000}"/>
          </ac:spMkLst>
        </pc:spChg>
        <pc:spChg chg="mod">
          <ac:chgData name="Caroline Prodger" userId="e4ef2e75-b60b-401b-8ebe-291bdcf405f4" providerId="ADAL" clId="{9683B57E-1E16-4634-9CD0-4294B1A7DD2A}" dt="2022-10-03T15:46:09.368" v="683" actId="14100"/>
          <ac:spMkLst>
            <pc:docMk/>
            <pc:sldMk cId="599841678" sldId="363"/>
            <ac:spMk id="7" creationId="{00000000-0000-0000-0000-000000000000}"/>
          </ac:spMkLst>
        </pc:spChg>
        <pc:picChg chg="mod">
          <ac:chgData name="Caroline Prodger" userId="e4ef2e75-b60b-401b-8ebe-291bdcf405f4" providerId="ADAL" clId="{9683B57E-1E16-4634-9CD0-4294B1A7DD2A}" dt="2022-10-03T15:46:11.954" v="684" actId="1076"/>
          <ac:picMkLst>
            <pc:docMk/>
            <pc:sldMk cId="599841678" sldId="363"/>
            <ac:picMk id="1026" creationId="{00000000-0000-0000-0000-000000000000}"/>
          </ac:picMkLst>
        </pc:picChg>
      </pc:sldChg>
      <pc:sldChg chg="modSp mod">
        <pc:chgData name="Caroline Prodger" userId="e4ef2e75-b60b-401b-8ebe-291bdcf405f4" providerId="ADAL" clId="{9683B57E-1E16-4634-9CD0-4294B1A7DD2A}" dt="2022-10-03T15:49:06.115" v="910" actId="20577"/>
        <pc:sldMkLst>
          <pc:docMk/>
          <pc:sldMk cId="2146524329" sldId="364"/>
        </pc:sldMkLst>
        <pc:spChg chg="mod">
          <ac:chgData name="Caroline Prodger" userId="e4ef2e75-b60b-401b-8ebe-291bdcf405f4" providerId="ADAL" clId="{9683B57E-1E16-4634-9CD0-4294B1A7DD2A}" dt="2022-10-03T15:49:06.115" v="910" actId="20577"/>
          <ac:spMkLst>
            <pc:docMk/>
            <pc:sldMk cId="2146524329" sldId="364"/>
            <ac:spMk id="2" creationId="{00000000-0000-0000-0000-000000000000}"/>
          </ac:spMkLst>
        </pc:spChg>
        <pc:spChg chg="mod">
          <ac:chgData name="Caroline Prodger" userId="e4ef2e75-b60b-401b-8ebe-291bdcf405f4" providerId="ADAL" clId="{9683B57E-1E16-4634-9CD0-4294B1A7DD2A}" dt="2022-10-03T15:48:29.920" v="904" actId="20577"/>
          <ac:spMkLst>
            <pc:docMk/>
            <pc:sldMk cId="2146524329" sldId="364"/>
            <ac:spMk id="7" creationId="{00000000-0000-0000-0000-000000000000}"/>
          </ac:spMkLst>
        </pc:spChg>
      </pc:sldChg>
      <pc:sldChg chg="modSp mod modNotesTx">
        <pc:chgData name="Caroline Prodger" userId="e4ef2e75-b60b-401b-8ebe-291bdcf405f4" providerId="ADAL" clId="{9683B57E-1E16-4634-9CD0-4294B1A7DD2A}" dt="2022-10-03T15:54:44.659" v="1579" actId="5793"/>
        <pc:sldMkLst>
          <pc:docMk/>
          <pc:sldMk cId="166034667" sldId="365"/>
        </pc:sldMkLst>
        <pc:spChg chg="mod">
          <ac:chgData name="Caroline Prodger" userId="e4ef2e75-b60b-401b-8ebe-291bdcf405f4" providerId="ADAL" clId="{9683B57E-1E16-4634-9CD0-4294B1A7DD2A}" dt="2022-10-03T15:49:23.537" v="930" actId="20577"/>
          <ac:spMkLst>
            <pc:docMk/>
            <pc:sldMk cId="166034667" sldId="365"/>
            <ac:spMk id="2" creationId="{00000000-0000-0000-0000-000000000000}"/>
          </ac:spMkLst>
        </pc:spChg>
        <pc:spChg chg="mod">
          <ac:chgData name="Caroline Prodger" userId="e4ef2e75-b60b-401b-8ebe-291bdcf405f4" providerId="ADAL" clId="{9683B57E-1E16-4634-9CD0-4294B1A7DD2A}" dt="2022-10-03T15:54:44.659" v="1579" actId="5793"/>
          <ac:spMkLst>
            <pc:docMk/>
            <pc:sldMk cId="166034667" sldId="365"/>
            <ac:spMk id="7" creationId="{00000000-0000-0000-0000-000000000000}"/>
          </ac:spMkLst>
        </pc:spChg>
        <pc:picChg chg="mod">
          <ac:chgData name="Caroline Prodger" userId="e4ef2e75-b60b-401b-8ebe-291bdcf405f4" providerId="ADAL" clId="{9683B57E-1E16-4634-9CD0-4294B1A7DD2A}" dt="2022-10-03T15:50:41.833" v="1031" actId="1076"/>
          <ac:picMkLst>
            <pc:docMk/>
            <pc:sldMk cId="166034667" sldId="365"/>
            <ac:picMk id="3074" creationId="{00000000-0000-0000-0000-000000000000}"/>
          </ac:picMkLst>
        </pc:picChg>
      </pc:sldChg>
      <pc:sldChg chg="modSp mod modNotesTx">
        <pc:chgData name="Caroline Prodger" userId="e4ef2e75-b60b-401b-8ebe-291bdcf405f4" providerId="ADAL" clId="{9683B57E-1E16-4634-9CD0-4294B1A7DD2A}" dt="2022-10-03T16:02:23.710" v="1848" actId="14100"/>
        <pc:sldMkLst>
          <pc:docMk/>
          <pc:sldMk cId="1260221804" sldId="366"/>
        </pc:sldMkLst>
        <pc:spChg chg="mod">
          <ac:chgData name="Caroline Prodger" userId="e4ef2e75-b60b-401b-8ebe-291bdcf405f4" providerId="ADAL" clId="{9683B57E-1E16-4634-9CD0-4294B1A7DD2A}" dt="2022-10-03T15:55:30.551" v="1593" actId="20577"/>
          <ac:spMkLst>
            <pc:docMk/>
            <pc:sldMk cId="1260221804" sldId="366"/>
            <ac:spMk id="2" creationId="{00000000-0000-0000-0000-000000000000}"/>
          </ac:spMkLst>
        </pc:spChg>
        <pc:spChg chg="mod">
          <ac:chgData name="Caroline Prodger" userId="e4ef2e75-b60b-401b-8ebe-291bdcf405f4" providerId="ADAL" clId="{9683B57E-1E16-4634-9CD0-4294B1A7DD2A}" dt="2022-10-03T16:02:23.710" v="1848" actId="14100"/>
          <ac:spMkLst>
            <pc:docMk/>
            <pc:sldMk cId="1260221804" sldId="366"/>
            <ac:spMk id="7" creationId="{00000000-0000-0000-0000-000000000000}"/>
          </ac:spMkLst>
        </pc:spChg>
      </pc:sldChg>
      <pc:sldChg chg="del">
        <pc:chgData name="Caroline Prodger" userId="e4ef2e75-b60b-401b-8ebe-291bdcf405f4" providerId="ADAL" clId="{9683B57E-1E16-4634-9CD0-4294B1A7DD2A}" dt="2022-10-03T15:57:03.448" v="1694" actId="2696"/>
        <pc:sldMkLst>
          <pc:docMk/>
          <pc:sldMk cId="820508593" sldId="367"/>
        </pc:sldMkLst>
      </pc:sldChg>
      <pc:sldChg chg="addSp modSp mod">
        <pc:chgData name="Caroline Prodger" userId="e4ef2e75-b60b-401b-8ebe-291bdcf405f4" providerId="ADAL" clId="{9683B57E-1E16-4634-9CD0-4294B1A7DD2A}" dt="2022-10-03T16:10:48.640" v="2321" actId="14100"/>
        <pc:sldMkLst>
          <pc:docMk/>
          <pc:sldMk cId="2506750312" sldId="368"/>
        </pc:sldMkLst>
        <pc:spChg chg="mod">
          <ac:chgData name="Caroline Prodger" userId="e4ef2e75-b60b-401b-8ebe-291bdcf405f4" providerId="ADAL" clId="{9683B57E-1E16-4634-9CD0-4294B1A7DD2A}" dt="2022-10-03T16:08:25.374" v="2212" actId="20577"/>
          <ac:spMkLst>
            <pc:docMk/>
            <pc:sldMk cId="2506750312" sldId="368"/>
            <ac:spMk id="2" creationId="{00000000-0000-0000-0000-000000000000}"/>
          </ac:spMkLst>
        </pc:spChg>
        <pc:spChg chg="mod">
          <ac:chgData name="Caroline Prodger" userId="e4ef2e75-b60b-401b-8ebe-291bdcf405f4" providerId="ADAL" clId="{9683B57E-1E16-4634-9CD0-4294B1A7DD2A}" dt="2022-10-03T16:10:48.640" v="2321" actId="14100"/>
          <ac:spMkLst>
            <pc:docMk/>
            <pc:sldMk cId="2506750312" sldId="368"/>
            <ac:spMk id="7" creationId="{00000000-0000-0000-0000-000000000000}"/>
          </ac:spMkLst>
        </pc:spChg>
        <pc:picChg chg="add mod">
          <ac:chgData name="Caroline Prodger" userId="e4ef2e75-b60b-401b-8ebe-291bdcf405f4" providerId="ADAL" clId="{9683B57E-1E16-4634-9CD0-4294B1A7DD2A}" dt="2022-10-03T16:10:43.533" v="2320"/>
          <ac:picMkLst>
            <pc:docMk/>
            <pc:sldMk cId="2506750312" sldId="368"/>
            <ac:picMk id="3" creationId="{7E3BC0A9-B1F2-736F-BB5E-5D78FBA08196}"/>
          </ac:picMkLst>
        </pc:picChg>
      </pc:sldChg>
      <pc:sldChg chg="addSp modSp mod modNotesTx">
        <pc:chgData name="Caroline Prodger" userId="e4ef2e75-b60b-401b-8ebe-291bdcf405f4" providerId="ADAL" clId="{9683B57E-1E16-4634-9CD0-4294B1A7DD2A}" dt="2022-10-03T16:28:21.990" v="3589" actId="113"/>
        <pc:sldMkLst>
          <pc:docMk/>
          <pc:sldMk cId="390522173" sldId="369"/>
        </pc:sldMkLst>
        <pc:spChg chg="mod">
          <ac:chgData name="Caroline Prodger" userId="e4ef2e75-b60b-401b-8ebe-291bdcf405f4" providerId="ADAL" clId="{9683B57E-1E16-4634-9CD0-4294B1A7DD2A}" dt="2022-10-03T16:11:23.361" v="2368" actId="20577"/>
          <ac:spMkLst>
            <pc:docMk/>
            <pc:sldMk cId="390522173" sldId="369"/>
            <ac:spMk id="2" creationId="{00000000-0000-0000-0000-000000000000}"/>
          </ac:spMkLst>
        </pc:spChg>
        <pc:spChg chg="mod">
          <ac:chgData name="Caroline Prodger" userId="e4ef2e75-b60b-401b-8ebe-291bdcf405f4" providerId="ADAL" clId="{9683B57E-1E16-4634-9CD0-4294B1A7DD2A}" dt="2022-10-03T16:28:21.990" v="3589" actId="113"/>
          <ac:spMkLst>
            <pc:docMk/>
            <pc:sldMk cId="390522173" sldId="369"/>
            <ac:spMk id="7" creationId="{00000000-0000-0000-0000-000000000000}"/>
          </ac:spMkLst>
        </pc:spChg>
        <pc:picChg chg="add mod modCrop">
          <ac:chgData name="Caroline Prodger" userId="e4ef2e75-b60b-401b-8ebe-291bdcf405f4" providerId="ADAL" clId="{9683B57E-1E16-4634-9CD0-4294B1A7DD2A}" dt="2022-10-03T16:27:02.279" v="3560" actId="14100"/>
          <ac:picMkLst>
            <pc:docMk/>
            <pc:sldMk cId="390522173" sldId="369"/>
            <ac:picMk id="4" creationId="{87523F78-598B-5B9C-9C02-BC8C1FEAFD27}"/>
          </ac:picMkLst>
        </pc:picChg>
      </pc:sldChg>
      <pc:sldChg chg="del">
        <pc:chgData name="Caroline Prodger" userId="e4ef2e75-b60b-401b-8ebe-291bdcf405f4" providerId="ADAL" clId="{9683B57E-1E16-4634-9CD0-4294B1A7DD2A}" dt="2022-10-03T16:11:38.943" v="2371" actId="2696"/>
        <pc:sldMkLst>
          <pc:docMk/>
          <pc:sldMk cId="2727519404" sldId="370"/>
        </pc:sldMkLst>
      </pc:sldChg>
      <pc:sldChg chg="del">
        <pc:chgData name="Caroline Prodger" userId="e4ef2e75-b60b-401b-8ebe-291bdcf405f4" providerId="ADAL" clId="{9683B57E-1E16-4634-9CD0-4294B1A7DD2A}" dt="2022-10-03T16:29:20.068" v="3592" actId="2696"/>
        <pc:sldMkLst>
          <pc:docMk/>
          <pc:sldMk cId="1657038905" sldId="371"/>
        </pc:sldMkLst>
      </pc:sldChg>
      <pc:sldChg chg="del">
        <pc:chgData name="Caroline Prodger" userId="e4ef2e75-b60b-401b-8ebe-291bdcf405f4" providerId="ADAL" clId="{9683B57E-1E16-4634-9CD0-4294B1A7DD2A}" dt="2022-10-03T16:29:20.068" v="3592" actId="2696"/>
        <pc:sldMkLst>
          <pc:docMk/>
          <pc:sldMk cId="3708578156" sldId="372"/>
        </pc:sldMkLst>
      </pc:sldChg>
      <pc:sldChg chg="delSp modSp mod modNotesTx">
        <pc:chgData name="Caroline Prodger" userId="e4ef2e75-b60b-401b-8ebe-291bdcf405f4" providerId="ADAL" clId="{9683B57E-1E16-4634-9CD0-4294B1A7DD2A}" dt="2022-10-03T16:37:26.250" v="4218" actId="20577"/>
        <pc:sldMkLst>
          <pc:docMk/>
          <pc:sldMk cId="2655643008" sldId="373"/>
        </pc:sldMkLst>
        <pc:spChg chg="del mod">
          <ac:chgData name="Caroline Prodger" userId="e4ef2e75-b60b-401b-8ebe-291bdcf405f4" providerId="ADAL" clId="{9683B57E-1E16-4634-9CD0-4294B1A7DD2A}" dt="2022-10-03T16:37:16.543" v="4216" actId="478"/>
          <ac:spMkLst>
            <pc:docMk/>
            <pc:sldMk cId="2655643008" sldId="373"/>
            <ac:spMk id="4" creationId="{00000000-0000-0000-0000-000000000000}"/>
          </ac:spMkLst>
        </pc:spChg>
        <pc:spChg chg="mod">
          <ac:chgData name="Caroline Prodger" userId="e4ef2e75-b60b-401b-8ebe-291bdcf405f4" providerId="ADAL" clId="{9683B57E-1E16-4634-9CD0-4294B1A7DD2A}" dt="2022-10-03T16:37:21.371" v="4217" actId="1076"/>
          <ac:spMkLst>
            <pc:docMk/>
            <pc:sldMk cId="2655643008" sldId="373"/>
            <ac:spMk id="18434" creationId="{00000000-0000-0000-0000-000000000000}"/>
          </ac:spMkLst>
        </pc:spChg>
      </pc:sldChg>
      <pc:sldChg chg="del">
        <pc:chgData name="Caroline Prodger" userId="e4ef2e75-b60b-401b-8ebe-291bdcf405f4" providerId="ADAL" clId="{9683B57E-1E16-4634-9CD0-4294B1A7DD2A}" dt="2022-10-03T16:29:20.068" v="3592" actId="2696"/>
        <pc:sldMkLst>
          <pc:docMk/>
          <pc:sldMk cId="3940525101" sldId="374"/>
        </pc:sldMkLst>
      </pc:sldChg>
      <pc:sldChg chg="modSp del mod">
        <pc:chgData name="Caroline Prodger" userId="e4ef2e75-b60b-401b-8ebe-291bdcf405f4" providerId="ADAL" clId="{9683B57E-1E16-4634-9CD0-4294B1A7DD2A}" dt="2022-10-03T16:29:20.068" v="3592" actId="2696"/>
        <pc:sldMkLst>
          <pc:docMk/>
          <pc:sldMk cId="1976541301" sldId="375"/>
        </pc:sldMkLst>
        <pc:spChg chg="mod">
          <ac:chgData name="Caroline Prodger" userId="e4ef2e75-b60b-401b-8ebe-291bdcf405f4" providerId="ADAL" clId="{9683B57E-1E16-4634-9CD0-4294B1A7DD2A}" dt="2022-10-03T16:28:53.291" v="3591" actId="20577"/>
          <ac:spMkLst>
            <pc:docMk/>
            <pc:sldMk cId="1976541301" sldId="375"/>
            <ac:spMk id="2" creationId="{00000000-0000-0000-0000-000000000000}"/>
          </ac:spMkLst>
        </pc:spChg>
        <pc:spChg chg="mod">
          <ac:chgData name="Caroline Prodger" userId="e4ef2e75-b60b-401b-8ebe-291bdcf405f4" providerId="ADAL" clId="{9683B57E-1E16-4634-9CD0-4294B1A7DD2A}" dt="2022-10-03T16:28:48.732" v="3590" actId="14100"/>
          <ac:spMkLst>
            <pc:docMk/>
            <pc:sldMk cId="1976541301" sldId="375"/>
            <ac:spMk id="7" creationId="{00000000-0000-0000-0000-000000000000}"/>
          </ac:spMkLst>
        </pc:spChg>
      </pc:sldChg>
      <pc:sldChg chg="addSp delSp modSp new mod">
        <pc:chgData name="Caroline Prodger" userId="e4ef2e75-b60b-401b-8ebe-291bdcf405f4" providerId="ADAL" clId="{9683B57E-1E16-4634-9CD0-4294B1A7DD2A}" dt="2022-10-03T16:10:39.299" v="2319" actId="14100"/>
        <pc:sldMkLst>
          <pc:docMk/>
          <pc:sldMk cId="175894707" sldId="376"/>
        </pc:sldMkLst>
        <pc:spChg chg="mod">
          <ac:chgData name="Caroline Prodger" userId="e4ef2e75-b60b-401b-8ebe-291bdcf405f4" providerId="ADAL" clId="{9683B57E-1E16-4634-9CD0-4294B1A7DD2A}" dt="2022-10-03T16:06:19.325" v="2111" actId="20577"/>
          <ac:spMkLst>
            <pc:docMk/>
            <pc:sldMk cId="175894707" sldId="376"/>
            <ac:spMk id="2" creationId="{21091A13-D7DB-1297-6046-44AE39BD7394}"/>
          </ac:spMkLst>
        </pc:spChg>
        <pc:spChg chg="mod">
          <ac:chgData name="Caroline Prodger" userId="e4ef2e75-b60b-401b-8ebe-291bdcf405f4" providerId="ADAL" clId="{9683B57E-1E16-4634-9CD0-4294B1A7DD2A}" dt="2022-10-03T16:10:39.299" v="2319" actId="14100"/>
          <ac:spMkLst>
            <pc:docMk/>
            <pc:sldMk cId="175894707" sldId="376"/>
            <ac:spMk id="3" creationId="{52654FDA-61BC-811D-383D-1371EEDE475D}"/>
          </ac:spMkLst>
        </pc:spChg>
        <pc:picChg chg="add del mod modCrop">
          <ac:chgData name="Caroline Prodger" userId="e4ef2e75-b60b-401b-8ebe-291bdcf405f4" providerId="ADAL" clId="{9683B57E-1E16-4634-9CD0-4294B1A7DD2A}" dt="2022-10-03T16:10:34.294" v="2318" actId="21"/>
          <ac:picMkLst>
            <pc:docMk/>
            <pc:sldMk cId="175894707" sldId="376"/>
            <ac:picMk id="5" creationId="{852E050D-5B2F-6A36-C6A7-0B6697B714F1}"/>
          </ac:picMkLst>
        </pc:picChg>
      </pc:sldChg>
      <pc:sldChg chg="modSp new mod">
        <pc:chgData name="Caroline Prodger" userId="e4ef2e75-b60b-401b-8ebe-291bdcf405f4" providerId="ADAL" clId="{9683B57E-1E16-4634-9CD0-4294B1A7DD2A}" dt="2022-10-03T16:21:45.775" v="3365" actId="20577"/>
        <pc:sldMkLst>
          <pc:docMk/>
          <pc:sldMk cId="4282213078" sldId="377"/>
        </pc:sldMkLst>
        <pc:spChg chg="mod">
          <ac:chgData name="Caroline Prodger" userId="e4ef2e75-b60b-401b-8ebe-291bdcf405f4" providerId="ADAL" clId="{9683B57E-1E16-4634-9CD0-4294B1A7DD2A}" dt="2022-10-03T16:11:05.259" v="2341" actId="20577"/>
          <ac:spMkLst>
            <pc:docMk/>
            <pc:sldMk cId="4282213078" sldId="377"/>
            <ac:spMk id="2" creationId="{B5BC8C5F-6E3F-98ED-41E5-9F09559015EC}"/>
          </ac:spMkLst>
        </pc:spChg>
        <pc:spChg chg="mod">
          <ac:chgData name="Caroline Prodger" userId="e4ef2e75-b60b-401b-8ebe-291bdcf405f4" providerId="ADAL" clId="{9683B57E-1E16-4634-9CD0-4294B1A7DD2A}" dt="2022-10-03T16:21:45.775" v="3365" actId="20577"/>
          <ac:spMkLst>
            <pc:docMk/>
            <pc:sldMk cId="4282213078" sldId="377"/>
            <ac:spMk id="3" creationId="{11282335-312D-41F8-6740-F5C1B565B58A}"/>
          </ac:spMkLst>
        </pc:spChg>
      </pc:sldChg>
      <pc:sldChg chg="addSp modSp new mod modAnim">
        <pc:chgData name="Caroline Prodger" userId="e4ef2e75-b60b-401b-8ebe-291bdcf405f4" providerId="ADAL" clId="{9683B57E-1E16-4634-9CD0-4294B1A7DD2A}" dt="2022-10-03T16:35:43.031" v="4197" actId="20577"/>
        <pc:sldMkLst>
          <pc:docMk/>
          <pc:sldMk cId="3557923484" sldId="378"/>
        </pc:sldMkLst>
        <pc:spChg chg="mod">
          <ac:chgData name="Caroline Prodger" userId="e4ef2e75-b60b-401b-8ebe-291bdcf405f4" providerId="ADAL" clId="{9683B57E-1E16-4634-9CD0-4294B1A7DD2A}" dt="2022-10-03T16:34:32.263" v="4144" actId="20577"/>
          <ac:spMkLst>
            <pc:docMk/>
            <pc:sldMk cId="3557923484" sldId="378"/>
            <ac:spMk id="2" creationId="{8BD9F78D-1777-5769-B46D-873034D326D7}"/>
          </ac:spMkLst>
        </pc:spChg>
        <pc:spChg chg="mod">
          <ac:chgData name="Caroline Prodger" userId="e4ef2e75-b60b-401b-8ebe-291bdcf405f4" providerId="ADAL" clId="{9683B57E-1E16-4634-9CD0-4294B1A7DD2A}" dt="2022-10-03T16:35:43.031" v="4197" actId="20577"/>
          <ac:spMkLst>
            <pc:docMk/>
            <pc:sldMk cId="3557923484" sldId="378"/>
            <ac:spMk id="3" creationId="{20D837BC-56E9-0552-482A-20B11189D8E8}"/>
          </ac:spMkLst>
        </pc:spChg>
        <pc:graphicFrameChg chg="add mod">
          <ac:chgData name="Caroline Prodger" userId="e4ef2e75-b60b-401b-8ebe-291bdcf405f4" providerId="ADAL" clId="{9683B57E-1E16-4634-9CD0-4294B1A7DD2A}" dt="2022-10-03T16:34:07.531" v="4125" actId="1076"/>
          <ac:graphicFrameMkLst>
            <pc:docMk/>
            <pc:sldMk cId="3557923484" sldId="378"/>
            <ac:graphicFrameMk id="4" creationId="{7FDF365B-1199-75E3-A8BD-C77997D6D03F}"/>
          </ac:graphicFrameMkLst>
        </pc:graphicFrameChg>
      </pc:sldChg>
      <pc:sldChg chg="addSp modSp new mod">
        <pc:chgData name="Caroline Prodger" userId="e4ef2e75-b60b-401b-8ebe-291bdcf405f4" providerId="ADAL" clId="{9683B57E-1E16-4634-9CD0-4294B1A7DD2A}" dt="2022-10-03T16:37:04.966" v="4214" actId="14100"/>
        <pc:sldMkLst>
          <pc:docMk/>
          <pc:sldMk cId="827273857" sldId="379"/>
        </pc:sldMkLst>
        <pc:spChg chg="mod">
          <ac:chgData name="Caroline Prodger" userId="e4ef2e75-b60b-401b-8ebe-291bdcf405f4" providerId="ADAL" clId="{9683B57E-1E16-4634-9CD0-4294B1A7DD2A}" dt="2022-10-03T16:36:04.885" v="4207" actId="20577"/>
          <ac:spMkLst>
            <pc:docMk/>
            <pc:sldMk cId="827273857" sldId="379"/>
            <ac:spMk id="2" creationId="{23B971C9-654C-1A77-E5E2-75464DF3CC25}"/>
          </ac:spMkLst>
        </pc:spChg>
        <pc:spChg chg="mod">
          <ac:chgData name="Caroline Prodger" userId="e4ef2e75-b60b-401b-8ebe-291bdcf405f4" providerId="ADAL" clId="{9683B57E-1E16-4634-9CD0-4294B1A7DD2A}" dt="2022-10-03T16:36:32.395" v="4211" actId="14100"/>
          <ac:spMkLst>
            <pc:docMk/>
            <pc:sldMk cId="827273857" sldId="379"/>
            <ac:spMk id="3" creationId="{7990F2FE-C546-0319-F75D-D1BEE8978D32}"/>
          </ac:spMkLst>
        </pc:spChg>
        <pc:picChg chg="add mod">
          <ac:chgData name="Caroline Prodger" userId="e4ef2e75-b60b-401b-8ebe-291bdcf405f4" providerId="ADAL" clId="{9683B57E-1E16-4634-9CD0-4294B1A7DD2A}" dt="2022-10-03T16:37:04.966" v="4214" actId="14100"/>
          <ac:picMkLst>
            <pc:docMk/>
            <pc:sldMk cId="827273857" sldId="379"/>
            <ac:picMk id="5" creationId="{2D07552B-9E2C-9AD4-97B4-BC24E2579932}"/>
          </ac:picMkLst>
        </pc:picChg>
      </pc:sldChg>
    </pc:docChg>
  </pc:docChgLst>
  <pc:docChgLst>
    <pc:chgData name="Fiona Freel" userId="3a7a7974-e831-4583-92ac-603bf88d4539" providerId="ADAL" clId="{BD5567FC-7485-4DF3-8FB9-3588AA23B87E}"/>
    <pc:docChg chg="modMainMaster">
      <pc:chgData name="Fiona Freel" userId="3a7a7974-e831-4583-92ac-603bf88d4539" providerId="ADAL" clId="{BD5567FC-7485-4DF3-8FB9-3588AA23B87E}" dt="2022-01-20T13:34:00.373" v="0" actId="20577"/>
      <pc:docMkLst>
        <pc:docMk/>
      </pc:docMkLst>
      <pc:sldMasterChg chg="modSp mod">
        <pc:chgData name="Fiona Freel" userId="3a7a7974-e831-4583-92ac-603bf88d4539" providerId="ADAL" clId="{BD5567FC-7485-4DF3-8FB9-3588AA23B87E}" dt="2022-01-20T13:34:00.373" v="0" actId="20577"/>
        <pc:sldMasterMkLst>
          <pc:docMk/>
          <pc:sldMasterMk cId="0" sldId="2147483651"/>
        </pc:sldMasterMkLst>
        <pc:spChg chg="mod">
          <ac:chgData name="Fiona Freel" userId="3a7a7974-e831-4583-92ac-603bf88d4539" providerId="ADAL" clId="{BD5567FC-7485-4DF3-8FB9-3588AA23B87E}" dt="2022-01-20T13:34:00.373" v="0" actId="20577"/>
          <ac:spMkLst>
            <pc:docMk/>
            <pc:sldMasterMk cId="0" sldId="2147483651"/>
            <ac:spMk id="1029" creationId="{00000000-0000-0000-0000-000000000000}"/>
          </ac:spMkLst>
        </pc:spChg>
      </pc:sldMasterChg>
    </pc:docChg>
  </pc:docChgLst>
  <pc:docChgLst>
    <pc:chgData name="Charlie Evans" userId="9964b21c-b77c-4334-8083-162c4eec6535" providerId="ADAL" clId="{E824AEF6-C374-4411-80C4-3EDB07FEBA51}"/>
    <pc:docChg chg="modMainMaster">
      <pc:chgData name="Charlie Evans" userId="9964b21c-b77c-4334-8083-162c4eec6535" providerId="ADAL" clId="{E824AEF6-C374-4411-80C4-3EDB07FEBA51}" dt="2022-01-26T15:57:25.567" v="6" actId="1076"/>
      <pc:docMkLst>
        <pc:docMk/>
      </pc:docMkLst>
      <pc:sldMasterChg chg="modSp mod">
        <pc:chgData name="Charlie Evans" userId="9964b21c-b77c-4334-8083-162c4eec6535" providerId="ADAL" clId="{E824AEF6-C374-4411-80C4-3EDB07FEBA51}" dt="2022-01-26T15:57:25.567" v="6" actId="1076"/>
        <pc:sldMasterMkLst>
          <pc:docMk/>
          <pc:sldMasterMk cId="0" sldId="2147483651"/>
        </pc:sldMasterMkLst>
        <pc:spChg chg="mod">
          <ac:chgData name="Charlie Evans" userId="9964b21c-b77c-4334-8083-162c4eec6535" providerId="ADAL" clId="{E824AEF6-C374-4411-80C4-3EDB07FEBA51}" dt="2022-01-26T15:57:25.567" v="6" actId="1076"/>
          <ac:spMkLst>
            <pc:docMk/>
            <pc:sldMasterMk cId="0" sldId="2147483651"/>
            <ac:spMk id="11" creationId="{96F0CD5D-B4A7-4421-AC1D-7F2293649C0F}"/>
          </ac:spMkLst>
        </pc:spChg>
      </pc:sldMasterChg>
    </pc:docChg>
  </pc:docChgLst>
  <pc:docChgLst>
    <pc:chgData name="Charlie Evans" userId="S::charlie.evans@cityandguilds.com::9964b21c-b77c-4334-8083-162c4eec6535" providerId="AD" clId="Web-{4530202E-F0E7-4F7B-BCEE-F889F18E9F90}"/>
    <pc:docChg chg="modSld">
      <pc:chgData name="Charlie Evans" userId="S::charlie.evans@cityandguilds.com::9964b21c-b77c-4334-8083-162c4eec6535" providerId="AD" clId="Web-{4530202E-F0E7-4F7B-BCEE-F889F18E9F90}" dt="2022-01-26T15:55:43.935" v="1"/>
      <pc:docMkLst>
        <pc:docMk/>
      </pc:docMkLst>
      <pc:sldChg chg="addSp">
        <pc:chgData name="Charlie Evans" userId="S::charlie.evans@cityandguilds.com::9964b21c-b77c-4334-8083-162c4eec6535" providerId="AD" clId="Web-{4530202E-F0E7-4F7B-BCEE-F889F18E9F90}" dt="2022-01-26T15:55:43.935" v="1"/>
        <pc:sldMkLst>
          <pc:docMk/>
          <pc:sldMk cId="0" sldId="267"/>
        </pc:sldMkLst>
        <pc:spChg chg="add">
          <ac:chgData name="Charlie Evans" userId="S::charlie.evans@cityandguilds.com::9964b21c-b77c-4334-8083-162c4eec6535" providerId="AD" clId="Web-{4530202E-F0E7-4F7B-BCEE-F889F18E9F90}" dt="2022-01-26T15:55:42.529" v="0"/>
          <ac:spMkLst>
            <pc:docMk/>
            <pc:sldMk cId="0" sldId="267"/>
            <ac:spMk id="2" creationId="{C855CB61-441F-4AF0-AAA4-6431927C0E15}"/>
          </ac:spMkLst>
        </pc:spChg>
        <pc:spChg chg="add">
          <ac:chgData name="Charlie Evans" userId="S::charlie.evans@cityandguilds.com::9964b21c-b77c-4334-8083-162c4eec6535" providerId="AD" clId="Web-{4530202E-F0E7-4F7B-BCEE-F889F18E9F90}" dt="2022-01-26T15:55:43.935" v="1"/>
          <ac:spMkLst>
            <pc:docMk/>
            <pc:sldMk cId="0" sldId="267"/>
            <ac:spMk id="3" creationId="{105F374A-B56D-4CA5-81D4-9FC175BEBB7D}"/>
          </ac:spMkLst>
        </pc:spChg>
      </pc:sldChg>
    </pc:docChg>
  </pc:docChgLst>
  <pc:docChgLst>
    <pc:chgData name="Caroline Prodger" userId="e4ef2e75-b60b-401b-8ebe-291bdcf405f4" providerId="ADAL" clId="{57AA674B-2F98-4B47-96DB-4B44F62DDB6C}"/>
    <pc:docChg chg="custSel modSld sldOrd">
      <pc:chgData name="Caroline Prodger" userId="e4ef2e75-b60b-401b-8ebe-291bdcf405f4" providerId="ADAL" clId="{57AA674B-2F98-4B47-96DB-4B44F62DDB6C}" dt="2022-10-17T15:51:40.068" v="30" actId="1076"/>
      <pc:docMkLst>
        <pc:docMk/>
      </pc:docMkLst>
      <pc:sldChg chg="addSp modSp mod delCm">
        <pc:chgData name="Caroline Prodger" userId="e4ef2e75-b60b-401b-8ebe-291bdcf405f4" providerId="ADAL" clId="{57AA674B-2F98-4B47-96DB-4B44F62DDB6C}" dt="2022-10-17T15:41:58.474" v="4" actId="1076"/>
        <pc:sldMkLst>
          <pc:docMk/>
          <pc:sldMk cId="775554670" sldId="351"/>
        </pc:sldMkLst>
        <pc:spChg chg="mod">
          <ac:chgData name="Caroline Prodger" userId="e4ef2e75-b60b-401b-8ebe-291bdcf405f4" providerId="ADAL" clId="{57AA674B-2F98-4B47-96DB-4B44F62DDB6C}" dt="2022-10-17T15:41:54.177" v="3" actId="14100"/>
          <ac:spMkLst>
            <pc:docMk/>
            <pc:sldMk cId="775554670" sldId="351"/>
            <ac:spMk id="3" creationId="{57C1F0A0-6DE6-7211-DC18-2AAADA8D611C}"/>
          </ac:spMkLst>
        </pc:spChg>
        <pc:picChg chg="add mod">
          <ac:chgData name="Caroline Prodger" userId="e4ef2e75-b60b-401b-8ebe-291bdcf405f4" providerId="ADAL" clId="{57AA674B-2F98-4B47-96DB-4B44F62DDB6C}" dt="2022-10-17T15:41:58.474" v="4" actId="1076"/>
          <ac:picMkLst>
            <pc:docMk/>
            <pc:sldMk cId="775554670" sldId="351"/>
            <ac:picMk id="4" creationId="{AED1C58F-6496-5C95-9E44-910DC3B8C91C}"/>
          </ac:picMkLst>
        </pc:picChg>
      </pc:sldChg>
      <pc:sldChg chg="modNotesTx">
        <pc:chgData name="Caroline Prodger" userId="e4ef2e75-b60b-401b-8ebe-291bdcf405f4" providerId="ADAL" clId="{57AA674B-2F98-4B47-96DB-4B44F62DDB6C}" dt="2022-10-17T15:42:20.963" v="6" actId="20577"/>
        <pc:sldMkLst>
          <pc:docMk/>
          <pc:sldMk cId="3581645252" sldId="360"/>
        </pc:sldMkLst>
      </pc:sldChg>
      <pc:sldChg chg="delSp modSp mod">
        <pc:chgData name="Caroline Prodger" userId="e4ef2e75-b60b-401b-8ebe-291bdcf405f4" providerId="ADAL" clId="{57AA674B-2F98-4B47-96DB-4B44F62DDB6C}" dt="2022-10-17T15:42:07.732" v="5" actId="14100"/>
        <pc:sldMkLst>
          <pc:docMk/>
          <pc:sldMk cId="3070728204" sldId="361"/>
        </pc:sldMkLst>
        <pc:spChg chg="mod">
          <ac:chgData name="Caroline Prodger" userId="e4ef2e75-b60b-401b-8ebe-291bdcf405f4" providerId="ADAL" clId="{57AA674B-2F98-4B47-96DB-4B44F62DDB6C}" dt="2022-10-17T15:42:07.732" v="5" actId="14100"/>
          <ac:spMkLst>
            <pc:docMk/>
            <pc:sldMk cId="3070728204" sldId="361"/>
            <ac:spMk id="7" creationId="{00000000-0000-0000-0000-000000000000}"/>
          </ac:spMkLst>
        </pc:spChg>
        <pc:picChg chg="del">
          <ac:chgData name="Caroline Prodger" userId="e4ef2e75-b60b-401b-8ebe-291bdcf405f4" providerId="ADAL" clId="{57AA674B-2F98-4B47-96DB-4B44F62DDB6C}" dt="2022-10-17T15:41:44.567" v="1" actId="21"/>
          <ac:picMkLst>
            <pc:docMk/>
            <pc:sldMk cId="3070728204" sldId="361"/>
            <ac:picMk id="5" creationId="{07BB501A-5648-E287-6275-F779D0ACB174}"/>
          </ac:picMkLst>
        </pc:picChg>
      </pc:sldChg>
      <pc:sldChg chg="addSp delSp modSp mod">
        <pc:chgData name="Caroline Prodger" userId="e4ef2e75-b60b-401b-8ebe-291bdcf405f4" providerId="ADAL" clId="{57AA674B-2F98-4B47-96DB-4B44F62DDB6C}" dt="2022-10-17T15:50:47.739" v="23" actId="14100"/>
        <pc:sldMkLst>
          <pc:docMk/>
          <pc:sldMk cId="2146524329" sldId="364"/>
        </pc:sldMkLst>
        <pc:spChg chg="mod">
          <ac:chgData name="Caroline Prodger" userId="e4ef2e75-b60b-401b-8ebe-291bdcf405f4" providerId="ADAL" clId="{57AA674B-2F98-4B47-96DB-4B44F62DDB6C}" dt="2022-10-17T15:49:40.719" v="15" actId="14100"/>
          <ac:spMkLst>
            <pc:docMk/>
            <pc:sldMk cId="2146524329" sldId="364"/>
            <ac:spMk id="7" creationId="{00000000-0000-0000-0000-000000000000}"/>
          </ac:spMkLst>
        </pc:spChg>
        <pc:picChg chg="add del mod">
          <ac:chgData name="Caroline Prodger" userId="e4ef2e75-b60b-401b-8ebe-291bdcf405f4" providerId="ADAL" clId="{57AA674B-2F98-4B47-96DB-4B44F62DDB6C}" dt="2022-10-17T15:49:48.587" v="16" actId="478"/>
          <ac:picMkLst>
            <pc:docMk/>
            <pc:sldMk cId="2146524329" sldId="364"/>
            <ac:picMk id="5" creationId="{F6925C28-A1F5-98F7-69EA-7A05FD5B856A}"/>
          </ac:picMkLst>
        </pc:picChg>
        <pc:picChg chg="add del mod">
          <ac:chgData name="Caroline Prodger" userId="e4ef2e75-b60b-401b-8ebe-291bdcf405f4" providerId="ADAL" clId="{57AA674B-2F98-4B47-96DB-4B44F62DDB6C}" dt="2022-10-17T15:50:27.264" v="20" actId="478"/>
          <ac:picMkLst>
            <pc:docMk/>
            <pc:sldMk cId="2146524329" sldId="364"/>
            <ac:picMk id="8" creationId="{A3F2E34B-7386-7894-60A5-8A798ED7F858}"/>
          </ac:picMkLst>
        </pc:picChg>
        <pc:picChg chg="add mod">
          <ac:chgData name="Caroline Prodger" userId="e4ef2e75-b60b-401b-8ebe-291bdcf405f4" providerId="ADAL" clId="{57AA674B-2F98-4B47-96DB-4B44F62DDB6C}" dt="2022-10-17T15:50:47.739" v="23" actId="14100"/>
          <ac:picMkLst>
            <pc:docMk/>
            <pc:sldMk cId="2146524329" sldId="364"/>
            <ac:picMk id="10" creationId="{AD79FDD0-F0E1-E660-AE36-74A9EB4015D7}"/>
          </ac:picMkLst>
        </pc:picChg>
        <pc:picChg chg="del mod">
          <ac:chgData name="Caroline Prodger" userId="e4ef2e75-b60b-401b-8ebe-291bdcf405f4" providerId="ADAL" clId="{57AA674B-2F98-4B47-96DB-4B44F62DDB6C}" dt="2022-10-17T15:49:29.337" v="11" actId="478"/>
          <ac:picMkLst>
            <pc:docMk/>
            <pc:sldMk cId="2146524329" sldId="364"/>
            <ac:picMk id="2050" creationId="{00000000-0000-0000-0000-000000000000}"/>
          </ac:picMkLst>
        </pc:picChg>
      </pc:sldChg>
      <pc:sldChg chg="addSp delSp modSp mod ord">
        <pc:chgData name="Caroline Prodger" userId="e4ef2e75-b60b-401b-8ebe-291bdcf405f4" providerId="ADAL" clId="{57AA674B-2F98-4B47-96DB-4B44F62DDB6C}" dt="2022-10-17T15:51:40.068" v="30" actId="1076"/>
        <pc:sldMkLst>
          <pc:docMk/>
          <pc:sldMk cId="166034667" sldId="365"/>
        </pc:sldMkLst>
        <pc:picChg chg="add mod">
          <ac:chgData name="Caroline Prodger" userId="e4ef2e75-b60b-401b-8ebe-291bdcf405f4" providerId="ADAL" clId="{57AA674B-2F98-4B47-96DB-4B44F62DDB6C}" dt="2022-10-17T15:51:40.068" v="30" actId="1076"/>
          <ac:picMkLst>
            <pc:docMk/>
            <pc:sldMk cId="166034667" sldId="365"/>
            <ac:picMk id="5" creationId="{5A279184-56C8-1A00-AC45-0C3ACAE95DF8}"/>
          </ac:picMkLst>
        </pc:picChg>
        <pc:picChg chg="del">
          <ac:chgData name="Caroline Prodger" userId="e4ef2e75-b60b-401b-8ebe-291bdcf405f4" providerId="ADAL" clId="{57AA674B-2F98-4B47-96DB-4B44F62DDB6C}" dt="2022-10-17T15:51:18.668" v="26" actId="478"/>
          <ac:picMkLst>
            <pc:docMk/>
            <pc:sldMk cId="166034667" sldId="365"/>
            <ac:picMk id="3074" creationId="{00000000-0000-0000-0000-000000000000}"/>
          </ac:picMkLst>
        </pc:picChg>
      </pc:sldChg>
      <pc:sldChg chg="modNotesTx">
        <pc:chgData name="Caroline Prodger" userId="e4ef2e75-b60b-401b-8ebe-291bdcf405f4" providerId="ADAL" clId="{57AA674B-2F98-4B47-96DB-4B44F62DDB6C}" dt="2022-10-17T15:43:05.205" v="9" actId="20577"/>
        <pc:sldMkLst>
          <pc:docMk/>
          <pc:sldMk cId="2506750312" sldId="368"/>
        </pc:sldMkLst>
      </pc:sldChg>
    </pc:docChg>
  </pc:docChgLst>
  <pc:docChgLst>
    <pc:chgData name="Charlie Evans" userId="S::charlie.evans@cityandguilds.com::9964b21c-b77c-4334-8083-162c4eec6535" providerId="AD" clId="Web-{A2F6CF8D-5C88-4AB3-A932-369AD7190CFE}"/>
    <pc:docChg chg="modSld">
      <pc:chgData name="Charlie Evans" userId="S::charlie.evans@cityandguilds.com::9964b21c-b77c-4334-8083-162c4eec6535" providerId="AD" clId="Web-{A2F6CF8D-5C88-4AB3-A932-369AD7190CFE}" dt="2022-01-26T15:56:44.245" v="1"/>
      <pc:docMkLst>
        <pc:docMk/>
      </pc:docMkLst>
      <pc:sldChg chg="addSp">
        <pc:chgData name="Charlie Evans" userId="S::charlie.evans@cityandguilds.com::9964b21c-b77c-4334-8083-162c4eec6535" providerId="AD" clId="Web-{A2F6CF8D-5C88-4AB3-A932-369AD7190CFE}" dt="2022-01-26T15:56:44.245" v="1"/>
        <pc:sldMkLst>
          <pc:docMk/>
          <pc:sldMk cId="4022091065" sldId="256"/>
        </pc:sldMkLst>
        <pc:spChg chg="add">
          <ac:chgData name="Charlie Evans" userId="S::charlie.evans@cityandguilds.com::9964b21c-b77c-4334-8083-162c4eec6535" providerId="AD" clId="Web-{A2F6CF8D-5C88-4AB3-A932-369AD7190CFE}" dt="2022-01-26T15:56:43.433" v="0"/>
          <ac:spMkLst>
            <pc:docMk/>
            <pc:sldMk cId="4022091065" sldId="256"/>
            <ac:spMk id="2" creationId="{421C8757-DEE2-4F28-B89C-AB3494B906FE}"/>
          </ac:spMkLst>
        </pc:spChg>
        <pc:spChg chg="add">
          <ac:chgData name="Charlie Evans" userId="S::charlie.evans@cityandguilds.com::9964b21c-b77c-4334-8083-162c4eec6535" providerId="AD" clId="Web-{A2F6CF8D-5C88-4AB3-A932-369AD7190CFE}" dt="2022-01-26T15:56:44.245" v="1"/>
          <ac:spMkLst>
            <pc:docMk/>
            <pc:sldMk cId="4022091065" sldId="256"/>
            <ac:spMk id="3" creationId="{7C379A34-ED8D-4918-9E2C-E0EA0EB4650D}"/>
          </ac:spMkLst>
        </pc:spChg>
      </pc:sldChg>
    </pc:docChg>
  </pc:docChgLst>
  <pc:docChgLst>
    <pc:chgData name="Fiona Freel" userId="3a7a7974-e831-4583-92ac-603bf88d4539" providerId="ADAL" clId="{9182696B-815F-4D1B-AE80-83CD658B4610}"/>
    <pc:docChg chg="modMainMaster">
      <pc:chgData name="Fiona Freel" userId="3a7a7974-e831-4583-92ac-603bf88d4539" providerId="ADAL" clId="{9182696B-815F-4D1B-AE80-83CD658B4610}" dt="2022-01-11T13:45:34.227" v="33" actId="113"/>
      <pc:docMkLst>
        <pc:docMk/>
      </pc:docMkLst>
      <pc:sldMasterChg chg="modSp mod">
        <pc:chgData name="Fiona Freel" userId="3a7a7974-e831-4583-92ac-603bf88d4539" providerId="ADAL" clId="{9182696B-815F-4D1B-AE80-83CD658B4610}" dt="2022-01-11T13:45:34.227" v="33" actId="113"/>
        <pc:sldMasterMkLst>
          <pc:docMk/>
          <pc:sldMasterMk cId="0" sldId="2147483651"/>
        </pc:sldMasterMkLst>
        <pc:spChg chg="mod">
          <ac:chgData name="Fiona Freel" userId="3a7a7974-e831-4583-92ac-603bf88d4539" providerId="ADAL" clId="{9182696B-815F-4D1B-AE80-83CD658B4610}" dt="2022-01-11T13:45:34.227" v="33" actId="113"/>
          <ac:spMkLst>
            <pc:docMk/>
            <pc:sldMasterMk cId="0" sldId="2147483651"/>
            <ac:spMk id="1029" creationId="{00000000-0000-0000-0000-000000000000}"/>
          </ac:spMkLst>
        </pc:spChg>
      </pc:sldMaster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_rels/drawing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svg"/><Relationship Id="rId1" Type="http://schemas.openxmlformats.org/officeDocument/2006/relationships/image" Target="../media/image4.png"/><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4C8CD2-118A-4F99-8AB3-26B39109D415}" type="doc">
      <dgm:prSet loTypeId="urn:microsoft.com/office/officeart/2005/8/layout/vList3" loCatId="list" qsTypeId="urn:microsoft.com/office/officeart/2005/8/quickstyle/simple1" qsCatId="simple" csTypeId="urn:microsoft.com/office/officeart/2005/8/colors/accent1_2" csCatId="accent1" phldr="1"/>
      <dgm:spPr/>
    </dgm:pt>
    <dgm:pt modelId="{2FDB8D36-BCC6-465A-9BB0-A8488E1F755A}">
      <dgm:prSet phldrT="[Text]"/>
      <dgm:spPr/>
      <dgm:t>
        <a:bodyPr/>
        <a:lstStyle/>
        <a:p>
          <a:r>
            <a:rPr lang="en-US" dirty="0">
              <a:solidFill>
                <a:sysClr val="windowText" lastClr="000000"/>
              </a:solidFill>
            </a:rPr>
            <a:t>Time</a:t>
          </a:r>
          <a:endParaRPr lang="en-GB" dirty="0">
            <a:solidFill>
              <a:sysClr val="windowText" lastClr="000000"/>
            </a:solidFill>
          </a:endParaRPr>
        </a:p>
      </dgm:t>
    </dgm:pt>
    <dgm:pt modelId="{1E720D5D-55FD-4C19-8716-DEF3CE5C8E19}" type="parTrans" cxnId="{257BE47B-7F7A-464D-B72C-674A2601FC5E}">
      <dgm:prSet/>
      <dgm:spPr/>
      <dgm:t>
        <a:bodyPr/>
        <a:lstStyle/>
        <a:p>
          <a:endParaRPr lang="en-GB"/>
        </a:p>
      </dgm:t>
    </dgm:pt>
    <dgm:pt modelId="{33914917-BD45-4E35-B97C-56F015F8D54D}" type="sibTrans" cxnId="{257BE47B-7F7A-464D-B72C-674A2601FC5E}">
      <dgm:prSet/>
      <dgm:spPr/>
      <dgm:t>
        <a:bodyPr/>
        <a:lstStyle/>
        <a:p>
          <a:endParaRPr lang="en-GB"/>
        </a:p>
      </dgm:t>
    </dgm:pt>
    <dgm:pt modelId="{19FF2F38-4B8F-41B7-970E-7A8D36FF98FA}">
      <dgm:prSet phldrT="[Text]"/>
      <dgm:spPr/>
      <dgm:t>
        <a:bodyPr/>
        <a:lstStyle/>
        <a:p>
          <a:r>
            <a:rPr lang="en-US" dirty="0">
              <a:solidFill>
                <a:sysClr val="windowText" lastClr="000000"/>
              </a:solidFill>
            </a:rPr>
            <a:t>Cost/budget</a:t>
          </a:r>
          <a:endParaRPr lang="en-GB" dirty="0">
            <a:solidFill>
              <a:sysClr val="windowText" lastClr="000000"/>
            </a:solidFill>
          </a:endParaRPr>
        </a:p>
      </dgm:t>
    </dgm:pt>
    <dgm:pt modelId="{A345D600-5C51-43B2-8092-3D8AAF1108AE}" type="parTrans" cxnId="{BDF4FD39-3C83-4C41-BB77-ABE3CF605A4F}">
      <dgm:prSet/>
      <dgm:spPr/>
      <dgm:t>
        <a:bodyPr/>
        <a:lstStyle/>
        <a:p>
          <a:endParaRPr lang="en-GB"/>
        </a:p>
      </dgm:t>
    </dgm:pt>
    <dgm:pt modelId="{E3C8B326-7BF8-4DC6-9149-3A40CC9DE3F8}" type="sibTrans" cxnId="{BDF4FD39-3C83-4C41-BB77-ABE3CF605A4F}">
      <dgm:prSet/>
      <dgm:spPr/>
      <dgm:t>
        <a:bodyPr/>
        <a:lstStyle/>
        <a:p>
          <a:endParaRPr lang="en-GB"/>
        </a:p>
      </dgm:t>
    </dgm:pt>
    <dgm:pt modelId="{E7AFCCE3-85A9-4E6A-BFF1-6668037AB745}">
      <dgm:prSet phldrT="[Text]"/>
      <dgm:spPr/>
      <dgm:t>
        <a:bodyPr/>
        <a:lstStyle/>
        <a:p>
          <a:r>
            <a:rPr lang="en-US" dirty="0">
              <a:solidFill>
                <a:sysClr val="windowText" lastClr="000000"/>
              </a:solidFill>
            </a:rPr>
            <a:t>Quality</a:t>
          </a:r>
          <a:endParaRPr lang="en-GB" dirty="0">
            <a:solidFill>
              <a:sysClr val="windowText" lastClr="000000"/>
            </a:solidFill>
          </a:endParaRPr>
        </a:p>
      </dgm:t>
    </dgm:pt>
    <dgm:pt modelId="{1572B585-9214-4845-86E7-37FDD7557135}" type="parTrans" cxnId="{7060D54E-B692-4AAF-BA08-E8976DF23037}">
      <dgm:prSet/>
      <dgm:spPr/>
      <dgm:t>
        <a:bodyPr/>
        <a:lstStyle/>
        <a:p>
          <a:endParaRPr lang="en-GB"/>
        </a:p>
      </dgm:t>
    </dgm:pt>
    <dgm:pt modelId="{1302415C-7B9C-47B4-BC25-8795A9DCF968}" type="sibTrans" cxnId="{7060D54E-B692-4AAF-BA08-E8976DF23037}">
      <dgm:prSet/>
      <dgm:spPr/>
      <dgm:t>
        <a:bodyPr/>
        <a:lstStyle/>
        <a:p>
          <a:endParaRPr lang="en-GB"/>
        </a:p>
      </dgm:t>
    </dgm:pt>
    <dgm:pt modelId="{E83B57B4-FD2F-4A16-8C6F-527BE8FC299D}" type="pres">
      <dgm:prSet presAssocID="{5C4C8CD2-118A-4F99-8AB3-26B39109D415}" presName="linearFlow" presStyleCnt="0">
        <dgm:presLayoutVars>
          <dgm:dir/>
          <dgm:resizeHandles val="exact"/>
        </dgm:presLayoutVars>
      </dgm:prSet>
      <dgm:spPr/>
    </dgm:pt>
    <dgm:pt modelId="{96C76D32-495D-4DBA-A27C-DE6525E2FC6D}" type="pres">
      <dgm:prSet presAssocID="{2FDB8D36-BCC6-465A-9BB0-A8488E1F755A}" presName="composite" presStyleCnt="0"/>
      <dgm:spPr/>
    </dgm:pt>
    <dgm:pt modelId="{88A177B5-A4A3-4C56-BB83-710499B75063}" type="pres">
      <dgm:prSet presAssocID="{2FDB8D36-BCC6-465A-9BB0-A8488E1F755A}" presName="imgShp" presStyleLbl="fgImgPlace1" presStyleIdx="0" presStyleCnt="3"/>
      <dgm:spPr>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dgm:spPr>
      <dgm:extLst>
        <a:ext uri="{E40237B7-FDA0-4F09-8148-C483321AD2D9}">
          <dgm14:cNvPr xmlns:dgm14="http://schemas.microsoft.com/office/drawing/2010/diagram" id="0" name="" descr="Stopwatch 25% with solid fill"/>
        </a:ext>
      </dgm:extLst>
    </dgm:pt>
    <dgm:pt modelId="{D1760DD8-877F-474A-9C78-099EE52355F7}" type="pres">
      <dgm:prSet presAssocID="{2FDB8D36-BCC6-465A-9BB0-A8488E1F755A}" presName="txShp" presStyleLbl="node1" presStyleIdx="0" presStyleCnt="3" custLinFactNeighborX="1226" custLinFactNeighborY="-1764">
        <dgm:presLayoutVars>
          <dgm:bulletEnabled val="1"/>
        </dgm:presLayoutVars>
      </dgm:prSet>
      <dgm:spPr/>
    </dgm:pt>
    <dgm:pt modelId="{6F80B67B-5A8D-4881-A5FC-72177C9B0BEF}" type="pres">
      <dgm:prSet presAssocID="{33914917-BD45-4E35-B97C-56F015F8D54D}" presName="spacing" presStyleCnt="0"/>
      <dgm:spPr/>
    </dgm:pt>
    <dgm:pt modelId="{00149541-BE42-4FCD-BDAD-A6596EC30270}" type="pres">
      <dgm:prSet presAssocID="{19FF2F38-4B8F-41B7-970E-7A8D36FF98FA}" presName="composite" presStyleCnt="0"/>
      <dgm:spPr/>
    </dgm:pt>
    <dgm:pt modelId="{03D53883-F33E-4F44-B0EE-B8FEDE62BC5B}" type="pres">
      <dgm:prSet presAssocID="{19FF2F38-4B8F-41B7-970E-7A8D36FF98FA}" presName="imgShp" presStyleLbl="fgImgPlace1" presStyleIdx="1" presStyleCnt="3"/>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Coins with solid fill"/>
        </a:ext>
      </dgm:extLst>
    </dgm:pt>
    <dgm:pt modelId="{94378EA7-D5D8-4EE7-8DF5-EE77135540A8}" type="pres">
      <dgm:prSet presAssocID="{19FF2F38-4B8F-41B7-970E-7A8D36FF98FA}" presName="txShp" presStyleLbl="node1" presStyleIdx="1" presStyleCnt="3">
        <dgm:presLayoutVars>
          <dgm:bulletEnabled val="1"/>
        </dgm:presLayoutVars>
      </dgm:prSet>
      <dgm:spPr/>
    </dgm:pt>
    <dgm:pt modelId="{FADCAE1E-D1EA-497A-B622-2C1727F059CF}" type="pres">
      <dgm:prSet presAssocID="{E3C8B326-7BF8-4DC6-9149-3A40CC9DE3F8}" presName="spacing" presStyleCnt="0"/>
      <dgm:spPr/>
    </dgm:pt>
    <dgm:pt modelId="{790AD43D-DF7A-4E34-B755-68A9364BFF71}" type="pres">
      <dgm:prSet presAssocID="{E7AFCCE3-85A9-4E6A-BFF1-6668037AB745}" presName="composite" presStyleCnt="0"/>
      <dgm:spPr/>
    </dgm:pt>
    <dgm:pt modelId="{956D33EB-31AC-43CA-9EC6-D9ADE84CD3FC}" type="pres">
      <dgm:prSet presAssocID="{E7AFCCE3-85A9-4E6A-BFF1-6668037AB745}" presName="imgShp" presStyleLbl="fgImgPlace1" presStyleIdx="2" presStyleCnt="3"/>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Clipboard Badge with solid fill"/>
        </a:ext>
      </dgm:extLst>
    </dgm:pt>
    <dgm:pt modelId="{95AFA36D-B2C9-4168-A45B-95BD79945530}" type="pres">
      <dgm:prSet presAssocID="{E7AFCCE3-85A9-4E6A-BFF1-6668037AB745}" presName="txShp" presStyleLbl="node1" presStyleIdx="2" presStyleCnt="3">
        <dgm:presLayoutVars>
          <dgm:bulletEnabled val="1"/>
        </dgm:presLayoutVars>
      </dgm:prSet>
      <dgm:spPr/>
    </dgm:pt>
  </dgm:ptLst>
  <dgm:cxnLst>
    <dgm:cxn modelId="{BDF4FD39-3C83-4C41-BB77-ABE3CF605A4F}" srcId="{5C4C8CD2-118A-4F99-8AB3-26B39109D415}" destId="{19FF2F38-4B8F-41B7-970E-7A8D36FF98FA}" srcOrd="1" destOrd="0" parTransId="{A345D600-5C51-43B2-8092-3D8AAF1108AE}" sibTransId="{E3C8B326-7BF8-4DC6-9149-3A40CC9DE3F8}"/>
    <dgm:cxn modelId="{FA6D473F-6723-441D-9FCA-3D2219D6BD4B}" type="presOf" srcId="{5C4C8CD2-118A-4F99-8AB3-26B39109D415}" destId="{E83B57B4-FD2F-4A16-8C6F-527BE8FC299D}" srcOrd="0" destOrd="0" presId="urn:microsoft.com/office/officeart/2005/8/layout/vList3"/>
    <dgm:cxn modelId="{36CB4D5D-5F63-4FE7-B760-ADC42026C6CD}" type="presOf" srcId="{19FF2F38-4B8F-41B7-970E-7A8D36FF98FA}" destId="{94378EA7-D5D8-4EE7-8DF5-EE77135540A8}" srcOrd="0" destOrd="0" presId="urn:microsoft.com/office/officeart/2005/8/layout/vList3"/>
    <dgm:cxn modelId="{7060D54E-B692-4AAF-BA08-E8976DF23037}" srcId="{5C4C8CD2-118A-4F99-8AB3-26B39109D415}" destId="{E7AFCCE3-85A9-4E6A-BFF1-6668037AB745}" srcOrd="2" destOrd="0" parTransId="{1572B585-9214-4845-86E7-37FDD7557135}" sibTransId="{1302415C-7B9C-47B4-BC25-8795A9DCF968}"/>
    <dgm:cxn modelId="{257BE47B-7F7A-464D-B72C-674A2601FC5E}" srcId="{5C4C8CD2-118A-4F99-8AB3-26B39109D415}" destId="{2FDB8D36-BCC6-465A-9BB0-A8488E1F755A}" srcOrd="0" destOrd="0" parTransId="{1E720D5D-55FD-4C19-8716-DEF3CE5C8E19}" sibTransId="{33914917-BD45-4E35-B97C-56F015F8D54D}"/>
    <dgm:cxn modelId="{A63CEA89-8ABE-4ACF-97EC-FC850CD44B51}" type="presOf" srcId="{2FDB8D36-BCC6-465A-9BB0-A8488E1F755A}" destId="{D1760DD8-877F-474A-9C78-099EE52355F7}" srcOrd="0" destOrd="0" presId="urn:microsoft.com/office/officeart/2005/8/layout/vList3"/>
    <dgm:cxn modelId="{656809B7-69DD-4CFD-AD56-F1F04481B5FD}" type="presOf" srcId="{E7AFCCE3-85A9-4E6A-BFF1-6668037AB745}" destId="{95AFA36D-B2C9-4168-A45B-95BD79945530}" srcOrd="0" destOrd="0" presId="urn:microsoft.com/office/officeart/2005/8/layout/vList3"/>
    <dgm:cxn modelId="{B1BADD14-B0E7-481A-A30C-95F8E24817D3}" type="presParOf" srcId="{E83B57B4-FD2F-4A16-8C6F-527BE8FC299D}" destId="{96C76D32-495D-4DBA-A27C-DE6525E2FC6D}" srcOrd="0" destOrd="0" presId="urn:microsoft.com/office/officeart/2005/8/layout/vList3"/>
    <dgm:cxn modelId="{8B8D1DAF-0A11-4888-BC56-77FACCC9EF22}" type="presParOf" srcId="{96C76D32-495D-4DBA-A27C-DE6525E2FC6D}" destId="{88A177B5-A4A3-4C56-BB83-710499B75063}" srcOrd="0" destOrd="0" presId="urn:microsoft.com/office/officeart/2005/8/layout/vList3"/>
    <dgm:cxn modelId="{BF391528-A15B-4D98-A971-C502E9387071}" type="presParOf" srcId="{96C76D32-495D-4DBA-A27C-DE6525E2FC6D}" destId="{D1760DD8-877F-474A-9C78-099EE52355F7}" srcOrd="1" destOrd="0" presId="urn:microsoft.com/office/officeart/2005/8/layout/vList3"/>
    <dgm:cxn modelId="{B324A5DB-961D-479C-AEF2-E7D4B7644BAC}" type="presParOf" srcId="{E83B57B4-FD2F-4A16-8C6F-527BE8FC299D}" destId="{6F80B67B-5A8D-4881-A5FC-72177C9B0BEF}" srcOrd="1" destOrd="0" presId="urn:microsoft.com/office/officeart/2005/8/layout/vList3"/>
    <dgm:cxn modelId="{09B3469C-5F68-4115-BF95-112D56FD98B8}" type="presParOf" srcId="{E83B57B4-FD2F-4A16-8C6F-527BE8FC299D}" destId="{00149541-BE42-4FCD-BDAD-A6596EC30270}" srcOrd="2" destOrd="0" presId="urn:microsoft.com/office/officeart/2005/8/layout/vList3"/>
    <dgm:cxn modelId="{1D8F4A8D-5230-41FA-AC49-595076CA212E}" type="presParOf" srcId="{00149541-BE42-4FCD-BDAD-A6596EC30270}" destId="{03D53883-F33E-4F44-B0EE-B8FEDE62BC5B}" srcOrd="0" destOrd="0" presId="urn:microsoft.com/office/officeart/2005/8/layout/vList3"/>
    <dgm:cxn modelId="{8D9FD914-B996-4B1C-A506-B0E7A4AE21AE}" type="presParOf" srcId="{00149541-BE42-4FCD-BDAD-A6596EC30270}" destId="{94378EA7-D5D8-4EE7-8DF5-EE77135540A8}" srcOrd="1" destOrd="0" presId="urn:microsoft.com/office/officeart/2005/8/layout/vList3"/>
    <dgm:cxn modelId="{4950AECF-F246-417F-9CFC-8D5A09C59348}" type="presParOf" srcId="{E83B57B4-FD2F-4A16-8C6F-527BE8FC299D}" destId="{FADCAE1E-D1EA-497A-B622-2C1727F059CF}" srcOrd="3" destOrd="0" presId="urn:microsoft.com/office/officeart/2005/8/layout/vList3"/>
    <dgm:cxn modelId="{E3318182-89BF-4FAB-B588-8E4149E23C0C}" type="presParOf" srcId="{E83B57B4-FD2F-4A16-8C6F-527BE8FC299D}" destId="{790AD43D-DF7A-4E34-B755-68A9364BFF71}" srcOrd="4" destOrd="0" presId="urn:microsoft.com/office/officeart/2005/8/layout/vList3"/>
    <dgm:cxn modelId="{ADA8022C-B7F1-4401-AF91-47DBE03DC841}" type="presParOf" srcId="{790AD43D-DF7A-4E34-B755-68A9364BFF71}" destId="{956D33EB-31AC-43CA-9EC6-D9ADE84CD3FC}" srcOrd="0" destOrd="0" presId="urn:microsoft.com/office/officeart/2005/8/layout/vList3"/>
    <dgm:cxn modelId="{CA061E2A-A8F7-4362-A69D-96331FDC324C}" type="presParOf" srcId="{790AD43D-DF7A-4E34-B755-68A9364BFF71}" destId="{95AFA36D-B2C9-4168-A45B-95BD79945530}"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5A42D-9D1F-489D-949C-AD1DC3A40B72}" type="doc">
      <dgm:prSet loTypeId="urn:microsoft.com/office/officeart/2005/8/layout/cycle3" loCatId="cycle" qsTypeId="urn:microsoft.com/office/officeart/2005/8/quickstyle/simple1" qsCatId="simple" csTypeId="urn:microsoft.com/office/officeart/2005/8/colors/colorful2" csCatId="colorful" phldr="1"/>
      <dgm:spPr/>
      <dgm:t>
        <a:bodyPr/>
        <a:lstStyle/>
        <a:p>
          <a:endParaRPr lang="en-GB"/>
        </a:p>
      </dgm:t>
    </dgm:pt>
    <dgm:pt modelId="{82424C8D-4B84-4DF4-8D16-E910C71A78AD}">
      <dgm:prSet phldrT="[Text]"/>
      <dgm:spPr/>
      <dgm:t>
        <a:bodyPr/>
        <a:lstStyle/>
        <a:p>
          <a:r>
            <a:rPr lang="en-US" dirty="0"/>
            <a:t>Initiation</a:t>
          </a:r>
          <a:endParaRPr lang="en-GB" dirty="0"/>
        </a:p>
      </dgm:t>
    </dgm:pt>
    <dgm:pt modelId="{23A01584-DAB7-4057-B6BA-A4A1861DC3A8}" type="parTrans" cxnId="{5634AFCF-D1BB-4B2F-8708-C303F6BA3948}">
      <dgm:prSet/>
      <dgm:spPr/>
      <dgm:t>
        <a:bodyPr/>
        <a:lstStyle/>
        <a:p>
          <a:endParaRPr lang="en-GB"/>
        </a:p>
      </dgm:t>
    </dgm:pt>
    <dgm:pt modelId="{697E01C3-06E4-4CB5-9F16-A71BD9E3AA7A}" type="sibTrans" cxnId="{5634AFCF-D1BB-4B2F-8708-C303F6BA3948}">
      <dgm:prSet/>
      <dgm:spPr/>
      <dgm:t>
        <a:bodyPr/>
        <a:lstStyle/>
        <a:p>
          <a:endParaRPr lang="en-GB"/>
        </a:p>
      </dgm:t>
    </dgm:pt>
    <dgm:pt modelId="{4704DB8B-1BB7-42C7-9961-FAEDFC40648F}">
      <dgm:prSet phldrT="[Text]"/>
      <dgm:spPr/>
      <dgm:t>
        <a:bodyPr/>
        <a:lstStyle/>
        <a:p>
          <a:r>
            <a:rPr lang="en-US" dirty="0"/>
            <a:t>Planning</a:t>
          </a:r>
          <a:endParaRPr lang="en-GB" dirty="0"/>
        </a:p>
      </dgm:t>
    </dgm:pt>
    <dgm:pt modelId="{F167272B-A7D2-4D07-B37A-020224C4ACAA}" type="parTrans" cxnId="{C4A7E8ED-2307-45B0-84FE-ABA541C55B54}">
      <dgm:prSet/>
      <dgm:spPr/>
      <dgm:t>
        <a:bodyPr/>
        <a:lstStyle/>
        <a:p>
          <a:endParaRPr lang="en-GB"/>
        </a:p>
      </dgm:t>
    </dgm:pt>
    <dgm:pt modelId="{DC91533D-CD2E-4077-96A0-87D395D1211B}" type="sibTrans" cxnId="{C4A7E8ED-2307-45B0-84FE-ABA541C55B54}">
      <dgm:prSet/>
      <dgm:spPr/>
      <dgm:t>
        <a:bodyPr/>
        <a:lstStyle/>
        <a:p>
          <a:endParaRPr lang="en-GB"/>
        </a:p>
      </dgm:t>
    </dgm:pt>
    <dgm:pt modelId="{DE307E5C-6A00-463E-B13E-FEA1A8FF674F}">
      <dgm:prSet phldrT="[Text]"/>
      <dgm:spPr/>
      <dgm:t>
        <a:bodyPr/>
        <a:lstStyle/>
        <a:p>
          <a:r>
            <a:rPr lang="en-US" dirty="0"/>
            <a:t>Implementation</a:t>
          </a:r>
          <a:endParaRPr lang="en-GB" dirty="0"/>
        </a:p>
      </dgm:t>
    </dgm:pt>
    <dgm:pt modelId="{55E9BF4B-438C-4C47-A7E2-8C40D2632ACF}" type="parTrans" cxnId="{CF4AC5D8-F17C-46F4-914D-468BBA813022}">
      <dgm:prSet/>
      <dgm:spPr/>
      <dgm:t>
        <a:bodyPr/>
        <a:lstStyle/>
        <a:p>
          <a:endParaRPr lang="en-GB"/>
        </a:p>
      </dgm:t>
    </dgm:pt>
    <dgm:pt modelId="{847FCD8A-2AE1-4823-AA7C-34CD43213A78}" type="sibTrans" cxnId="{CF4AC5D8-F17C-46F4-914D-468BBA813022}">
      <dgm:prSet/>
      <dgm:spPr/>
      <dgm:t>
        <a:bodyPr/>
        <a:lstStyle/>
        <a:p>
          <a:endParaRPr lang="en-GB"/>
        </a:p>
      </dgm:t>
    </dgm:pt>
    <dgm:pt modelId="{C73D4804-E29E-4DE5-A578-60C0254D2087}">
      <dgm:prSet phldrT="[Text]"/>
      <dgm:spPr>
        <a:solidFill>
          <a:srgbClr val="C00000"/>
        </a:solidFill>
      </dgm:spPr>
      <dgm:t>
        <a:bodyPr/>
        <a:lstStyle/>
        <a:p>
          <a:r>
            <a:rPr lang="en-US" dirty="0"/>
            <a:t>Monitoring</a:t>
          </a:r>
          <a:endParaRPr lang="en-GB" dirty="0"/>
        </a:p>
      </dgm:t>
    </dgm:pt>
    <dgm:pt modelId="{8D294FC8-04D7-4750-81BC-5F0950735DCF}" type="parTrans" cxnId="{92CD54E6-6EC8-456C-B8BE-E4A8ADD0975F}">
      <dgm:prSet/>
      <dgm:spPr/>
      <dgm:t>
        <a:bodyPr/>
        <a:lstStyle/>
        <a:p>
          <a:endParaRPr lang="en-GB"/>
        </a:p>
      </dgm:t>
    </dgm:pt>
    <dgm:pt modelId="{8B6A896D-5E5D-4BE5-ADB0-36EB895DEA31}" type="sibTrans" cxnId="{92CD54E6-6EC8-456C-B8BE-E4A8ADD0975F}">
      <dgm:prSet/>
      <dgm:spPr/>
      <dgm:t>
        <a:bodyPr/>
        <a:lstStyle/>
        <a:p>
          <a:endParaRPr lang="en-GB"/>
        </a:p>
      </dgm:t>
    </dgm:pt>
    <dgm:pt modelId="{63E553E5-A3E4-446D-B696-9DC747576502}">
      <dgm:prSet phldrT="[Text]"/>
      <dgm:spPr>
        <a:solidFill>
          <a:srgbClr val="7030A0"/>
        </a:solidFill>
      </dgm:spPr>
      <dgm:t>
        <a:bodyPr/>
        <a:lstStyle/>
        <a:p>
          <a:r>
            <a:rPr lang="en-US" dirty="0"/>
            <a:t>Reporting</a:t>
          </a:r>
          <a:endParaRPr lang="en-GB" dirty="0"/>
        </a:p>
      </dgm:t>
    </dgm:pt>
    <dgm:pt modelId="{DEEF2766-00F1-47CE-B410-FA8E5BE85791}" type="parTrans" cxnId="{8855A80B-42DB-402B-A206-99A9E62BDDEC}">
      <dgm:prSet/>
      <dgm:spPr/>
      <dgm:t>
        <a:bodyPr/>
        <a:lstStyle/>
        <a:p>
          <a:endParaRPr lang="en-GB"/>
        </a:p>
      </dgm:t>
    </dgm:pt>
    <dgm:pt modelId="{D274A960-FFEB-45DF-BA2B-4D4726497BD7}" type="sibTrans" cxnId="{8855A80B-42DB-402B-A206-99A9E62BDDEC}">
      <dgm:prSet/>
      <dgm:spPr/>
      <dgm:t>
        <a:bodyPr/>
        <a:lstStyle/>
        <a:p>
          <a:endParaRPr lang="en-GB"/>
        </a:p>
      </dgm:t>
    </dgm:pt>
    <dgm:pt modelId="{8FB89B01-150C-4103-9893-FF35F52F9013}">
      <dgm:prSet/>
      <dgm:spPr>
        <a:solidFill>
          <a:srgbClr val="FFC000"/>
        </a:solidFill>
      </dgm:spPr>
      <dgm:t>
        <a:bodyPr/>
        <a:lstStyle/>
        <a:p>
          <a:r>
            <a:rPr lang="en-US" dirty="0">
              <a:solidFill>
                <a:schemeClr val="tx1"/>
              </a:solidFill>
            </a:rPr>
            <a:t>Evaluation</a:t>
          </a:r>
          <a:endParaRPr lang="en-GB" dirty="0">
            <a:solidFill>
              <a:schemeClr val="tx1"/>
            </a:solidFill>
          </a:endParaRPr>
        </a:p>
      </dgm:t>
    </dgm:pt>
    <dgm:pt modelId="{42B3FBB3-116C-4F41-97D3-CFE4137F2053}" type="parTrans" cxnId="{18E7D850-4210-4458-BAF6-B8B4A89FE799}">
      <dgm:prSet/>
      <dgm:spPr/>
      <dgm:t>
        <a:bodyPr/>
        <a:lstStyle/>
        <a:p>
          <a:endParaRPr lang="en-GB"/>
        </a:p>
      </dgm:t>
    </dgm:pt>
    <dgm:pt modelId="{6021CA0A-DCB7-46E9-B13D-9F8FAC82A4BB}" type="sibTrans" cxnId="{18E7D850-4210-4458-BAF6-B8B4A89FE799}">
      <dgm:prSet/>
      <dgm:spPr/>
      <dgm:t>
        <a:bodyPr/>
        <a:lstStyle/>
        <a:p>
          <a:endParaRPr lang="en-GB"/>
        </a:p>
      </dgm:t>
    </dgm:pt>
    <dgm:pt modelId="{17DA8439-FD81-4F3C-BE67-DA80B1A03E72}" type="pres">
      <dgm:prSet presAssocID="{6645A42D-9D1F-489D-949C-AD1DC3A40B72}" presName="Name0" presStyleCnt="0">
        <dgm:presLayoutVars>
          <dgm:dir/>
          <dgm:resizeHandles val="exact"/>
        </dgm:presLayoutVars>
      </dgm:prSet>
      <dgm:spPr/>
    </dgm:pt>
    <dgm:pt modelId="{5E403E5A-B14B-49D6-8C26-F313181ECE59}" type="pres">
      <dgm:prSet presAssocID="{6645A42D-9D1F-489D-949C-AD1DC3A40B72}" presName="cycle" presStyleCnt="0"/>
      <dgm:spPr/>
    </dgm:pt>
    <dgm:pt modelId="{43BAA17D-9887-4952-889A-EAC506495BEF}" type="pres">
      <dgm:prSet presAssocID="{82424C8D-4B84-4DF4-8D16-E910C71A78AD}" presName="nodeFirstNode" presStyleLbl="node1" presStyleIdx="0" presStyleCnt="6" custRadScaleRad="98803" custRadScaleInc="1358">
        <dgm:presLayoutVars>
          <dgm:bulletEnabled val="1"/>
        </dgm:presLayoutVars>
      </dgm:prSet>
      <dgm:spPr/>
    </dgm:pt>
    <dgm:pt modelId="{92F6328A-72F1-4BC4-BF56-B4D01DCC10CD}" type="pres">
      <dgm:prSet presAssocID="{697E01C3-06E4-4CB5-9F16-A71BD9E3AA7A}" presName="sibTransFirstNode" presStyleLbl="bgShp" presStyleIdx="0" presStyleCnt="1" custLinFactNeighborX="-128"/>
      <dgm:spPr/>
    </dgm:pt>
    <dgm:pt modelId="{FD893ED7-8168-4F0D-B534-42FF66DDD66F}" type="pres">
      <dgm:prSet presAssocID="{4704DB8B-1BB7-42C7-9961-FAEDFC40648F}" presName="nodeFollowingNodes" presStyleLbl="node1" presStyleIdx="1" presStyleCnt="6">
        <dgm:presLayoutVars>
          <dgm:bulletEnabled val="1"/>
        </dgm:presLayoutVars>
      </dgm:prSet>
      <dgm:spPr/>
    </dgm:pt>
    <dgm:pt modelId="{E00657B5-D148-4479-A655-7438EA695B58}" type="pres">
      <dgm:prSet presAssocID="{DE307E5C-6A00-463E-B13E-FEA1A8FF674F}" presName="nodeFollowingNodes" presStyleLbl="node1" presStyleIdx="2" presStyleCnt="6">
        <dgm:presLayoutVars>
          <dgm:bulletEnabled val="1"/>
        </dgm:presLayoutVars>
      </dgm:prSet>
      <dgm:spPr/>
    </dgm:pt>
    <dgm:pt modelId="{615FD213-4196-48B9-BD09-1889F3650C1F}" type="pres">
      <dgm:prSet presAssocID="{C73D4804-E29E-4DE5-A578-60C0254D2087}" presName="nodeFollowingNodes" presStyleLbl="node1" presStyleIdx="3" presStyleCnt="6">
        <dgm:presLayoutVars>
          <dgm:bulletEnabled val="1"/>
        </dgm:presLayoutVars>
      </dgm:prSet>
      <dgm:spPr/>
    </dgm:pt>
    <dgm:pt modelId="{FF814188-08D9-4B63-8CB3-34EB7B55B5BD}" type="pres">
      <dgm:prSet presAssocID="{63E553E5-A3E4-446D-B696-9DC747576502}" presName="nodeFollowingNodes" presStyleLbl="node1" presStyleIdx="4" presStyleCnt="6">
        <dgm:presLayoutVars>
          <dgm:bulletEnabled val="1"/>
        </dgm:presLayoutVars>
      </dgm:prSet>
      <dgm:spPr/>
    </dgm:pt>
    <dgm:pt modelId="{72178894-E4B9-4128-B613-232F84696709}" type="pres">
      <dgm:prSet presAssocID="{8FB89B01-150C-4103-9893-FF35F52F9013}" presName="nodeFollowingNodes" presStyleLbl="node1" presStyleIdx="5" presStyleCnt="6">
        <dgm:presLayoutVars>
          <dgm:bulletEnabled val="1"/>
        </dgm:presLayoutVars>
      </dgm:prSet>
      <dgm:spPr/>
    </dgm:pt>
  </dgm:ptLst>
  <dgm:cxnLst>
    <dgm:cxn modelId="{8855A80B-42DB-402B-A206-99A9E62BDDEC}" srcId="{6645A42D-9D1F-489D-949C-AD1DC3A40B72}" destId="{63E553E5-A3E4-446D-B696-9DC747576502}" srcOrd="4" destOrd="0" parTransId="{DEEF2766-00F1-47CE-B410-FA8E5BE85791}" sibTransId="{D274A960-FFEB-45DF-BA2B-4D4726497BD7}"/>
    <dgm:cxn modelId="{7C0FA11D-4851-4E6A-BA67-70A9C7676942}" type="presOf" srcId="{63E553E5-A3E4-446D-B696-9DC747576502}" destId="{FF814188-08D9-4B63-8CB3-34EB7B55B5BD}" srcOrd="0" destOrd="0" presId="urn:microsoft.com/office/officeart/2005/8/layout/cycle3"/>
    <dgm:cxn modelId="{5C094C2E-F5E7-4D89-B4D0-0C4D0E319356}" type="presOf" srcId="{C73D4804-E29E-4DE5-A578-60C0254D2087}" destId="{615FD213-4196-48B9-BD09-1889F3650C1F}" srcOrd="0" destOrd="0" presId="urn:microsoft.com/office/officeart/2005/8/layout/cycle3"/>
    <dgm:cxn modelId="{4D9FB532-9B57-4285-975B-E2456730EEB8}" type="presOf" srcId="{4704DB8B-1BB7-42C7-9961-FAEDFC40648F}" destId="{FD893ED7-8168-4F0D-B534-42FF66DDD66F}" srcOrd="0" destOrd="0" presId="urn:microsoft.com/office/officeart/2005/8/layout/cycle3"/>
    <dgm:cxn modelId="{330B5B34-5624-4B73-A7A9-4722F0DC3FBD}" type="presOf" srcId="{82424C8D-4B84-4DF4-8D16-E910C71A78AD}" destId="{43BAA17D-9887-4952-889A-EAC506495BEF}" srcOrd="0" destOrd="0" presId="urn:microsoft.com/office/officeart/2005/8/layout/cycle3"/>
    <dgm:cxn modelId="{FD106166-2C63-4BF8-8614-EDA8CE7CFC03}" type="presOf" srcId="{DE307E5C-6A00-463E-B13E-FEA1A8FF674F}" destId="{E00657B5-D148-4479-A655-7438EA695B58}" srcOrd="0" destOrd="0" presId="urn:microsoft.com/office/officeart/2005/8/layout/cycle3"/>
    <dgm:cxn modelId="{18E7D850-4210-4458-BAF6-B8B4A89FE799}" srcId="{6645A42D-9D1F-489D-949C-AD1DC3A40B72}" destId="{8FB89B01-150C-4103-9893-FF35F52F9013}" srcOrd="5" destOrd="0" parTransId="{42B3FBB3-116C-4F41-97D3-CFE4137F2053}" sibTransId="{6021CA0A-DCB7-46E9-B13D-9F8FAC82A4BB}"/>
    <dgm:cxn modelId="{0776C093-6DCC-4481-B387-FE3C8B8A43EF}" type="presOf" srcId="{697E01C3-06E4-4CB5-9F16-A71BD9E3AA7A}" destId="{92F6328A-72F1-4BC4-BF56-B4D01DCC10CD}" srcOrd="0" destOrd="0" presId="urn:microsoft.com/office/officeart/2005/8/layout/cycle3"/>
    <dgm:cxn modelId="{D5D696AB-2923-47F6-AE63-0219A0210B4F}" type="presOf" srcId="{8FB89B01-150C-4103-9893-FF35F52F9013}" destId="{72178894-E4B9-4128-B613-232F84696709}" srcOrd="0" destOrd="0" presId="urn:microsoft.com/office/officeart/2005/8/layout/cycle3"/>
    <dgm:cxn modelId="{CBDE9BC4-2B99-4E46-9555-0BC772259918}" type="presOf" srcId="{6645A42D-9D1F-489D-949C-AD1DC3A40B72}" destId="{17DA8439-FD81-4F3C-BE67-DA80B1A03E72}" srcOrd="0" destOrd="0" presId="urn:microsoft.com/office/officeart/2005/8/layout/cycle3"/>
    <dgm:cxn modelId="{5634AFCF-D1BB-4B2F-8708-C303F6BA3948}" srcId="{6645A42D-9D1F-489D-949C-AD1DC3A40B72}" destId="{82424C8D-4B84-4DF4-8D16-E910C71A78AD}" srcOrd="0" destOrd="0" parTransId="{23A01584-DAB7-4057-B6BA-A4A1861DC3A8}" sibTransId="{697E01C3-06E4-4CB5-9F16-A71BD9E3AA7A}"/>
    <dgm:cxn modelId="{CF4AC5D8-F17C-46F4-914D-468BBA813022}" srcId="{6645A42D-9D1F-489D-949C-AD1DC3A40B72}" destId="{DE307E5C-6A00-463E-B13E-FEA1A8FF674F}" srcOrd="2" destOrd="0" parTransId="{55E9BF4B-438C-4C47-A7E2-8C40D2632ACF}" sibTransId="{847FCD8A-2AE1-4823-AA7C-34CD43213A78}"/>
    <dgm:cxn modelId="{92CD54E6-6EC8-456C-B8BE-E4A8ADD0975F}" srcId="{6645A42D-9D1F-489D-949C-AD1DC3A40B72}" destId="{C73D4804-E29E-4DE5-A578-60C0254D2087}" srcOrd="3" destOrd="0" parTransId="{8D294FC8-04D7-4750-81BC-5F0950735DCF}" sibTransId="{8B6A896D-5E5D-4BE5-ADB0-36EB895DEA31}"/>
    <dgm:cxn modelId="{C4A7E8ED-2307-45B0-84FE-ABA541C55B54}" srcId="{6645A42D-9D1F-489D-949C-AD1DC3A40B72}" destId="{4704DB8B-1BB7-42C7-9961-FAEDFC40648F}" srcOrd="1" destOrd="0" parTransId="{F167272B-A7D2-4D07-B37A-020224C4ACAA}" sibTransId="{DC91533D-CD2E-4077-96A0-87D395D1211B}"/>
    <dgm:cxn modelId="{597C5F62-BABE-420D-A24D-64ED6F0DE511}" type="presParOf" srcId="{17DA8439-FD81-4F3C-BE67-DA80B1A03E72}" destId="{5E403E5A-B14B-49D6-8C26-F313181ECE59}" srcOrd="0" destOrd="0" presId="urn:microsoft.com/office/officeart/2005/8/layout/cycle3"/>
    <dgm:cxn modelId="{8DD884B4-2301-40D7-970F-812EA2EB9ABE}" type="presParOf" srcId="{5E403E5A-B14B-49D6-8C26-F313181ECE59}" destId="{43BAA17D-9887-4952-889A-EAC506495BEF}" srcOrd="0" destOrd="0" presId="urn:microsoft.com/office/officeart/2005/8/layout/cycle3"/>
    <dgm:cxn modelId="{421DB9B9-12E9-4C1E-9109-179986BF3E54}" type="presParOf" srcId="{5E403E5A-B14B-49D6-8C26-F313181ECE59}" destId="{92F6328A-72F1-4BC4-BF56-B4D01DCC10CD}" srcOrd="1" destOrd="0" presId="urn:microsoft.com/office/officeart/2005/8/layout/cycle3"/>
    <dgm:cxn modelId="{E0AB5DA1-2FB3-4740-90EE-78484C2710BA}" type="presParOf" srcId="{5E403E5A-B14B-49D6-8C26-F313181ECE59}" destId="{FD893ED7-8168-4F0D-B534-42FF66DDD66F}" srcOrd="2" destOrd="0" presId="urn:microsoft.com/office/officeart/2005/8/layout/cycle3"/>
    <dgm:cxn modelId="{D75BBCDB-96D6-4B7C-9F23-4BBE68ED08E1}" type="presParOf" srcId="{5E403E5A-B14B-49D6-8C26-F313181ECE59}" destId="{E00657B5-D148-4479-A655-7438EA695B58}" srcOrd="3" destOrd="0" presId="urn:microsoft.com/office/officeart/2005/8/layout/cycle3"/>
    <dgm:cxn modelId="{B3B3D42A-DA99-48DD-AFB5-97C360B21433}" type="presParOf" srcId="{5E403E5A-B14B-49D6-8C26-F313181ECE59}" destId="{615FD213-4196-48B9-BD09-1889F3650C1F}" srcOrd="4" destOrd="0" presId="urn:microsoft.com/office/officeart/2005/8/layout/cycle3"/>
    <dgm:cxn modelId="{D5398DA9-244A-40DB-8032-BA2BCAF718FB}" type="presParOf" srcId="{5E403E5A-B14B-49D6-8C26-F313181ECE59}" destId="{FF814188-08D9-4B63-8CB3-34EB7B55B5BD}" srcOrd="5" destOrd="0" presId="urn:microsoft.com/office/officeart/2005/8/layout/cycle3"/>
    <dgm:cxn modelId="{555F01B6-1F5D-4ECE-8E26-2410D7A5468B}" type="presParOf" srcId="{5E403E5A-B14B-49D6-8C26-F313181ECE59}" destId="{72178894-E4B9-4128-B613-232F84696709}" srcOrd="6"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1760DD8-877F-474A-9C78-099EE52355F7}">
      <dsp:nvSpPr>
        <dsp:cNvPr id="0" name=""/>
        <dsp:cNvSpPr/>
      </dsp:nvSpPr>
      <dsp:spPr>
        <a:xfrm rot="10800000">
          <a:off x="1168389" y="0"/>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Time</a:t>
          </a:r>
          <a:endParaRPr lang="en-GB" sz="3000" kern="1200" dirty="0">
            <a:solidFill>
              <a:sysClr val="windowText" lastClr="000000"/>
            </a:solidFill>
          </a:endParaRPr>
        </a:p>
      </dsp:txBody>
      <dsp:txXfrm rot="10800000">
        <a:off x="1401397" y="0"/>
        <a:ext cx="3308226" cy="932033"/>
      </dsp:txXfrm>
    </dsp:sp>
    <dsp:sp modelId="{88A177B5-A4A3-4C56-BB83-710499B75063}">
      <dsp:nvSpPr>
        <dsp:cNvPr id="0" name=""/>
        <dsp:cNvSpPr/>
      </dsp:nvSpPr>
      <dsp:spPr>
        <a:xfrm>
          <a:off x="658956" y="807"/>
          <a:ext cx="932033" cy="932033"/>
        </a:xfrm>
        <a:prstGeom prst="ellipse">
          <a:avLst/>
        </a:prstGeom>
        <a:blipFill>
          <a:blip xmlns:r="http://schemas.openxmlformats.org/officeDocument/2006/relationships" r:embed="rId1">
            <a:extLst>
              <a:ext uri="{96DAC541-7B7A-43D3-8B79-37D633B846F1}">
                <asvg:svgBlip xmlns:asvg="http://schemas.microsoft.com/office/drawing/2016/SVG/main" r:embed="rId2"/>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4378EA7-D5D8-4EE7-8DF5-EE77135540A8}">
      <dsp:nvSpPr>
        <dsp:cNvPr id="0" name=""/>
        <dsp:cNvSpPr/>
      </dsp:nvSpPr>
      <dsp:spPr>
        <a:xfrm rot="10800000">
          <a:off x="1124973" y="1211060"/>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Cost/budget</a:t>
          </a:r>
          <a:endParaRPr lang="en-GB" sz="3000" kern="1200" dirty="0">
            <a:solidFill>
              <a:sysClr val="windowText" lastClr="000000"/>
            </a:solidFill>
          </a:endParaRPr>
        </a:p>
      </dsp:txBody>
      <dsp:txXfrm rot="10800000">
        <a:off x="1357981" y="1211060"/>
        <a:ext cx="3308226" cy="932033"/>
      </dsp:txXfrm>
    </dsp:sp>
    <dsp:sp modelId="{03D53883-F33E-4F44-B0EE-B8FEDE62BC5B}">
      <dsp:nvSpPr>
        <dsp:cNvPr id="0" name=""/>
        <dsp:cNvSpPr/>
      </dsp:nvSpPr>
      <dsp:spPr>
        <a:xfrm>
          <a:off x="658956" y="1211060"/>
          <a:ext cx="932033" cy="932033"/>
        </a:xfrm>
        <a:prstGeom prst="ellipse">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5AFA36D-B2C9-4168-A45B-95BD79945530}">
      <dsp:nvSpPr>
        <dsp:cNvPr id="0" name=""/>
        <dsp:cNvSpPr/>
      </dsp:nvSpPr>
      <dsp:spPr>
        <a:xfrm rot="10800000">
          <a:off x="1124973" y="2421313"/>
          <a:ext cx="3541234" cy="932033"/>
        </a:xfrm>
        <a:prstGeom prst="homePlat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1001" tIns="114300" rIns="213360" bIns="114300" numCol="1" spcCol="1270" anchor="ctr" anchorCtr="0">
          <a:noAutofit/>
        </a:bodyPr>
        <a:lstStyle/>
        <a:p>
          <a:pPr marL="0" lvl="0" indent="0" algn="ctr" defTabSz="1333500">
            <a:lnSpc>
              <a:spcPct val="90000"/>
            </a:lnSpc>
            <a:spcBef>
              <a:spcPct val="0"/>
            </a:spcBef>
            <a:spcAft>
              <a:spcPct val="35000"/>
            </a:spcAft>
            <a:buNone/>
          </a:pPr>
          <a:r>
            <a:rPr lang="en-US" sz="3000" kern="1200" dirty="0">
              <a:solidFill>
                <a:sysClr val="windowText" lastClr="000000"/>
              </a:solidFill>
            </a:rPr>
            <a:t>Quality</a:t>
          </a:r>
          <a:endParaRPr lang="en-GB" sz="3000" kern="1200" dirty="0">
            <a:solidFill>
              <a:sysClr val="windowText" lastClr="000000"/>
            </a:solidFill>
          </a:endParaRPr>
        </a:p>
      </dsp:txBody>
      <dsp:txXfrm rot="10800000">
        <a:off x="1357981" y="2421313"/>
        <a:ext cx="3308226" cy="932033"/>
      </dsp:txXfrm>
    </dsp:sp>
    <dsp:sp modelId="{956D33EB-31AC-43CA-9EC6-D9ADE84CD3FC}">
      <dsp:nvSpPr>
        <dsp:cNvPr id="0" name=""/>
        <dsp:cNvSpPr/>
      </dsp:nvSpPr>
      <dsp:spPr>
        <a:xfrm>
          <a:off x="658956" y="2421313"/>
          <a:ext cx="932033" cy="932033"/>
        </a:xfrm>
        <a:prstGeom prst="ellipse">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F6328A-72F1-4BC4-BF56-B4D01DCC10CD}">
      <dsp:nvSpPr>
        <dsp:cNvPr id="0" name=""/>
        <dsp:cNvSpPr/>
      </dsp:nvSpPr>
      <dsp:spPr>
        <a:xfrm>
          <a:off x="479825" y="10856"/>
          <a:ext cx="3137131" cy="3137131"/>
        </a:xfrm>
        <a:prstGeom prst="circularArrow">
          <a:avLst>
            <a:gd name="adj1" fmla="val 5274"/>
            <a:gd name="adj2" fmla="val 312630"/>
            <a:gd name="adj3" fmla="val 14332191"/>
            <a:gd name="adj4" fmla="val 17066379"/>
            <a:gd name="adj5" fmla="val 547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43BAA17D-9887-4952-889A-EAC506495BEF}">
      <dsp:nvSpPr>
        <dsp:cNvPr id="0" name=""/>
        <dsp:cNvSpPr/>
      </dsp:nvSpPr>
      <dsp:spPr>
        <a:xfrm>
          <a:off x="1491414" y="16307"/>
          <a:ext cx="1121985" cy="560992"/>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Initiation</a:t>
          </a:r>
          <a:endParaRPr lang="en-GB" sz="1100" kern="1200" dirty="0"/>
        </a:p>
      </dsp:txBody>
      <dsp:txXfrm>
        <a:off x="1518799" y="43692"/>
        <a:ext cx="1067215" cy="506222"/>
      </dsp:txXfrm>
    </dsp:sp>
    <dsp:sp modelId="{FD893ED7-8168-4F0D-B534-42FF66DDD66F}">
      <dsp:nvSpPr>
        <dsp:cNvPr id="0" name=""/>
        <dsp:cNvSpPr/>
      </dsp:nvSpPr>
      <dsp:spPr>
        <a:xfrm>
          <a:off x="2578252" y="637315"/>
          <a:ext cx="1121985" cy="560992"/>
        </a:xfrm>
        <a:prstGeom prst="roundRect">
          <a:avLst/>
        </a:prstGeom>
        <a:solidFill>
          <a:schemeClr val="accent2">
            <a:hueOff val="-2880000"/>
            <a:satOff val="-10001"/>
            <a:lumOff val="12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Planning</a:t>
          </a:r>
          <a:endParaRPr lang="en-GB" sz="1100" kern="1200" dirty="0"/>
        </a:p>
      </dsp:txBody>
      <dsp:txXfrm>
        <a:off x="2605637" y="664700"/>
        <a:ext cx="1067215" cy="506222"/>
      </dsp:txXfrm>
    </dsp:sp>
    <dsp:sp modelId="{E00657B5-D148-4479-A655-7438EA695B58}">
      <dsp:nvSpPr>
        <dsp:cNvPr id="0" name=""/>
        <dsp:cNvSpPr/>
      </dsp:nvSpPr>
      <dsp:spPr>
        <a:xfrm>
          <a:off x="2578252" y="1909985"/>
          <a:ext cx="1121985" cy="560992"/>
        </a:xfrm>
        <a:prstGeom prst="roundRect">
          <a:avLst/>
        </a:prstGeom>
        <a:solidFill>
          <a:schemeClr val="accent2">
            <a:hueOff val="-5760000"/>
            <a:satOff val="-20001"/>
            <a:lumOff val="2400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Implementation</a:t>
          </a:r>
          <a:endParaRPr lang="en-GB" sz="1100" kern="1200" dirty="0"/>
        </a:p>
      </dsp:txBody>
      <dsp:txXfrm>
        <a:off x="2605637" y="1937370"/>
        <a:ext cx="1067215" cy="506222"/>
      </dsp:txXfrm>
    </dsp:sp>
    <dsp:sp modelId="{615FD213-4196-48B9-BD09-1889F3650C1F}">
      <dsp:nvSpPr>
        <dsp:cNvPr id="0" name=""/>
        <dsp:cNvSpPr/>
      </dsp:nvSpPr>
      <dsp:spPr>
        <a:xfrm>
          <a:off x="1476087" y="2546320"/>
          <a:ext cx="1121985" cy="560992"/>
        </a:xfrm>
        <a:prstGeom prst="roundRect">
          <a:avLst/>
        </a:prstGeom>
        <a:solidFill>
          <a:srgbClr val="C00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Monitoring</a:t>
          </a:r>
          <a:endParaRPr lang="en-GB" sz="1100" kern="1200" dirty="0"/>
        </a:p>
      </dsp:txBody>
      <dsp:txXfrm>
        <a:off x="1503472" y="2573705"/>
        <a:ext cx="1067215" cy="506222"/>
      </dsp:txXfrm>
    </dsp:sp>
    <dsp:sp modelId="{FF814188-08D9-4B63-8CB3-34EB7B55B5BD}">
      <dsp:nvSpPr>
        <dsp:cNvPr id="0" name=""/>
        <dsp:cNvSpPr/>
      </dsp:nvSpPr>
      <dsp:spPr>
        <a:xfrm>
          <a:off x="373922" y="1909985"/>
          <a:ext cx="1121985" cy="560992"/>
        </a:xfrm>
        <a:prstGeom prst="roundRect">
          <a:avLst/>
        </a:prstGeom>
        <a:solidFill>
          <a:srgbClr val="7030A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t>Reporting</a:t>
          </a:r>
          <a:endParaRPr lang="en-GB" sz="1100" kern="1200" dirty="0"/>
        </a:p>
      </dsp:txBody>
      <dsp:txXfrm>
        <a:off x="401307" y="1937370"/>
        <a:ext cx="1067215" cy="506222"/>
      </dsp:txXfrm>
    </dsp:sp>
    <dsp:sp modelId="{72178894-E4B9-4128-B613-232F84696709}">
      <dsp:nvSpPr>
        <dsp:cNvPr id="0" name=""/>
        <dsp:cNvSpPr/>
      </dsp:nvSpPr>
      <dsp:spPr>
        <a:xfrm>
          <a:off x="373922" y="637315"/>
          <a:ext cx="1121985" cy="560992"/>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tx1"/>
              </a:solidFill>
            </a:rPr>
            <a:t>Evaluation</a:t>
          </a:r>
          <a:endParaRPr lang="en-GB" sz="1100" kern="1200" dirty="0">
            <a:solidFill>
              <a:schemeClr val="tx1"/>
            </a:solidFill>
          </a:endParaRPr>
        </a:p>
      </dsp:txBody>
      <dsp:txXfrm>
        <a:off x="401307" y="664700"/>
        <a:ext cx="1067215" cy="506222"/>
      </dsp:txXfrm>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ea typeface="ＭＳ Ｐゴシック" charset="-128"/>
                <a:cs typeface="ＭＳ Ｐゴシック" charset="-128"/>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2586ABBB-9C0A-1D47-83E6-10FD6948B0D3}" type="datetime1">
              <a:rPr lang="en-US"/>
              <a:pPr/>
              <a:t>11/12/2025</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ea typeface="ＭＳ Ｐゴシック" charset="-128"/>
                <a:cs typeface="ＭＳ Ｐゴシック" charset="-128"/>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BFAD621-1136-4040-A893-ED5AEC3FF12D}" type="slidenum">
              <a:rPr lang="en-US"/>
              <a:pPr/>
              <a:t>‹#›</a:t>
            </a:fld>
            <a:endParaRPr lang="en-US" dirty="0"/>
          </a:p>
        </p:txBody>
      </p:sp>
    </p:spTree>
    <p:extLst>
      <p:ext uri="{BB962C8B-B14F-4D97-AF65-F5344CB8AC3E}">
        <p14:creationId xmlns:p14="http://schemas.microsoft.com/office/powerpoint/2010/main" val="30074557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505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5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ea typeface="+mn-ea"/>
                <a:cs typeface="+mn-cs"/>
              </a:defRPr>
            </a:lvl1pPr>
          </a:lstStyle>
          <a:p>
            <a:pPr>
              <a:defRPr/>
            </a:pPr>
            <a:endParaRPr lang="en-GB" dirty="0"/>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4506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506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ea typeface="+mn-ea"/>
                <a:cs typeface="+mn-cs"/>
              </a:defRPr>
            </a:lvl1pPr>
          </a:lstStyle>
          <a:p>
            <a:pPr>
              <a:defRPr/>
            </a:pPr>
            <a:endParaRPr lang="en-GB" dirty="0"/>
          </a:p>
        </p:txBody>
      </p:sp>
      <p:sp>
        <p:nvSpPr>
          <p:cNvPr id="4506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1D847933-502B-D146-9428-3DDD196AD935}" type="slidenum">
              <a:rPr lang="en-GB"/>
              <a:pPr/>
              <a:t>‹#›</a:t>
            </a:fld>
            <a:endParaRPr lang="en-GB" dirty="0"/>
          </a:p>
        </p:txBody>
      </p:sp>
    </p:spTree>
    <p:extLst>
      <p:ext uri="{BB962C8B-B14F-4D97-AF65-F5344CB8AC3E}">
        <p14:creationId xmlns:p14="http://schemas.microsoft.com/office/powerpoint/2010/main" val="254321936"/>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Arial" charset="0"/>
        <a:ea typeface="ＭＳ Ｐゴシック"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a:t>
            </a:fld>
            <a:endParaRPr lang="en-GB" dirty="0"/>
          </a:p>
        </p:txBody>
      </p:sp>
    </p:spTree>
    <p:extLst>
      <p:ext uri="{BB962C8B-B14F-4D97-AF65-F5344CB8AC3E}">
        <p14:creationId xmlns:p14="http://schemas.microsoft.com/office/powerpoint/2010/main" val="42253244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14</a:t>
            </a:fld>
            <a:endParaRPr lang="en-GB" dirty="0"/>
          </a:p>
        </p:txBody>
      </p:sp>
    </p:spTree>
    <p:extLst>
      <p:ext uri="{BB962C8B-B14F-4D97-AF65-F5344CB8AC3E}">
        <p14:creationId xmlns:p14="http://schemas.microsoft.com/office/powerpoint/2010/main" val="30729780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3</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4</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5</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6</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7</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8</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10</a:t>
            </a:fld>
            <a:endParaRPr lang="en-GB" dirty="0"/>
          </a:p>
        </p:txBody>
      </p:sp>
    </p:spTree>
    <p:extLst>
      <p:ext uri="{BB962C8B-B14F-4D97-AF65-F5344CB8AC3E}">
        <p14:creationId xmlns:p14="http://schemas.microsoft.com/office/powerpoint/2010/main" val="1621978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1D847933-502B-D146-9428-3DDD196AD935}" type="slidenum">
              <a:rPr lang="en-GB" smtClean="0"/>
              <a:pPr/>
              <a:t>12</a:t>
            </a:fld>
            <a:endParaRPr lang="en-GB" dirty="0"/>
          </a:p>
        </p:txBody>
      </p:sp>
    </p:spTree>
    <p:extLst>
      <p:ext uri="{BB962C8B-B14F-4D97-AF65-F5344CB8AC3E}">
        <p14:creationId xmlns:p14="http://schemas.microsoft.com/office/powerpoint/2010/main" val="162197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457200" y="1008000"/>
            <a:ext cx="8229600" cy="382588"/>
          </a:xfrm>
        </p:spPr>
        <p:txBody>
          <a:bodyPr/>
          <a:lstStyle/>
          <a:p>
            <a:r>
              <a:rPr lang="en-US"/>
              <a:t>Click to edit Master title style</a:t>
            </a:r>
            <a:endParaRPr lang="en-GB"/>
          </a:p>
        </p:txBody>
      </p:sp>
      <p:sp>
        <p:nvSpPr>
          <p:cNvPr id="5" name="Content Placeholder 4"/>
          <p:cNvSpPr>
            <a:spLocks noGrp="1"/>
          </p:cNvSpPr>
          <p:nvPr>
            <p:ph sz="quarter" idx="10"/>
          </p:nvPr>
        </p:nvSpPr>
        <p:spPr>
          <a:xfrm>
            <a:off x="457200" y="1512000"/>
            <a:ext cx="8229600" cy="42480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Text Box 10"/>
          <p:cNvSpPr txBox="1">
            <a:spLocks noChangeArrowheads="1"/>
          </p:cNvSpPr>
          <p:nvPr userDrawn="1"/>
        </p:nvSpPr>
        <p:spPr bwMode="white">
          <a:xfrm>
            <a:off x="0" y="457200"/>
            <a:ext cx="9144000" cy="152400"/>
          </a:xfrm>
          <a:prstGeom prst="rect">
            <a:avLst/>
          </a:prstGeom>
          <a:solidFill>
            <a:srgbClr val="D9D9D9">
              <a:alpha val="0"/>
            </a:srgbClr>
          </a:solidFill>
          <a:ln>
            <a:noFill/>
          </a:ln>
        </p:spPr>
        <p:txBody>
          <a:bodyPr wrap="none"/>
          <a:lstStyle>
            <a:lvl1pPr eaLnBrk="0" hangingPunct="0">
              <a:defRPr sz="2000">
                <a:solidFill>
                  <a:schemeClr val="tx1"/>
                </a:solidFill>
                <a:latin typeface="Arial" charset="0"/>
                <a:ea typeface="ＭＳ Ｐゴシック" charset="-128"/>
              </a:defRPr>
            </a:lvl1pPr>
            <a:lvl2pPr marL="742950" indent="-285750" eaLnBrk="0" hangingPunct="0">
              <a:defRPr sz="2000">
                <a:solidFill>
                  <a:schemeClr val="tx1"/>
                </a:solidFill>
                <a:latin typeface="Arial" charset="0"/>
                <a:ea typeface="ＭＳ Ｐゴシック" charset="-128"/>
              </a:defRPr>
            </a:lvl2pPr>
            <a:lvl3pPr marL="1143000" indent="-228600" eaLnBrk="0" hangingPunct="0">
              <a:defRPr sz="2000">
                <a:solidFill>
                  <a:schemeClr val="tx1"/>
                </a:solidFill>
                <a:latin typeface="Arial" charset="0"/>
                <a:ea typeface="ＭＳ Ｐゴシック" charset="-128"/>
              </a:defRPr>
            </a:lvl3pPr>
            <a:lvl4pPr marL="1600200" indent="-228600" eaLnBrk="0" hangingPunct="0">
              <a:defRPr sz="2000">
                <a:solidFill>
                  <a:schemeClr val="tx1"/>
                </a:solidFill>
                <a:latin typeface="Arial" charset="0"/>
                <a:ea typeface="ＭＳ Ｐゴシック" charset="-128"/>
              </a:defRPr>
            </a:lvl4pPr>
            <a:lvl5pPr marL="2057400" indent="-228600" eaLnBrk="0" hangingPunct="0">
              <a:defRPr sz="2000">
                <a:solidFill>
                  <a:schemeClr val="tx1"/>
                </a:solidFill>
                <a:latin typeface="Arial" charset="0"/>
                <a:ea typeface="ＭＳ Ｐゴシック" charset="-128"/>
              </a:defRPr>
            </a:lvl5pPr>
            <a:lvl6pPr marL="2514600" indent="-228600" eaLnBrk="0" fontAlgn="base" hangingPunct="0">
              <a:spcBef>
                <a:spcPct val="0"/>
              </a:spcBef>
              <a:spcAft>
                <a:spcPct val="0"/>
              </a:spcAft>
              <a:defRPr sz="2000">
                <a:solidFill>
                  <a:schemeClr val="tx1"/>
                </a:solidFill>
                <a:latin typeface="Arial" charset="0"/>
                <a:ea typeface="ＭＳ Ｐゴシック" charset="-128"/>
              </a:defRPr>
            </a:lvl6pPr>
            <a:lvl7pPr marL="2971800" indent="-228600" eaLnBrk="0" fontAlgn="base" hangingPunct="0">
              <a:spcBef>
                <a:spcPct val="0"/>
              </a:spcBef>
              <a:spcAft>
                <a:spcPct val="0"/>
              </a:spcAft>
              <a:defRPr sz="2000">
                <a:solidFill>
                  <a:schemeClr val="tx1"/>
                </a:solidFill>
                <a:latin typeface="Arial" charset="0"/>
                <a:ea typeface="ＭＳ Ｐゴシック" charset="-128"/>
              </a:defRPr>
            </a:lvl7pPr>
            <a:lvl8pPr marL="3429000" indent="-228600" eaLnBrk="0" fontAlgn="base" hangingPunct="0">
              <a:spcBef>
                <a:spcPct val="0"/>
              </a:spcBef>
              <a:spcAft>
                <a:spcPct val="0"/>
              </a:spcAft>
              <a:defRPr sz="2000">
                <a:solidFill>
                  <a:schemeClr val="tx1"/>
                </a:solidFill>
                <a:latin typeface="Arial" charset="0"/>
                <a:ea typeface="ＭＳ Ｐゴシック" charset="-128"/>
              </a:defRPr>
            </a:lvl8pPr>
            <a:lvl9pPr marL="3886200" indent="-228600" eaLnBrk="0" fontAlgn="base" hangingPunct="0">
              <a:spcBef>
                <a:spcPct val="0"/>
              </a:spcBef>
              <a:spcAft>
                <a:spcPct val="0"/>
              </a:spcAft>
              <a:defRPr sz="2000">
                <a:solidFill>
                  <a:schemeClr val="tx1"/>
                </a:solidFill>
                <a:latin typeface="Arial" charset="0"/>
                <a:ea typeface="ＭＳ Ｐゴシック" charset="-128"/>
              </a:defRPr>
            </a:lvl9pPr>
          </a:lstStyle>
          <a:p>
            <a:pPr eaLnBrk="1" hangingPunct="1">
              <a:defRPr/>
            </a:pPr>
            <a:r>
              <a:rPr lang="en-GB" sz="1800" dirty="0">
                <a:solidFill>
                  <a:srgbClr val="D9D9D9"/>
                </a:solidFill>
                <a:cs typeface="Arial" charset="0"/>
              </a:rPr>
              <a:t> </a:t>
            </a:r>
          </a:p>
        </p:txBody>
      </p:sp>
      <p:sp>
        <p:nvSpPr>
          <p:cNvPr id="1035" name="Title Placeholder 10"/>
          <p:cNvSpPr>
            <a:spLocks noGrp="1"/>
          </p:cNvSpPr>
          <p:nvPr>
            <p:ph type="title"/>
          </p:nvPr>
        </p:nvSpPr>
        <p:spPr bwMode="auto">
          <a:xfrm>
            <a:off x="457200" y="1008000"/>
            <a:ext cx="8218488" cy="382588"/>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title style</a:t>
            </a:r>
            <a:endParaRPr lang="en-US"/>
          </a:p>
        </p:txBody>
      </p:sp>
      <p:sp>
        <p:nvSpPr>
          <p:cNvPr id="1036" name="Text Placeholder 13"/>
          <p:cNvSpPr>
            <a:spLocks noGrp="1"/>
          </p:cNvSpPr>
          <p:nvPr>
            <p:ph type="body" idx="1"/>
          </p:nvPr>
        </p:nvSpPr>
        <p:spPr bwMode="auto">
          <a:xfrm>
            <a:off x="457200" y="1512000"/>
            <a:ext cx="8229600" cy="4248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a:p>
            <a:pPr lvl="4"/>
            <a:endParaRPr lang="en-GB"/>
          </a:p>
        </p:txBody>
      </p:sp>
      <p:pic>
        <p:nvPicPr>
          <p:cNvPr id="13" name="Picture 12">
            <a:extLst>
              <a:ext uri="{FF2B5EF4-FFF2-40B4-BE49-F238E27FC236}">
                <a16:creationId xmlns:a16="http://schemas.microsoft.com/office/drawing/2014/main" id="{54C8F537-6DBE-534E-B9F5-B8C14A123E71}"/>
              </a:ext>
            </a:extLst>
          </p:cNvPr>
          <p:cNvPicPr>
            <a:picLocks noChangeAspect="1"/>
          </p:cNvPicPr>
          <p:nvPr userDrawn="1"/>
        </p:nvPicPr>
        <p:blipFill>
          <a:blip r:embed="rId3"/>
          <a:srcRect/>
          <a:stretch/>
        </p:blipFill>
        <p:spPr>
          <a:xfrm>
            <a:off x="7388705" y="5918332"/>
            <a:ext cx="1258599" cy="403335"/>
          </a:xfrm>
          <a:prstGeom prst="rect">
            <a:avLst/>
          </a:prstGeom>
        </p:spPr>
      </p:pic>
      <p:sp>
        <p:nvSpPr>
          <p:cNvPr id="1029" name="Rectangle 14"/>
          <p:cNvSpPr>
            <a:spLocks noChangeArrowheads="1"/>
          </p:cNvSpPr>
          <p:nvPr userDrawn="1"/>
        </p:nvSpPr>
        <p:spPr bwMode="auto">
          <a:xfrm>
            <a:off x="468312" y="145670"/>
            <a:ext cx="6091200" cy="646331"/>
          </a:xfrm>
          <a:prstGeom prst="rect">
            <a:avLst/>
          </a:prstGeom>
          <a:noFill/>
          <a:ln w="9525">
            <a:noFill/>
            <a:miter lim="800000"/>
            <a:headEnd/>
            <a:tailEnd/>
          </a:ln>
        </p:spPr>
        <p:txBody>
          <a:bodyPr wrap="square" lIns="0" tIns="0" rIns="0" bIns="0" anchor="b" anchorCtr="0">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GB" sz="1400" baseline="0" dirty="0">
                <a:solidFill>
                  <a:schemeClr val="tx1"/>
                </a:solidFill>
              </a:rPr>
              <a:t>T Level Technical Qualification in</a:t>
            </a:r>
            <a:br>
              <a:rPr lang="en-GB" sz="1400" baseline="0" dirty="0">
                <a:solidFill>
                  <a:schemeClr val="tx1"/>
                </a:solidFill>
              </a:rPr>
            </a:br>
            <a:r>
              <a:rPr lang="en-GB" sz="1400" b="1" baseline="0" dirty="0">
                <a:solidFill>
                  <a:schemeClr val="tx1"/>
                </a:solidFill>
              </a:rPr>
              <a:t>Engineering and Manufacturing (Level 3)</a:t>
            </a:r>
          </a:p>
          <a:p>
            <a:pPr marL="0" marR="0" indent="0" algn="l" defTabSz="914400" rtl="0" eaLnBrk="1" fontAlgn="base" latinLnBrk="0" hangingPunct="1">
              <a:lnSpc>
                <a:spcPct val="100000"/>
              </a:lnSpc>
              <a:spcBef>
                <a:spcPct val="0"/>
              </a:spcBef>
              <a:spcAft>
                <a:spcPct val="0"/>
              </a:spcAft>
              <a:buClrTx/>
              <a:buSzTx/>
              <a:buFontTx/>
              <a:buNone/>
              <a:tabLst/>
              <a:defRPr/>
            </a:pPr>
            <a:r>
              <a:rPr lang="en-GB" sz="1400" b="0" baseline="0" dirty="0">
                <a:solidFill>
                  <a:srgbClr val="0077E3"/>
                </a:solidFill>
              </a:rPr>
              <a:t>300 Engineering Common Core Content</a:t>
            </a:r>
            <a:endParaRPr lang="en-US" sz="1400" b="0" baseline="0" dirty="0">
              <a:solidFill>
                <a:srgbClr val="0077E3"/>
              </a:solidFill>
            </a:endParaRPr>
          </a:p>
        </p:txBody>
      </p:sp>
      <p:cxnSp>
        <p:nvCxnSpPr>
          <p:cNvPr id="15" name="Straight Connector 14">
            <a:extLst>
              <a:ext uri="{FF2B5EF4-FFF2-40B4-BE49-F238E27FC236}">
                <a16:creationId xmlns:a16="http://schemas.microsoft.com/office/drawing/2014/main" id="{A2179D90-178B-9644-ABBE-ACA37CB4C747}"/>
              </a:ext>
            </a:extLst>
          </p:cNvPr>
          <p:cNvCxnSpPr>
            <a:cxnSpLocks/>
          </p:cNvCxnSpPr>
          <p:nvPr userDrawn="1"/>
        </p:nvCxnSpPr>
        <p:spPr>
          <a:xfrm>
            <a:off x="457200" y="900000"/>
            <a:ext cx="8229600" cy="0"/>
          </a:xfrm>
          <a:prstGeom prst="line">
            <a:avLst/>
          </a:prstGeom>
          <a:ln>
            <a:solidFill>
              <a:srgbClr val="0077E3"/>
            </a:solidFill>
          </a:ln>
        </p:spPr>
        <p:style>
          <a:lnRef idx="1">
            <a:schemeClr val="accent6"/>
          </a:lnRef>
          <a:fillRef idx="0">
            <a:schemeClr val="accent6"/>
          </a:fillRef>
          <a:effectRef idx="0">
            <a:schemeClr val="accent6"/>
          </a:effectRef>
          <a:fontRef idx="minor">
            <a:schemeClr val="tx1"/>
          </a:fontRef>
        </p:style>
      </p:cxnSp>
      <p:pic>
        <p:nvPicPr>
          <p:cNvPr id="3" name="Picture 2">
            <a:extLst>
              <a:ext uri="{FF2B5EF4-FFF2-40B4-BE49-F238E27FC236}">
                <a16:creationId xmlns:a16="http://schemas.microsoft.com/office/drawing/2014/main" id="{79204EE7-09ED-40D7-B3D5-9F6FE263D858}"/>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724650" y="184425"/>
            <a:ext cx="1962150" cy="409575"/>
          </a:xfrm>
          <a:prstGeom prst="rect">
            <a:avLst/>
          </a:prstGeom>
        </p:spPr>
      </p:pic>
      <p:sp>
        <p:nvSpPr>
          <p:cNvPr id="11" name="TextBox 10">
            <a:extLst>
              <a:ext uri="{FF2B5EF4-FFF2-40B4-BE49-F238E27FC236}">
                <a16:creationId xmlns:a16="http://schemas.microsoft.com/office/drawing/2014/main" id="{96F0CD5D-B4A7-4421-AC1D-7F2293649C0F}"/>
              </a:ext>
            </a:extLst>
          </p:cNvPr>
          <p:cNvSpPr txBox="1"/>
          <p:nvPr userDrawn="1"/>
        </p:nvSpPr>
        <p:spPr>
          <a:xfrm>
            <a:off x="2280444" y="5963770"/>
            <a:ext cx="4572000" cy="510011"/>
          </a:xfrm>
          <a:prstGeom prst="rect">
            <a:avLst/>
          </a:prstGeom>
          <a:noFill/>
        </p:spPr>
        <p:txBody>
          <a:bodyPr wrap="square">
            <a:spAutoFit/>
          </a:bodyPr>
          <a:lstStyle/>
          <a:p>
            <a:pPr algn="ctr">
              <a:lnSpc>
                <a:spcPts val="1300"/>
              </a:lnSpc>
              <a:spcBef>
                <a:spcPts val="400"/>
              </a:spcBef>
              <a:spcAft>
                <a:spcPts val="400"/>
              </a:spcAft>
            </a:pPr>
            <a:r>
              <a:rPr lang="en-GB" sz="800">
                <a:effectLst/>
                <a:latin typeface="Arial" panose="020B0604020202020204" pitchFamily="34" charset="0"/>
                <a:ea typeface="Cambria" panose="02040503050406030204" pitchFamily="18" charset="0"/>
                <a:cs typeface="Times New Roman" panose="02020603050405020304" pitchFamily="18" charset="0"/>
              </a:rPr>
              <a:t>© City &amp; Guilds Limited. </a:t>
            </a:r>
            <a:r>
              <a:rPr lang="en-GB" sz="800" dirty="0">
                <a:effectLst/>
                <a:latin typeface="Arial" panose="020B0604020202020204" pitchFamily="34" charset="0"/>
                <a:ea typeface="Cambria" panose="02040503050406030204" pitchFamily="18" charset="0"/>
                <a:cs typeface="Times New Roman" panose="02020603050405020304" pitchFamily="18" charset="0"/>
              </a:rPr>
              <a:t>All rights reserved.</a:t>
            </a:r>
            <a:endParaRPr lang="en-GB" sz="800" dirty="0">
              <a:effectLst/>
              <a:latin typeface="Calibri" panose="020F0502020204030204" pitchFamily="34" charset="0"/>
              <a:ea typeface="Calibri" panose="020F0502020204030204" pitchFamily="34" charset="0"/>
            </a:endParaRPr>
          </a:p>
          <a:p>
            <a:pPr algn="ctr">
              <a:lnSpc>
                <a:spcPts val="1300"/>
              </a:lnSpc>
              <a:spcBef>
                <a:spcPts val="400"/>
              </a:spcBef>
              <a:spcAft>
                <a:spcPts val="400"/>
              </a:spcAft>
            </a:pPr>
            <a:endParaRPr lang="en-GB" sz="800" dirty="0">
              <a:effectLst/>
              <a:latin typeface="Arial" panose="020B0604020202020204" pitchFamily="34" charset="0"/>
              <a:ea typeface="Cambria" panose="02040503050406030204" pitchFamily="18" charset="0"/>
              <a:cs typeface="Times New Roman" panose="02020603050405020304" pitchFamily="18" charset="0"/>
            </a:endParaRPr>
          </a:p>
        </p:txBody>
      </p:sp>
      <p:sp>
        <p:nvSpPr>
          <p:cNvPr id="2" name="Text Box 11">
            <a:extLst>
              <a:ext uri="{FF2B5EF4-FFF2-40B4-BE49-F238E27FC236}">
                <a16:creationId xmlns:a16="http://schemas.microsoft.com/office/drawing/2014/main" id="{A0C8E61D-9886-921E-4941-B76BDC488A0E}"/>
              </a:ext>
            </a:extLst>
          </p:cNvPr>
          <p:cNvSpPr txBox="1">
            <a:spLocks noChangeArrowheads="1"/>
          </p:cNvSpPr>
          <p:nvPr userDrawn="1"/>
        </p:nvSpPr>
        <p:spPr bwMode="auto">
          <a:xfrm>
            <a:off x="7239000" y="6479999"/>
            <a:ext cx="1447800" cy="228600"/>
          </a:xfrm>
          <a:prstGeom prst="rect">
            <a:avLst/>
          </a:prstGeom>
          <a:noFill/>
          <a:ln w="9525">
            <a:noFill/>
            <a:miter lim="800000"/>
            <a:headEnd/>
            <a:tailEnd/>
          </a:ln>
        </p:spPr>
        <p:txBody>
          <a:bodyPr lIns="0" tIns="0" rIns="0" bIns="0">
            <a:prstTxWarp prst="textNoShape">
              <a:avLst/>
            </a:prstTxWarp>
          </a:bodyPr>
          <a:lstStyle/>
          <a:p>
            <a:pPr algn="r">
              <a:spcBef>
                <a:spcPts val="600"/>
              </a:spcBef>
            </a:pPr>
            <a:fld id="{6152C911-7D81-1845-9D20-613E63F035EB}" type="slidenum">
              <a:rPr lang="en-US" sz="900" baseline="0">
                <a:ea typeface="Arial" pitchFamily="-105" charset="0"/>
                <a:cs typeface="Arial" pitchFamily="-105" charset="0"/>
              </a:rPr>
              <a:pPr algn="r">
                <a:spcBef>
                  <a:spcPts val="600"/>
                </a:spcBef>
              </a:pPr>
              <a:t>‹#›</a:t>
            </a:fld>
            <a:r>
              <a:rPr lang="en-US" sz="900" baseline="0" dirty="0">
                <a:ea typeface="Arial" pitchFamily="-105" charset="0"/>
                <a:cs typeface="Arial" pitchFamily="-105" charset="0"/>
              </a:rPr>
              <a:t> of 14</a:t>
            </a:r>
          </a:p>
          <a:p>
            <a:br>
              <a:rPr lang="en-US" sz="1100" dirty="0">
                <a:ea typeface="Arial" pitchFamily="-105" charset="0"/>
                <a:cs typeface="Arial" pitchFamily="-105" charset="0"/>
              </a:rPr>
            </a:br>
            <a:endParaRPr lang="en-US" sz="1100" dirty="0">
              <a:ea typeface="Arial" pitchFamily="-105" charset="0"/>
              <a:cs typeface="Arial" pitchFamily="-105" charset="0"/>
            </a:endParaRPr>
          </a:p>
          <a:p>
            <a:br>
              <a:rPr lang="en-US" sz="1100" dirty="0">
                <a:ea typeface="Arial" pitchFamily="-105" charset="0"/>
                <a:cs typeface="Arial" pitchFamily="-105" charset="0"/>
              </a:rPr>
            </a:br>
            <a:endParaRPr lang="en-US" sz="1100" dirty="0">
              <a:ea typeface="Arial" pitchFamily="-105" charset="0"/>
              <a:cs typeface="Arial" pitchFamily="-105" charset="0"/>
            </a:endParaRPr>
          </a:p>
          <a:p>
            <a:endParaRPr lang="en-US" sz="1200" dirty="0">
              <a:latin typeface="Times New Roman" pitchFamily="-105" charset="0"/>
            </a:endParaRPr>
          </a:p>
          <a:p>
            <a:endParaRPr lang="en-US" sz="1200" dirty="0">
              <a:latin typeface="Times New Roman" pitchFamily="-105" charset="0"/>
            </a:endParaRPr>
          </a:p>
        </p:txBody>
      </p:sp>
    </p:spTree>
  </p:cSld>
  <p:clrMap bg1="lt1" tx1="dk1" bg2="lt2" tx2="dk2" accent1="accent1" accent2="accent2" accent3="accent3" accent4="accent4" accent5="accent5" accent6="accent6" hlink="hlink" folHlink="folHlink"/>
  <p:sldLayoutIdLst>
    <p:sldLayoutId id="2147483652" r:id="rId1"/>
  </p:sldLayoutIdLst>
  <p:hf hdr="0" dt="0"/>
  <p:txStyles>
    <p:titleStyle>
      <a:lvl1pPr algn="l" rtl="0" eaLnBrk="0" fontAlgn="base" hangingPunct="0">
        <a:spcBef>
          <a:spcPct val="0"/>
        </a:spcBef>
        <a:spcAft>
          <a:spcPct val="0"/>
        </a:spcAft>
        <a:defRPr sz="2400" b="1" baseline="0">
          <a:solidFill>
            <a:srgbClr val="0077E3"/>
          </a:solidFill>
          <a:latin typeface="+mj-lt"/>
          <a:ea typeface="ＭＳ Ｐゴシック" charset="-128"/>
          <a:cs typeface="ＭＳ Ｐゴシック" charset="-128"/>
        </a:defRPr>
      </a:lvl1pPr>
      <a:lvl2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2pPr>
      <a:lvl3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3pPr>
      <a:lvl4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4pPr>
      <a:lvl5pPr algn="l" rtl="0" eaLnBrk="0" fontAlgn="base" hangingPunct="0">
        <a:spcBef>
          <a:spcPct val="0"/>
        </a:spcBef>
        <a:spcAft>
          <a:spcPct val="0"/>
        </a:spcAft>
        <a:defRPr sz="2400" b="1">
          <a:solidFill>
            <a:srgbClr val="E30613"/>
          </a:solidFill>
          <a:latin typeface="Arial" charset="0"/>
          <a:ea typeface="ＭＳ Ｐゴシック" charset="-128"/>
          <a:cs typeface="ＭＳ Ｐゴシック" charset="-128"/>
        </a:defRPr>
      </a:lvl5pPr>
      <a:lvl6pPr marL="457200" algn="ctr" rtl="0" fontAlgn="base">
        <a:spcBef>
          <a:spcPct val="0"/>
        </a:spcBef>
        <a:spcAft>
          <a:spcPct val="0"/>
        </a:spcAft>
        <a:defRPr sz="4400">
          <a:solidFill>
            <a:srgbClr val="CC0000"/>
          </a:solidFill>
          <a:latin typeface="Arial" charset="0"/>
        </a:defRPr>
      </a:lvl6pPr>
      <a:lvl7pPr marL="914400" algn="ctr" rtl="0" fontAlgn="base">
        <a:spcBef>
          <a:spcPct val="0"/>
        </a:spcBef>
        <a:spcAft>
          <a:spcPct val="0"/>
        </a:spcAft>
        <a:defRPr sz="4400">
          <a:solidFill>
            <a:srgbClr val="CC0000"/>
          </a:solidFill>
          <a:latin typeface="Arial" charset="0"/>
        </a:defRPr>
      </a:lvl7pPr>
      <a:lvl8pPr marL="1371600" algn="ctr" rtl="0" fontAlgn="base">
        <a:spcBef>
          <a:spcPct val="0"/>
        </a:spcBef>
        <a:spcAft>
          <a:spcPct val="0"/>
        </a:spcAft>
        <a:defRPr sz="4400">
          <a:solidFill>
            <a:srgbClr val="CC0000"/>
          </a:solidFill>
          <a:latin typeface="Arial" charset="0"/>
        </a:defRPr>
      </a:lvl8pPr>
      <a:lvl9pPr marL="1828800" algn="ctr" rtl="0" fontAlgn="base">
        <a:spcBef>
          <a:spcPct val="0"/>
        </a:spcBef>
        <a:spcAft>
          <a:spcPct val="0"/>
        </a:spcAft>
        <a:defRPr sz="4400">
          <a:solidFill>
            <a:srgbClr val="CC0000"/>
          </a:solidFill>
          <a:latin typeface="Arial" charset="0"/>
        </a:defRPr>
      </a:lvl9pPr>
    </p:titleStyle>
    <p:body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4.svg"/></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534201" y="3141097"/>
            <a:ext cx="8075597" cy="2575560"/>
          </a:xfrm>
        </p:spPr>
        <p:txBody>
          <a:bodyPr/>
          <a:lstStyle/>
          <a:p>
            <a:pPr eaLnBrk="1" hangingPunct="1">
              <a:lnSpc>
                <a:spcPct val="100000"/>
              </a:lnSpc>
            </a:pPr>
            <a:r>
              <a:rPr lang="en-GB" sz="2400" b="1" dirty="0">
                <a:solidFill>
                  <a:srgbClr val="0077E3"/>
                </a:solidFill>
                <a:ea typeface="ＭＳ Ｐゴシック" pitchFamily="-105" charset="-128"/>
                <a:cs typeface="ＭＳ Ｐゴシック" pitchFamily="-105" charset="-128"/>
              </a:rPr>
              <a:t>PowerPoint 10: Project control</a:t>
            </a:r>
          </a:p>
        </p:txBody>
      </p:sp>
      <p:sp>
        <p:nvSpPr>
          <p:cNvPr id="3" name="TextBox 9"/>
          <p:cNvSpPr txBox="1">
            <a:spLocks noChangeArrowheads="1"/>
          </p:cNvSpPr>
          <p:nvPr/>
        </p:nvSpPr>
        <p:spPr bwMode="auto">
          <a:xfrm>
            <a:off x="534201" y="1768105"/>
            <a:ext cx="7401279" cy="1466088"/>
          </a:xfrm>
          <a:prstGeom prst="rect">
            <a:avLst/>
          </a:prstGeom>
          <a:noFill/>
          <a:ln w="9525">
            <a:noFill/>
            <a:miter lim="800000"/>
            <a:headEnd/>
            <a:tailEnd/>
          </a:ln>
        </p:spPr>
        <p:txBody>
          <a:bodyPr wrap="square" lIns="0" tIns="0" rIns="0" bIns="0">
            <a:prstTxWarp prst="textNoShape">
              <a:avLst/>
            </a:prstTxWarp>
            <a:noAutofit/>
          </a:bodyPr>
          <a:lstStyle/>
          <a:p>
            <a:r>
              <a:rPr lang="en-GB" sz="2400" b="1" dirty="0"/>
              <a:t>17. Project and programme management</a:t>
            </a:r>
          </a:p>
          <a:p>
            <a:endParaRPr lang="en-GB" sz="2400" b="1" dirty="0"/>
          </a:p>
          <a:p>
            <a:r>
              <a:rPr lang="en-GB" sz="2400" b="1" dirty="0"/>
              <a:t>17.3 Project planning and control.</a:t>
            </a:r>
          </a:p>
        </p:txBody>
      </p:sp>
    </p:spTree>
    <p:extLst>
      <p:ext uri="{BB962C8B-B14F-4D97-AF65-F5344CB8AC3E}">
        <p14:creationId xmlns:p14="http://schemas.microsoft.com/office/powerpoint/2010/main" val="402209106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and drawbacks of managing by stages</a:t>
            </a:r>
          </a:p>
        </p:txBody>
      </p:sp>
      <p:sp>
        <p:nvSpPr>
          <p:cNvPr id="7" name="Content Placeholder 2"/>
          <p:cNvSpPr txBox="1">
            <a:spLocks/>
          </p:cNvSpPr>
          <p:nvPr/>
        </p:nvSpPr>
        <p:spPr bwMode="auto">
          <a:xfrm>
            <a:off x="457200" y="1533002"/>
            <a:ext cx="5651787"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342900" lvl="4" indent="-342900">
              <a:lnSpc>
                <a:spcPts val="2400"/>
              </a:lnSpc>
              <a:spcBef>
                <a:spcPts val="500"/>
              </a:spcBef>
              <a:buClr>
                <a:srgbClr val="0077E3"/>
              </a:buClr>
              <a:buFont typeface="Arial" panose="020B0604020202020204" pitchFamily="34" charset="0"/>
              <a:buChar char="•"/>
            </a:pPr>
            <a:r>
              <a:rPr lang="en-GB" sz="2000" dirty="0"/>
              <a:t>Sets regular points in the project to check on progress. </a:t>
            </a:r>
          </a:p>
          <a:p>
            <a:pPr marL="342900" lvl="4" indent="-342900">
              <a:lnSpc>
                <a:spcPts val="2400"/>
              </a:lnSpc>
              <a:spcBef>
                <a:spcPts val="500"/>
              </a:spcBef>
              <a:buClr>
                <a:srgbClr val="0077E3"/>
              </a:buClr>
              <a:buFont typeface="Arial" panose="020B0604020202020204" pitchFamily="34" charset="0"/>
              <a:buChar char="•"/>
            </a:pPr>
            <a:r>
              <a:rPr lang="en-GB" sz="2000" dirty="0"/>
              <a:t>PERT chart can help to identify these points. </a:t>
            </a:r>
          </a:p>
          <a:p>
            <a:pPr marL="342900" lvl="4" indent="-342900">
              <a:lnSpc>
                <a:spcPts val="2400"/>
              </a:lnSpc>
              <a:spcBef>
                <a:spcPts val="500"/>
              </a:spcBef>
              <a:buClr>
                <a:srgbClr val="0077E3"/>
              </a:buClr>
              <a:buFont typeface="Arial" panose="020B0604020202020204" pitchFamily="34" charset="0"/>
              <a:buChar char="•"/>
            </a:pPr>
            <a:r>
              <a:rPr lang="en-GB" sz="2000" dirty="0"/>
              <a:t>Knowledge from previous stages can inform future stages.</a:t>
            </a:r>
          </a:p>
          <a:p>
            <a:pPr marL="0" lvl="5" indent="0">
              <a:lnSpc>
                <a:spcPts val="2400"/>
              </a:lnSpc>
              <a:spcBef>
                <a:spcPts val="500"/>
              </a:spcBef>
              <a:spcAft>
                <a:spcPts val="500"/>
              </a:spcAft>
              <a:buClr>
                <a:srgbClr val="0077E3"/>
              </a:buClr>
              <a:buNone/>
            </a:pPr>
            <a:r>
              <a:rPr lang="en-GB" sz="2000" b="1" dirty="0"/>
              <a:t>Good point</a:t>
            </a:r>
            <a:r>
              <a:rPr lang="en-GB" sz="2000" dirty="0"/>
              <a:t>: everyone on the project will know when they are.</a:t>
            </a:r>
          </a:p>
          <a:p>
            <a:pPr marL="0" lvl="5" indent="0">
              <a:lnSpc>
                <a:spcPts val="2400"/>
              </a:lnSpc>
              <a:spcBef>
                <a:spcPts val="500"/>
              </a:spcBef>
              <a:spcAft>
                <a:spcPts val="500"/>
              </a:spcAft>
              <a:buClr>
                <a:srgbClr val="0077E3"/>
              </a:buClr>
              <a:buNone/>
            </a:pPr>
            <a:r>
              <a:rPr lang="en-GB" sz="2000" b="1" dirty="0"/>
              <a:t>Bad points</a:t>
            </a:r>
            <a:r>
              <a:rPr lang="en-GB" sz="2000" dirty="0"/>
              <a:t>: control points can take chunks of the management team’s time and are inflexible. </a:t>
            </a:r>
            <a:r>
              <a:rPr lang="en-GB" sz="2000" dirty="0">
                <a:effectLst/>
                <a:latin typeface="Arial" panose="020B0604020202020204" pitchFamily="34" charset="0"/>
                <a:ea typeface="Cambria" panose="02040503050406030204" pitchFamily="18" charset="0"/>
                <a:cs typeface="Times New Roman" panose="02020603050405020304" pitchFamily="18" charset="0"/>
              </a:rPr>
              <a:t>Project teams may be less likely to have ad hoc meetings, storing up issues to the next scheduled meeting.</a:t>
            </a:r>
            <a:r>
              <a:rPr lang="en-GB" sz="2000" dirty="0">
                <a:effectLst/>
              </a:rPr>
              <a:t> </a:t>
            </a:r>
            <a:endParaRPr lang="en-GB" sz="2000" dirty="0"/>
          </a:p>
          <a:p>
            <a:pPr>
              <a:lnSpc>
                <a:spcPct val="100000"/>
              </a:lnSpc>
            </a:pPr>
            <a:endParaRPr lang="en-GB" sz="2800" dirty="0"/>
          </a:p>
        </p:txBody>
      </p:sp>
      <p:pic>
        <p:nvPicPr>
          <p:cNvPr id="3" name="Picture 2">
            <a:extLst>
              <a:ext uri="{FF2B5EF4-FFF2-40B4-BE49-F238E27FC236}">
                <a16:creationId xmlns:a16="http://schemas.microsoft.com/office/drawing/2014/main" id="{7E3BC0A9-B1F2-736F-BB5E-5D78FBA08196}"/>
              </a:ext>
            </a:extLst>
          </p:cNvPr>
          <p:cNvPicPr>
            <a:picLocks noChangeAspect="1"/>
          </p:cNvPicPr>
          <p:nvPr/>
        </p:nvPicPr>
        <p:blipFill rotWithShape="1">
          <a:blip r:embed="rId3"/>
          <a:srcRect l="34741" r="9556"/>
          <a:stretch/>
        </p:blipFill>
        <p:spPr>
          <a:xfrm>
            <a:off x="6291469" y="2094862"/>
            <a:ext cx="2484783" cy="2506955"/>
          </a:xfrm>
          <a:prstGeom prst="rect">
            <a:avLst/>
          </a:prstGeom>
        </p:spPr>
      </p:pic>
    </p:spTree>
    <p:extLst>
      <p:ext uri="{BB962C8B-B14F-4D97-AF65-F5344CB8AC3E}">
        <p14:creationId xmlns:p14="http://schemas.microsoft.com/office/powerpoint/2010/main" val="25067503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BC8C5F-6E3F-98ED-41E5-9F09559015EC}"/>
              </a:ext>
            </a:extLst>
          </p:cNvPr>
          <p:cNvSpPr>
            <a:spLocks noGrp="1"/>
          </p:cNvSpPr>
          <p:nvPr>
            <p:ph type="title"/>
          </p:nvPr>
        </p:nvSpPr>
        <p:spPr/>
        <p:txBody>
          <a:bodyPr/>
          <a:lstStyle/>
          <a:p>
            <a:r>
              <a:rPr lang="en-US" dirty="0"/>
              <a:t>Manage by exception</a:t>
            </a:r>
            <a:endParaRPr lang="en-GB" dirty="0"/>
          </a:p>
        </p:txBody>
      </p:sp>
      <p:sp>
        <p:nvSpPr>
          <p:cNvPr id="3" name="Content Placeholder 2">
            <a:extLst>
              <a:ext uri="{FF2B5EF4-FFF2-40B4-BE49-F238E27FC236}">
                <a16:creationId xmlns:a16="http://schemas.microsoft.com/office/drawing/2014/main" id="{11282335-312D-41F8-6740-F5C1B565B58A}"/>
              </a:ext>
            </a:extLst>
          </p:cNvPr>
          <p:cNvSpPr>
            <a:spLocks noGrp="1"/>
          </p:cNvSpPr>
          <p:nvPr>
            <p:ph sz="quarter" idx="10"/>
          </p:nvPr>
        </p:nvSpPr>
        <p:spPr/>
        <p:txBody>
          <a:bodyPr/>
          <a:lstStyle/>
          <a:p>
            <a:r>
              <a:rPr lang="en-US" dirty="0"/>
              <a:t>At the start of the project, a business may agree tolerances of time, cost, quality, budget or other factors within which the project should sit. For example, there may be a tolerance of 5% for budgeted costs of materials. If costs increase by 2%, this is within the 5% tolerance and the project manager has the authority to approve it.</a:t>
            </a:r>
          </a:p>
          <a:p>
            <a:r>
              <a:rPr lang="en-US" b="1" dirty="0"/>
              <a:t>Manage by exception </a:t>
            </a:r>
            <a:r>
              <a:rPr lang="en-US" dirty="0"/>
              <a:t>is a term used to describe escalating an issue which exceeds the tolerance agreed at the start of the project. </a:t>
            </a:r>
          </a:p>
          <a:p>
            <a:r>
              <a:rPr lang="en-US" dirty="0"/>
              <a:t>Therefore, if the cost of materials were to be 6% higher than the budget, the project manager would send an </a:t>
            </a:r>
            <a:r>
              <a:rPr lang="en-US" b="1" dirty="0"/>
              <a:t>exception report </a:t>
            </a:r>
            <a:r>
              <a:rPr lang="en-US" dirty="0"/>
              <a:t>to the next management level to raise the exception and enable a decision to be taken.</a:t>
            </a:r>
          </a:p>
          <a:p>
            <a:endParaRPr lang="en-GB" dirty="0"/>
          </a:p>
        </p:txBody>
      </p:sp>
    </p:spTree>
    <p:extLst>
      <p:ext uri="{BB962C8B-B14F-4D97-AF65-F5344CB8AC3E}">
        <p14:creationId xmlns:p14="http://schemas.microsoft.com/office/powerpoint/2010/main" val="42822130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Benefits and drawbacks of managing by exception</a:t>
            </a:r>
          </a:p>
        </p:txBody>
      </p:sp>
      <p:sp>
        <p:nvSpPr>
          <p:cNvPr id="7" name="Content Placeholder 2"/>
          <p:cNvSpPr txBox="1">
            <a:spLocks/>
          </p:cNvSpPr>
          <p:nvPr/>
        </p:nvSpPr>
        <p:spPr bwMode="auto">
          <a:xfrm>
            <a:off x="457200" y="1522370"/>
            <a:ext cx="5621970"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marL="216000" lvl="4" indent="-216000">
              <a:lnSpc>
                <a:spcPts val="2400"/>
              </a:lnSpc>
              <a:spcBef>
                <a:spcPts val="500"/>
              </a:spcBef>
              <a:buClr>
                <a:srgbClr val="0077E3"/>
              </a:buClr>
              <a:buFont typeface="Arial" panose="020B0604020202020204" pitchFamily="34" charset="0"/>
              <a:buChar char="•"/>
            </a:pPr>
            <a:r>
              <a:rPr lang="en-GB" sz="2000" dirty="0"/>
              <a:t>Senior management only check parts of the project that are unusual (exceptions). </a:t>
            </a:r>
          </a:p>
          <a:p>
            <a:pPr marL="216000" lvl="4" indent="-216000">
              <a:lnSpc>
                <a:spcPts val="2400"/>
              </a:lnSpc>
              <a:spcBef>
                <a:spcPts val="500"/>
              </a:spcBef>
              <a:buClr>
                <a:srgbClr val="0077E3"/>
              </a:buClr>
              <a:buFont typeface="Arial" panose="020B0604020202020204" pitchFamily="34" charset="0"/>
              <a:buChar char="•"/>
            </a:pPr>
            <a:r>
              <a:rPr lang="en-GB" sz="2000" dirty="0"/>
              <a:t>The project manager does not check everything with the leadership team, ensuring a streamlined process.</a:t>
            </a:r>
          </a:p>
          <a:p>
            <a:pPr marL="216000" lvl="4" indent="-216000">
              <a:lnSpc>
                <a:spcPts val="2400"/>
              </a:lnSpc>
              <a:spcBef>
                <a:spcPts val="500"/>
              </a:spcBef>
              <a:buClr>
                <a:srgbClr val="0077E3"/>
              </a:buClr>
              <a:buFont typeface="Arial" panose="020B0604020202020204" pitchFamily="34" charset="0"/>
              <a:buChar char="•"/>
            </a:pPr>
            <a:r>
              <a:rPr lang="en-GB" sz="2000" dirty="0"/>
              <a:t>Highlights incidents where the project is not meeting quality, time, cost or other tolerances.</a:t>
            </a:r>
          </a:p>
          <a:p>
            <a:pPr marL="0" lvl="4" indent="0">
              <a:lnSpc>
                <a:spcPts val="2400"/>
              </a:lnSpc>
              <a:spcBef>
                <a:spcPts val="500"/>
              </a:spcBef>
              <a:buClr>
                <a:srgbClr val="0077E3"/>
              </a:buClr>
              <a:buNone/>
            </a:pPr>
            <a:endParaRPr lang="en-GB" sz="2000" dirty="0"/>
          </a:p>
          <a:p>
            <a:pPr marL="0" lvl="4" indent="0">
              <a:lnSpc>
                <a:spcPct val="100000"/>
              </a:lnSpc>
              <a:spcAft>
                <a:spcPts val="1000"/>
              </a:spcAft>
              <a:buNone/>
            </a:pPr>
            <a:r>
              <a:rPr lang="en-GB" sz="2000" b="1" dirty="0"/>
              <a:t>Good point</a:t>
            </a:r>
            <a:r>
              <a:rPr lang="en-GB" sz="2000" dirty="0"/>
              <a:t>:</a:t>
            </a:r>
            <a:r>
              <a:rPr lang="en-GB" sz="2000" b="1" dirty="0"/>
              <a:t> </a:t>
            </a:r>
            <a:r>
              <a:rPr lang="en-GB" sz="2000" dirty="0"/>
              <a:t>can save time and shows trust in the project manager.</a:t>
            </a:r>
          </a:p>
          <a:p>
            <a:pPr marL="0" lvl="4" indent="0">
              <a:lnSpc>
                <a:spcPct val="100000"/>
              </a:lnSpc>
              <a:spcAft>
                <a:spcPts val="1000"/>
              </a:spcAft>
              <a:buNone/>
            </a:pPr>
            <a:r>
              <a:rPr lang="en-GB" sz="2000" b="1" dirty="0"/>
              <a:t>Bad point</a:t>
            </a:r>
            <a:r>
              <a:rPr lang="en-GB" sz="2000" dirty="0"/>
              <a:t>: something might get missed – relies on good project management.</a:t>
            </a:r>
          </a:p>
          <a:p>
            <a:pPr>
              <a:lnSpc>
                <a:spcPct val="100000"/>
              </a:lnSpc>
            </a:pPr>
            <a:endParaRPr lang="en-GB" sz="2800" dirty="0"/>
          </a:p>
        </p:txBody>
      </p:sp>
      <p:pic>
        <p:nvPicPr>
          <p:cNvPr id="4" name="Picture 3">
            <a:extLst>
              <a:ext uri="{FF2B5EF4-FFF2-40B4-BE49-F238E27FC236}">
                <a16:creationId xmlns:a16="http://schemas.microsoft.com/office/drawing/2014/main" id="{87523F78-598B-5B9C-9C02-BC8C1FEAFD27}"/>
              </a:ext>
            </a:extLst>
          </p:cNvPr>
          <p:cNvPicPr>
            <a:picLocks noChangeAspect="1"/>
          </p:cNvPicPr>
          <p:nvPr/>
        </p:nvPicPr>
        <p:blipFill rotWithShape="1">
          <a:blip r:embed="rId3"/>
          <a:srcRect l="11539"/>
          <a:stretch/>
        </p:blipFill>
        <p:spPr>
          <a:xfrm>
            <a:off x="6354005" y="2548217"/>
            <a:ext cx="2332795" cy="1761566"/>
          </a:xfrm>
          <a:prstGeom prst="rect">
            <a:avLst/>
          </a:prstGeom>
        </p:spPr>
      </p:pic>
    </p:spTree>
    <p:extLst>
      <p:ext uri="{BB962C8B-B14F-4D97-AF65-F5344CB8AC3E}">
        <p14:creationId xmlns:p14="http://schemas.microsoft.com/office/powerpoint/2010/main" val="3905221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D9F78D-1777-5769-B46D-873034D326D7}"/>
              </a:ext>
            </a:extLst>
          </p:cNvPr>
          <p:cNvSpPr>
            <a:spLocks noGrp="1"/>
          </p:cNvSpPr>
          <p:nvPr>
            <p:ph type="title"/>
          </p:nvPr>
        </p:nvSpPr>
        <p:spPr/>
        <p:txBody>
          <a:bodyPr/>
          <a:lstStyle/>
          <a:p>
            <a:r>
              <a:rPr lang="en-US" dirty="0"/>
              <a:t>Lessons learned</a:t>
            </a:r>
            <a:endParaRPr lang="en-GB" dirty="0"/>
          </a:p>
        </p:txBody>
      </p:sp>
      <p:sp>
        <p:nvSpPr>
          <p:cNvPr id="3" name="Content Placeholder 2">
            <a:extLst>
              <a:ext uri="{FF2B5EF4-FFF2-40B4-BE49-F238E27FC236}">
                <a16:creationId xmlns:a16="http://schemas.microsoft.com/office/drawing/2014/main" id="{20D837BC-56E9-0552-482A-20B11189D8E8}"/>
              </a:ext>
            </a:extLst>
          </p:cNvPr>
          <p:cNvSpPr>
            <a:spLocks noGrp="1"/>
          </p:cNvSpPr>
          <p:nvPr>
            <p:ph sz="quarter" idx="10"/>
          </p:nvPr>
        </p:nvSpPr>
        <p:spPr>
          <a:xfrm>
            <a:off x="457200" y="1512000"/>
            <a:ext cx="4836160" cy="4248000"/>
          </a:xfrm>
        </p:spPr>
        <p:txBody>
          <a:bodyPr/>
          <a:lstStyle/>
          <a:p>
            <a:r>
              <a:rPr lang="en-US" dirty="0"/>
              <a:t>At the end of the project lifecycle, an evaluation stage ensures that lessons are learned from project. The project team meet to analyse what went well, what didn’t, and what could be improved.</a:t>
            </a:r>
          </a:p>
          <a:p>
            <a:r>
              <a:rPr lang="en-US" b="1" dirty="0"/>
              <a:t>Lessons learned</a:t>
            </a:r>
            <a:r>
              <a:rPr lang="en-US" dirty="0"/>
              <a:t> allow a business to implement changes to processes or team structures that mean the next project should deliver faster, to a higher quality and with reduced costs.</a:t>
            </a:r>
          </a:p>
        </p:txBody>
      </p:sp>
      <p:graphicFrame>
        <p:nvGraphicFramePr>
          <p:cNvPr id="4" name="Diagram 3">
            <a:extLst>
              <a:ext uri="{FF2B5EF4-FFF2-40B4-BE49-F238E27FC236}">
                <a16:creationId xmlns:a16="http://schemas.microsoft.com/office/drawing/2014/main" id="{7FDF365B-1199-75E3-A8BD-C77997D6D03F}"/>
              </a:ext>
            </a:extLst>
          </p:cNvPr>
          <p:cNvGraphicFramePr/>
          <p:nvPr>
            <p:extLst>
              <p:ext uri="{D42A27DB-BD31-4B8C-83A1-F6EECF244321}">
                <p14:modId xmlns:p14="http://schemas.microsoft.com/office/powerpoint/2010/main" val="1516844017"/>
              </p:ext>
            </p:extLst>
          </p:nvPr>
        </p:nvGraphicFramePr>
        <p:xfrm>
          <a:off x="5069839" y="1991360"/>
          <a:ext cx="4074161" cy="31082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79234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3"/>
          <p:cNvSpPr>
            <a:spLocks noGrp="1" noChangeArrowheads="1"/>
          </p:cNvSpPr>
          <p:nvPr>
            <p:ph type="body" idx="4294967295"/>
          </p:nvPr>
        </p:nvSpPr>
        <p:spPr>
          <a:xfrm>
            <a:off x="457200" y="2958180"/>
            <a:ext cx="8229600" cy="941640"/>
          </a:xfrm>
        </p:spPr>
        <p:txBody>
          <a:bodyPr/>
          <a:lstStyle/>
          <a:p>
            <a:pPr marL="0" indent="0" algn="ctr" eaLnBrk="1" hangingPunct="1">
              <a:lnSpc>
                <a:spcPct val="100000"/>
              </a:lnSpc>
            </a:pPr>
            <a:r>
              <a:rPr sz="6000" dirty="0">
                <a:solidFill>
                  <a:srgbClr val="0077E3"/>
                </a:solidFill>
                <a:ea typeface="ＭＳ Ｐゴシック" pitchFamily="-105" charset="-128"/>
                <a:cs typeface="ＭＳ Ｐゴシック" pitchFamily="-105" charset="-128"/>
              </a:rPr>
              <a:t>Any questions?</a:t>
            </a:r>
          </a:p>
        </p:txBody>
      </p:sp>
      <p:sp>
        <p:nvSpPr>
          <p:cNvPr id="2" name="TextBox 2">
            <a:extLst>
              <a:ext uri="{FF2B5EF4-FFF2-40B4-BE49-F238E27FC236}">
                <a16:creationId xmlns:a16="http://schemas.microsoft.com/office/drawing/2014/main" id="{9EF416AD-F499-AA1B-9973-7AE707533F88}"/>
              </a:ext>
            </a:extLst>
          </p:cNvPr>
          <p:cNvSpPr txBox="1"/>
          <p:nvPr/>
        </p:nvSpPr>
        <p:spPr>
          <a:xfrm>
            <a:off x="1905402" y="6005636"/>
            <a:ext cx="5209909" cy="538609"/>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GB"/>
            </a:defPPr>
            <a:lvl1pPr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1pPr>
            <a:lvl2pPr marL="4572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2pPr>
            <a:lvl3pPr marL="9144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3pPr>
            <a:lvl4pPr marL="13716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4pPr>
            <a:lvl5pPr marL="1828800" algn="l" rtl="0" fontAlgn="base">
              <a:spcBef>
                <a:spcPct val="0"/>
              </a:spcBef>
              <a:spcAft>
                <a:spcPct val="0"/>
              </a:spcAft>
              <a:defRPr sz="2000" kern="1200">
                <a:solidFill>
                  <a:schemeClr val="tx1"/>
                </a:solidFill>
                <a:latin typeface="Arial" pitchFamily="-105" charset="0"/>
                <a:ea typeface="ＭＳ Ｐゴシック" pitchFamily="-105" charset="-128"/>
                <a:cs typeface="ＭＳ Ｐゴシック" pitchFamily="-105" charset="-128"/>
              </a:defRPr>
            </a:lvl5pPr>
            <a:lvl6pPr marL="22860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6pPr>
            <a:lvl7pPr marL="27432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7pPr>
            <a:lvl8pPr marL="32004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8pPr>
            <a:lvl9pPr marL="3657600" algn="l" defTabSz="457200" rtl="0" eaLnBrk="1" latinLnBrk="0" hangingPunct="1">
              <a:defRPr sz="2000" kern="1200">
                <a:solidFill>
                  <a:schemeClr val="tx1"/>
                </a:solidFill>
                <a:latin typeface="Arial" pitchFamily="-105" charset="0"/>
                <a:ea typeface="ＭＳ Ｐゴシック" pitchFamily="-105" charset="-128"/>
                <a:cs typeface="ＭＳ Ｐゴシック" pitchFamily="-105" charset="-128"/>
              </a:defRPr>
            </a:lvl9pPr>
          </a:lstStyle>
          <a:p>
            <a:pPr algn="ctr"/>
            <a:r>
              <a:rPr lang="en-US" dirty="0">
                <a:latin typeface="Arial"/>
                <a:ea typeface="ＭＳ Ｐゴシック"/>
                <a:cs typeface="Arial"/>
              </a:rPr>
              <a:t> </a:t>
            </a:r>
            <a:r>
              <a:rPr lang="en-US" sz="900" dirty="0">
                <a:latin typeface="Arial"/>
                <a:ea typeface="ＭＳ Ｐゴシック"/>
                <a:cs typeface="Arial"/>
              </a:rPr>
              <a:t>‘</a:t>
            </a:r>
            <a:r>
              <a:rPr lang="en-US" sz="800" dirty="0">
                <a:latin typeface="Arial"/>
                <a:ea typeface="ＭＳ Ｐゴシック"/>
                <a:cs typeface="Arial"/>
              </a:rPr>
              <a:t>T-LEVELS’ is a registered trade mark of the Department for Education.</a:t>
            </a:r>
            <a:br>
              <a:rPr lang="en-US" sz="800" dirty="0">
                <a:latin typeface="Arial"/>
                <a:cs typeface="Arial"/>
              </a:rPr>
            </a:br>
            <a:r>
              <a:rPr lang="en-US" sz="800" dirty="0">
                <a:latin typeface="Arial"/>
                <a:ea typeface="ＭＳ Ｐゴシック"/>
                <a:cs typeface="Arial"/>
              </a:rPr>
              <a:t> ‘T Level’ is a registered trade mark of the Institute for Apprenticeships and Technical Education</a:t>
            </a:r>
            <a:r>
              <a:rPr lang="en-US" sz="900" dirty="0">
                <a:latin typeface="Arial"/>
                <a:ea typeface="ＭＳ Ｐゴシック"/>
                <a:cs typeface="Arial"/>
              </a:rPr>
              <a:t>.</a:t>
            </a:r>
            <a:endParaRPr lang="en-US" sz="1050" dirty="0">
              <a:ea typeface="ＭＳ Ｐゴシック"/>
            </a:endParaRPr>
          </a:p>
        </p:txBody>
      </p:sp>
    </p:spTree>
    <p:extLst>
      <p:ext uri="{BB962C8B-B14F-4D97-AF65-F5344CB8AC3E}">
        <p14:creationId xmlns:p14="http://schemas.microsoft.com/office/powerpoint/2010/main" val="26556430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B2871-6139-24B5-7E94-399E06E22D8A}"/>
              </a:ext>
            </a:extLst>
          </p:cNvPr>
          <p:cNvSpPr>
            <a:spLocks noGrp="1"/>
          </p:cNvSpPr>
          <p:nvPr>
            <p:ph type="title"/>
          </p:nvPr>
        </p:nvSpPr>
        <p:spPr/>
        <p:txBody>
          <a:bodyPr/>
          <a:lstStyle/>
          <a:p>
            <a:r>
              <a:rPr lang="en-GB" dirty="0"/>
              <a:t>Objectives</a:t>
            </a:r>
          </a:p>
        </p:txBody>
      </p:sp>
      <p:sp>
        <p:nvSpPr>
          <p:cNvPr id="3" name="Content Placeholder 2">
            <a:extLst>
              <a:ext uri="{FF2B5EF4-FFF2-40B4-BE49-F238E27FC236}">
                <a16:creationId xmlns:a16="http://schemas.microsoft.com/office/drawing/2014/main" id="{57C1F0A0-6DE6-7211-DC18-2AAADA8D611C}"/>
              </a:ext>
            </a:extLst>
          </p:cNvPr>
          <p:cNvSpPr>
            <a:spLocks noGrp="1"/>
          </p:cNvSpPr>
          <p:nvPr>
            <p:ph sz="quarter" idx="10"/>
          </p:nvPr>
        </p:nvSpPr>
        <p:spPr>
          <a:xfrm>
            <a:off x="457200" y="1512000"/>
            <a:ext cx="5057030" cy="4248000"/>
          </a:xfrm>
        </p:spPr>
        <p:txBody>
          <a:bodyPr/>
          <a:lstStyle/>
          <a:p>
            <a:r>
              <a:rPr lang="en-GB" dirty="0"/>
              <a:t>By the end of this session learners should be able to:</a:t>
            </a:r>
          </a:p>
          <a:p>
            <a:pPr marL="216000" indent="-216000">
              <a:spcBef>
                <a:spcPts val="500"/>
              </a:spcBef>
              <a:spcAft>
                <a:spcPts val="500"/>
              </a:spcAft>
              <a:buClr>
                <a:srgbClr val="0077E3"/>
              </a:buClr>
              <a:buFont typeface="Arial" panose="020B0604020202020204" pitchFamily="34" charset="0"/>
              <a:buChar char="•"/>
            </a:pPr>
            <a:r>
              <a:rPr lang="en-GB" dirty="0"/>
              <a:t>outline the key project elements that must be subject to control and monitoring by a project controller. </a:t>
            </a:r>
          </a:p>
        </p:txBody>
      </p:sp>
      <p:pic>
        <p:nvPicPr>
          <p:cNvPr id="4" name="Picture 3">
            <a:extLst>
              <a:ext uri="{FF2B5EF4-FFF2-40B4-BE49-F238E27FC236}">
                <a16:creationId xmlns:a16="http://schemas.microsoft.com/office/drawing/2014/main" id="{AED1C58F-6496-5C95-9E44-910DC3B8C91C}"/>
              </a:ext>
            </a:extLst>
          </p:cNvPr>
          <p:cNvPicPr>
            <a:picLocks noChangeAspect="1"/>
          </p:cNvPicPr>
          <p:nvPr/>
        </p:nvPicPr>
        <p:blipFill rotWithShape="1">
          <a:blip r:embed="rId2"/>
          <a:srcRect l="15890" t="17358" r="17812" b="9990"/>
          <a:stretch/>
        </p:blipFill>
        <p:spPr>
          <a:xfrm>
            <a:off x="5651787" y="1120022"/>
            <a:ext cx="3035013" cy="3325868"/>
          </a:xfrm>
          <a:prstGeom prst="rect">
            <a:avLst/>
          </a:prstGeom>
        </p:spPr>
      </p:pic>
    </p:spTree>
    <p:extLst>
      <p:ext uri="{BB962C8B-B14F-4D97-AF65-F5344CB8AC3E}">
        <p14:creationId xmlns:p14="http://schemas.microsoft.com/office/powerpoint/2010/main" val="775554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Project control</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571410"/>
            <a:ext cx="8229600" cy="4554772"/>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Project control </a:t>
            </a:r>
            <a:r>
              <a:rPr lang="en-GB" dirty="0"/>
              <a:t>refers to the process of data gathering and analysis that can help decision making in projects. </a:t>
            </a:r>
          </a:p>
          <a:p>
            <a:pPr>
              <a:lnSpc>
                <a:spcPct val="100000"/>
              </a:lnSpc>
            </a:pPr>
            <a:r>
              <a:rPr lang="en-GB" dirty="0"/>
              <a:t>When projects are running, a manager may check on progress or they may appoint someone to do this for them.</a:t>
            </a:r>
          </a:p>
          <a:p>
            <a:pPr>
              <a:lnSpc>
                <a:spcPct val="100000"/>
              </a:lnSpc>
            </a:pPr>
            <a:r>
              <a:rPr lang="en-GB" dirty="0"/>
              <a:t>In larger organisations, a </a:t>
            </a:r>
            <a:r>
              <a:rPr lang="en-GB" b="1" dirty="0"/>
              <a:t>project controller </a:t>
            </a:r>
            <a:r>
              <a:rPr lang="en-US" b="0" i="0" dirty="0">
                <a:effectLst/>
              </a:rPr>
              <a:t>creates and maintains a project’s budget and schedule, analyses progress and recommends improvements.</a:t>
            </a:r>
            <a:endParaRPr lang="en-GB" dirty="0"/>
          </a:p>
          <a:p>
            <a:pPr>
              <a:lnSpc>
                <a:spcPct val="100000"/>
              </a:lnSpc>
            </a:pPr>
            <a:endParaRPr lang="en-GB" sz="2400" dirty="0"/>
          </a:p>
        </p:txBody>
      </p:sp>
    </p:spTree>
    <p:extLst>
      <p:ext uri="{BB962C8B-B14F-4D97-AF65-F5344CB8AC3E}">
        <p14:creationId xmlns:p14="http://schemas.microsoft.com/office/powerpoint/2010/main" val="30707282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Monitoring meetings</a:t>
            </a:r>
          </a:p>
        </p:txBody>
      </p:sp>
      <p:sp>
        <p:nvSpPr>
          <p:cNvPr id="3" name="Content Placeholder 2"/>
          <p:cNvSpPr>
            <a:spLocks noGrp="1"/>
          </p:cNvSpPr>
          <p:nvPr>
            <p:ph sz="quarter" idx="10"/>
          </p:nvPr>
        </p:nvSpPr>
        <p:spPr>
          <a:xfrm>
            <a:off x="274320" y="1420008"/>
            <a:ext cx="822960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87812" y="1514032"/>
            <a:ext cx="8168375" cy="1339935"/>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b="1" dirty="0"/>
              <a:t>Monitoring meetings</a:t>
            </a:r>
            <a:r>
              <a:rPr lang="en-GB" dirty="0"/>
              <a:t> are commonly set up at regular intervals to allow the project to be monitored. Project control will analyse:</a:t>
            </a:r>
          </a:p>
          <a:p>
            <a:pPr>
              <a:lnSpc>
                <a:spcPct val="100000"/>
              </a:lnSpc>
            </a:pPr>
            <a:endParaRPr lang="en-GB" sz="2400" dirty="0"/>
          </a:p>
        </p:txBody>
      </p:sp>
      <p:graphicFrame>
        <p:nvGraphicFramePr>
          <p:cNvPr id="4" name="Diagram 3">
            <a:extLst>
              <a:ext uri="{FF2B5EF4-FFF2-40B4-BE49-F238E27FC236}">
                <a16:creationId xmlns:a16="http://schemas.microsoft.com/office/drawing/2014/main" id="{C32B5DBE-641F-8C6A-29A3-381C9C3C0F04}"/>
              </a:ext>
            </a:extLst>
          </p:cNvPr>
          <p:cNvGraphicFramePr/>
          <p:nvPr>
            <p:extLst>
              <p:ext uri="{D42A27DB-BD31-4B8C-83A1-F6EECF244321}">
                <p14:modId xmlns:p14="http://schemas.microsoft.com/office/powerpoint/2010/main" val="935671671"/>
              </p:ext>
            </p:extLst>
          </p:nvPr>
        </p:nvGraphicFramePr>
        <p:xfrm>
          <a:off x="1958317" y="2403585"/>
          <a:ext cx="5325165" cy="335415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58164525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Time</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513260"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The main thing that management will want to know is whether the project is </a:t>
            </a:r>
            <a:r>
              <a:rPr lang="en-GB" b="1" dirty="0"/>
              <a:t>on schedule</a:t>
            </a:r>
            <a:r>
              <a:rPr lang="en-GB" dirty="0"/>
              <a:t>. Will it finish on time? If not, why not?</a:t>
            </a:r>
          </a:p>
          <a:p>
            <a:pPr>
              <a:lnSpc>
                <a:spcPct val="100000"/>
              </a:lnSpc>
            </a:pPr>
            <a:r>
              <a:rPr lang="en-GB" dirty="0"/>
              <a:t>If there is some flexibility on the timescale, management may allow an extension. If there isn’t room for movement, then more resources may have to be added to the project in order to complete on time.</a:t>
            </a:r>
          </a:p>
          <a:p>
            <a:pPr>
              <a:lnSpc>
                <a:spcPct val="100000"/>
              </a:lnSpc>
            </a:pPr>
            <a:endParaRPr lang="en-GB" sz="2400"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313257">
            <a:off x="7231578" y="1759153"/>
            <a:ext cx="1386129" cy="1668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98416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Costs and budget</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440557"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Project control must always keep track of costs against the </a:t>
            </a:r>
            <a:r>
              <a:rPr lang="en-GB" b="1" dirty="0"/>
              <a:t>budget</a:t>
            </a:r>
            <a:r>
              <a:rPr lang="en-GB" dirty="0"/>
              <a:t> agreed for the project at the initiation phase of the project life cycle. </a:t>
            </a:r>
          </a:p>
          <a:p>
            <a:pPr>
              <a:lnSpc>
                <a:spcPct val="100000"/>
              </a:lnSpc>
            </a:pPr>
            <a:r>
              <a:rPr lang="en-GB" dirty="0"/>
              <a:t>Has the project exceeded the budget? Overspending on a project can be dangerous as it will affect the final profitability of the project. In a small business, it can also effect the business’s financial security.</a:t>
            </a:r>
          </a:p>
          <a:p>
            <a:pPr>
              <a:lnSpc>
                <a:spcPct val="100000"/>
              </a:lnSpc>
            </a:pPr>
            <a:r>
              <a:rPr lang="en-GB" dirty="0"/>
              <a:t>If extra costs are unavoidable (eg an increase in the price of raw materials), project control may investigate whether extra funding can be secured. Project control processes will also ask what might be done to reduce ongoing costs. </a:t>
            </a:r>
          </a:p>
          <a:p>
            <a:pPr>
              <a:lnSpc>
                <a:spcPct val="100000"/>
              </a:lnSpc>
            </a:pPr>
            <a:endParaRPr lang="en-GB" sz="2400" dirty="0"/>
          </a:p>
        </p:txBody>
      </p:sp>
      <p:pic>
        <p:nvPicPr>
          <p:cNvPr id="5" name="Graphic 4" descr="Coins outline">
            <a:extLst>
              <a:ext uri="{FF2B5EF4-FFF2-40B4-BE49-F238E27FC236}">
                <a16:creationId xmlns:a16="http://schemas.microsoft.com/office/drawing/2014/main" id="{5A279184-56C8-1A00-AC45-0C3ACAE95DF8}"/>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897757" y="1472884"/>
            <a:ext cx="1938528" cy="1938528"/>
          </a:xfrm>
          <a:prstGeom prst="rect">
            <a:avLst/>
          </a:prstGeom>
        </p:spPr>
      </p:pic>
    </p:spTree>
    <p:extLst>
      <p:ext uri="{BB962C8B-B14F-4D97-AF65-F5344CB8AC3E}">
        <p14:creationId xmlns:p14="http://schemas.microsoft.com/office/powerpoint/2010/main" val="166034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Quality</a:t>
            </a:r>
          </a:p>
        </p:txBody>
      </p:sp>
      <p:sp>
        <p:nvSpPr>
          <p:cNvPr id="3" name="Content Placeholder 2"/>
          <p:cNvSpPr>
            <a:spLocks noGrp="1"/>
          </p:cNvSpPr>
          <p:nvPr>
            <p:ph sz="quarter" idx="10"/>
          </p:nvPr>
        </p:nvSpPr>
        <p:spPr>
          <a:xfrm>
            <a:off x="283465" y="1408176"/>
            <a:ext cx="8595360" cy="1167848"/>
          </a:xfrm>
          <a:noFill/>
          <a:ln w="9525">
            <a:noFill/>
            <a:miter lim="800000"/>
            <a:headEnd/>
            <a:tailEnd/>
          </a:ln>
        </p:spPr>
        <p:txBody>
          <a:bodyPr vert="horz" wrap="square" lIns="0" tIns="0" rIns="0" bIns="0" numCol="1" anchor="t" anchorCtr="0" compatLnSpc="1">
            <a:prstTxWarp prst="textNoShape">
              <a:avLst/>
            </a:prstTxWarp>
          </a:bodyPr>
          <a:lstStyle/>
          <a:p>
            <a:pPr>
              <a:lnSpc>
                <a:spcPct val="100000"/>
              </a:lnSpc>
            </a:pPr>
            <a:r>
              <a:rPr lang="en-GB" dirty="0"/>
              <a:t> </a:t>
            </a:r>
          </a:p>
        </p:txBody>
      </p:sp>
      <p:sp>
        <p:nvSpPr>
          <p:cNvPr id="7" name="Content Placeholder 2"/>
          <p:cNvSpPr txBox="1">
            <a:spLocks/>
          </p:cNvSpPr>
          <p:nvPr/>
        </p:nvSpPr>
        <p:spPr bwMode="auto">
          <a:xfrm>
            <a:off x="457200" y="1490472"/>
            <a:ext cx="6017944"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Project control is also responsible for checking whether the product going to have the </a:t>
            </a:r>
            <a:r>
              <a:rPr lang="en-GB" b="1" dirty="0"/>
              <a:t>quality expected</a:t>
            </a:r>
            <a:r>
              <a:rPr lang="en-GB" dirty="0"/>
              <a:t>.</a:t>
            </a:r>
          </a:p>
          <a:p>
            <a:pPr>
              <a:lnSpc>
                <a:spcPct val="100000"/>
              </a:lnSpc>
            </a:pPr>
            <a:r>
              <a:rPr lang="en-GB" dirty="0"/>
              <a:t>Any project should have agreed quality standards so output can be measured against them. </a:t>
            </a:r>
          </a:p>
          <a:p>
            <a:pPr>
              <a:lnSpc>
                <a:spcPct val="100000"/>
              </a:lnSpc>
            </a:pPr>
            <a:r>
              <a:rPr lang="en-GB" dirty="0"/>
              <a:t>Some markets have quality standards enforced by regulation. Food, pharmaceuticals and medical products have very strict standards and any project will be checked against these regularly. Failure to meet the required standards will mean the product cannot be sold. </a:t>
            </a:r>
          </a:p>
          <a:p>
            <a:pPr>
              <a:lnSpc>
                <a:spcPct val="100000"/>
              </a:lnSpc>
            </a:pPr>
            <a:endParaRPr lang="en-GB" sz="2400" dirty="0"/>
          </a:p>
        </p:txBody>
      </p:sp>
      <p:pic>
        <p:nvPicPr>
          <p:cNvPr id="10" name="Graphic 9" descr="Clipboard Badge outline">
            <a:extLst>
              <a:ext uri="{FF2B5EF4-FFF2-40B4-BE49-F238E27FC236}">
                <a16:creationId xmlns:a16="http://schemas.microsoft.com/office/drawing/2014/main" id="{AD79FDD0-F0E1-E660-AE36-74A9EB4015D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48388" y="1390588"/>
            <a:ext cx="2038412" cy="2038412"/>
          </a:xfrm>
          <a:prstGeom prst="rect">
            <a:avLst/>
          </a:prstGeom>
        </p:spPr>
      </p:pic>
    </p:spTree>
    <p:extLst>
      <p:ext uri="{BB962C8B-B14F-4D97-AF65-F5344CB8AC3E}">
        <p14:creationId xmlns:p14="http://schemas.microsoft.com/office/powerpoint/2010/main" val="21465243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Reporting</a:t>
            </a:r>
          </a:p>
        </p:txBody>
      </p:sp>
      <p:sp>
        <p:nvSpPr>
          <p:cNvPr id="7" name="Content Placeholder 2"/>
          <p:cNvSpPr txBox="1">
            <a:spLocks/>
          </p:cNvSpPr>
          <p:nvPr/>
        </p:nvSpPr>
        <p:spPr bwMode="auto">
          <a:xfrm>
            <a:off x="457200" y="1569985"/>
            <a:ext cx="8091378" cy="4425696"/>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0" indent="0" algn="l" rtl="0" eaLnBrk="0" fontAlgn="base" hangingPunct="0">
              <a:lnSpc>
                <a:spcPts val="2400"/>
              </a:lnSpc>
              <a:spcBef>
                <a:spcPts val="1000"/>
              </a:spcBef>
              <a:spcAft>
                <a:spcPts val="1000"/>
              </a:spcAft>
              <a:defRPr lang="en-GB" sz="2000" dirty="0">
                <a:solidFill>
                  <a:schemeClr val="tx1"/>
                </a:solidFill>
                <a:latin typeface="+mn-lt"/>
                <a:ea typeface="ＭＳ Ｐゴシック" charset="-128"/>
                <a:cs typeface="ＭＳ Ｐゴシック" charset="-128"/>
              </a:defRPr>
            </a:lvl1pPr>
            <a:lvl2pPr marL="215900" indent="-215900" algn="l" rtl="0" eaLnBrk="0" fontAlgn="base" hangingPunct="0">
              <a:lnSpc>
                <a:spcPts val="2400"/>
              </a:lnSpc>
              <a:spcBef>
                <a:spcPts val="500"/>
              </a:spcBef>
              <a:spcAft>
                <a:spcPts val="500"/>
              </a:spcAft>
              <a:buClr>
                <a:srgbClr val="0077E3"/>
              </a:buClr>
              <a:buFont typeface="Arial" pitchFamily="-105" charset="0"/>
              <a:buChar char="•"/>
              <a:defRPr lang="en-GB" sz="2000" dirty="0">
                <a:solidFill>
                  <a:schemeClr val="tx1"/>
                </a:solidFill>
                <a:latin typeface="+mn-lt"/>
                <a:ea typeface="ＭＳ Ｐゴシック" charset="-128"/>
                <a:cs typeface="+mn-cs"/>
              </a:defRPr>
            </a:lvl2pPr>
            <a:lvl3pPr marL="0" indent="0" algn="l" rtl="0" eaLnBrk="0" fontAlgn="base" hangingPunct="0">
              <a:lnSpc>
                <a:spcPts val="2000"/>
              </a:lnSpc>
              <a:spcBef>
                <a:spcPts val="500"/>
              </a:spcBef>
              <a:spcAft>
                <a:spcPts val="500"/>
              </a:spcAft>
              <a:buFont typeface="Lucida Grande" pitchFamily="-105" charset="0"/>
              <a:defRPr lang="en-GB" sz="1600" dirty="0">
                <a:solidFill>
                  <a:schemeClr val="tx1"/>
                </a:solidFill>
                <a:latin typeface="+mn-lt"/>
                <a:ea typeface="ＭＳ Ｐゴシック" charset="-128"/>
                <a:cs typeface="+mn-cs"/>
              </a:defRPr>
            </a:lvl3pPr>
            <a:lvl4pPr marL="215900" indent="-215900" algn="l" rtl="0" eaLnBrk="0" fontAlgn="base" hangingPunct="0">
              <a:lnSpc>
                <a:spcPts val="2000"/>
              </a:lnSpc>
              <a:spcBef>
                <a:spcPts val="500"/>
              </a:spcBef>
              <a:spcAft>
                <a:spcPts val="500"/>
              </a:spcAft>
              <a:buClr>
                <a:srgbClr val="0077E3"/>
              </a:buClr>
              <a:buFont typeface="Arial" pitchFamily="-105" charset="0"/>
              <a:buChar char="•"/>
              <a:defRPr lang="en-GB" sz="1600" dirty="0">
                <a:solidFill>
                  <a:schemeClr val="tx1"/>
                </a:solidFill>
                <a:latin typeface="+mn-lt"/>
                <a:ea typeface="ＭＳ Ｐゴシック" charset="-128"/>
                <a:cs typeface="ＭＳ Ｐゴシック" charset="-128"/>
              </a:defRPr>
            </a:lvl4pPr>
            <a:lvl5pPr marL="431800" indent="-215900" algn="l" rtl="0" eaLnBrk="0" fontAlgn="base" hangingPunct="0">
              <a:lnSpc>
                <a:spcPts val="2000"/>
              </a:lnSpc>
              <a:spcBef>
                <a:spcPct val="0"/>
              </a:spcBef>
              <a:spcAft>
                <a:spcPts val="500"/>
              </a:spcAft>
              <a:buFont typeface="Arial" pitchFamily="-105" charset="0"/>
              <a:buChar char="–"/>
              <a:defRPr lang="en-US" sz="1600" dirty="0">
                <a:solidFill>
                  <a:schemeClr val="tx1"/>
                </a:solidFill>
                <a:latin typeface="+mn-lt"/>
                <a:ea typeface="ＭＳ Ｐゴシック" charset="-128"/>
                <a:cs typeface="ＭＳ Ｐゴシック" charset="-128"/>
              </a:defRPr>
            </a:lvl5pPr>
            <a:lvl6pPr marL="457200" indent="-457200" algn="l" defTabSz="914400" rtl="0" fontAlgn="base">
              <a:spcBef>
                <a:spcPct val="20000"/>
              </a:spcBef>
              <a:spcAft>
                <a:spcPct val="0"/>
              </a:spcAft>
              <a:buChar char="»"/>
              <a:defRPr lang="en-GB" sz="1600" kern="0" baseline="0" dirty="0" smtClean="0">
                <a:solidFill>
                  <a:schemeClr val="tx1"/>
                </a:solidFill>
                <a:latin typeface="+mn-lt"/>
                <a:ea typeface="ＭＳ Ｐゴシック" charset="-128"/>
                <a:cs typeface="ＭＳ Ｐゴシック" charset="-128"/>
              </a:defRPr>
            </a:lvl6pPr>
            <a:lvl7pPr marL="2971800" indent="-228600" algn="l" defTabSz="914400" rtl="0" fontAlgn="base">
              <a:spcBef>
                <a:spcPct val="20000"/>
              </a:spcBef>
              <a:spcAft>
                <a:spcPct val="0"/>
              </a:spcAft>
              <a:buClr>
                <a:srgbClr val="E30613"/>
              </a:buClr>
              <a:buChar char="»"/>
              <a:defRPr lang="en-GB" sz="1600" kern="0" baseline="0" dirty="0" smtClean="0">
                <a:solidFill>
                  <a:schemeClr val="tx1"/>
                </a:solidFill>
                <a:latin typeface="+mn-lt"/>
                <a:ea typeface="ＭＳ Ｐゴシック" charset="-128"/>
                <a:cs typeface="ＭＳ Ｐゴシック" charset="-128"/>
              </a:defRPr>
            </a:lvl7pPr>
            <a:lvl8pPr marL="3429000" indent="-228600" algn="l" defTabSz="914400" rtl="0" fontAlgn="base">
              <a:spcBef>
                <a:spcPct val="20000"/>
              </a:spcBef>
              <a:spcAft>
                <a:spcPct val="0"/>
              </a:spcAft>
              <a:buChar char="»"/>
              <a:defRPr lang="en-GB" sz="1600" kern="0" dirty="0" smtClean="0">
                <a:solidFill>
                  <a:schemeClr val="tx1"/>
                </a:solidFill>
                <a:latin typeface="+mn-lt"/>
                <a:ea typeface="ＭＳ Ｐゴシック" charset="-128"/>
                <a:cs typeface="ＭＳ Ｐゴシック" charset="-128"/>
              </a:defRPr>
            </a:lvl8pPr>
            <a:lvl9pPr marL="3886200" indent="-228600" algn="l" defTabSz="914400" rtl="0" fontAlgn="base">
              <a:spcBef>
                <a:spcPct val="20000"/>
              </a:spcBef>
              <a:spcAft>
                <a:spcPct val="0"/>
              </a:spcAft>
              <a:buChar char="»"/>
              <a:defRPr lang="en-GB" sz="1000" kern="0" baseline="0" dirty="0" smtClean="0">
                <a:solidFill>
                  <a:schemeClr val="tx1"/>
                </a:solidFill>
                <a:latin typeface="+mn-lt"/>
                <a:ea typeface="ＭＳ Ｐゴシック" charset="-128"/>
                <a:cs typeface="ＭＳ Ｐゴシック" charset="-128"/>
              </a:defRPr>
            </a:lvl9pPr>
          </a:lstStyle>
          <a:p>
            <a:pPr>
              <a:lnSpc>
                <a:spcPct val="100000"/>
              </a:lnSpc>
            </a:pPr>
            <a:r>
              <a:rPr lang="en-GB" dirty="0"/>
              <a:t>If, having looked at budget, quality, cost and time, there is something that needs ‘actioning’, a report must tell the stakeholders (eg company management) what can be done to manage the risks to the project.</a:t>
            </a:r>
          </a:p>
          <a:p>
            <a:pPr>
              <a:lnSpc>
                <a:spcPct val="100000"/>
              </a:lnSpc>
            </a:pPr>
            <a:endParaRPr lang="en-GB" sz="24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9613" y="4270248"/>
            <a:ext cx="1808998" cy="1518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60221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091A13-D7DB-1297-6046-44AE39BD7394}"/>
              </a:ext>
            </a:extLst>
          </p:cNvPr>
          <p:cNvSpPr>
            <a:spLocks noGrp="1"/>
          </p:cNvSpPr>
          <p:nvPr>
            <p:ph type="title"/>
          </p:nvPr>
        </p:nvSpPr>
        <p:spPr/>
        <p:txBody>
          <a:bodyPr/>
          <a:lstStyle/>
          <a:p>
            <a:r>
              <a:rPr lang="en-US" dirty="0"/>
              <a:t>Manage by stages</a:t>
            </a:r>
            <a:endParaRPr lang="en-GB" dirty="0"/>
          </a:p>
        </p:txBody>
      </p:sp>
      <p:sp>
        <p:nvSpPr>
          <p:cNvPr id="3" name="Content Placeholder 2">
            <a:extLst>
              <a:ext uri="{FF2B5EF4-FFF2-40B4-BE49-F238E27FC236}">
                <a16:creationId xmlns:a16="http://schemas.microsoft.com/office/drawing/2014/main" id="{52654FDA-61BC-811D-383D-1371EEDE475D}"/>
              </a:ext>
            </a:extLst>
          </p:cNvPr>
          <p:cNvSpPr>
            <a:spLocks noGrp="1"/>
          </p:cNvSpPr>
          <p:nvPr>
            <p:ph sz="quarter" idx="10"/>
          </p:nvPr>
        </p:nvSpPr>
        <p:spPr>
          <a:xfrm>
            <a:off x="457199" y="1512000"/>
            <a:ext cx="8229599" cy="4248000"/>
          </a:xfrm>
        </p:spPr>
        <p:txBody>
          <a:bodyPr/>
          <a:lstStyle/>
          <a:p>
            <a:r>
              <a:rPr lang="en-US" b="1" i="0" dirty="0">
                <a:effectLst/>
              </a:rPr>
              <a:t>Manage by stages </a:t>
            </a:r>
            <a:r>
              <a:rPr lang="en-US" b="0" i="0" dirty="0">
                <a:effectLst/>
              </a:rPr>
              <a:t>is a term used to describe how a project is planned, monitored and controlled on a stage-by-stage basis. These stages are separated by </a:t>
            </a:r>
            <a:r>
              <a:rPr lang="en-US" b="1" i="0" dirty="0">
                <a:effectLst/>
              </a:rPr>
              <a:t>decision </a:t>
            </a:r>
            <a:r>
              <a:rPr lang="en-US" b="1" dirty="0"/>
              <a:t>p</a:t>
            </a:r>
            <a:r>
              <a:rPr lang="en-US" b="1" i="0" dirty="0">
                <a:effectLst/>
              </a:rPr>
              <a:t>oints</a:t>
            </a:r>
            <a:r>
              <a:rPr lang="en-US" b="0" i="0" dirty="0">
                <a:effectLst/>
              </a:rPr>
              <a:t>, also known as </a:t>
            </a:r>
            <a:r>
              <a:rPr lang="en-US" b="1" i="0" dirty="0">
                <a:effectLst/>
              </a:rPr>
              <a:t>control </a:t>
            </a:r>
            <a:r>
              <a:rPr lang="en-US" b="1" dirty="0"/>
              <a:t>p</a:t>
            </a:r>
            <a:r>
              <a:rPr lang="en-US" b="1" i="0" dirty="0">
                <a:effectLst/>
              </a:rPr>
              <a:t>oints</a:t>
            </a:r>
            <a:r>
              <a:rPr lang="en-US" b="0" i="0" dirty="0">
                <a:effectLst/>
              </a:rPr>
              <a:t>. </a:t>
            </a:r>
          </a:p>
          <a:p>
            <a:pPr algn="l" fontAlgn="base"/>
            <a:r>
              <a:rPr lang="en-US" dirty="0"/>
              <a:t>A control point is a moment at which to assess progress to date and look at the next stage of the plan. P</a:t>
            </a:r>
            <a:r>
              <a:rPr lang="en-US" b="0" i="0" dirty="0">
                <a:effectLst/>
              </a:rPr>
              <a:t>revious stages can also be reviewed. </a:t>
            </a:r>
          </a:p>
          <a:p>
            <a:pPr algn="l" fontAlgn="base"/>
            <a:r>
              <a:rPr lang="en-US" b="0" i="0" dirty="0">
                <a:effectLst/>
              </a:rPr>
              <a:t>For example, if at the control point it emerges that a department has progressed faster than expected, the schedule can be adjusted accordingly.</a:t>
            </a:r>
          </a:p>
          <a:p>
            <a:endParaRPr lang="en-GB" dirty="0"/>
          </a:p>
        </p:txBody>
      </p:sp>
    </p:spTree>
    <p:extLst>
      <p:ext uri="{BB962C8B-B14F-4D97-AF65-F5344CB8AC3E}">
        <p14:creationId xmlns:p14="http://schemas.microsoft.com/office/powerpoint/2010/main" val="1758947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AD10B712AFCCB488B5C5765F12223BB" ma:contentTypeVersion="4" ma:contentTypeDescription="Create a new document." ma:contentTypeScope="" ma:versionID="467f27bc045cbfd0c8765c4e65e6c003">
  <xsd:schema xmlns:xsd="http://www.w3.org/2001/XMLSchema" xmlns:xs="http://www.w3.org/2001/XMLSchema" xmlns:p="http://schemas.microsoft.com/office/2006/metadata/properties" xmlns:ns2="b461a341-6040-4841-94a8-bc3e8908b04d" targetNamespace="http://schemas.microsoft.com/office/2006/metadata/properties" ma:root="true" ma:fieldsID="0e13ec4785b715e63636bcea0fa6d515" ns2:_="">
    <xsd:import namespace="b461a341-6040-4841-94a8-bc3e8908b04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461a341-6040-4841-94a8-bc3e8908b04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108843C-3629-4DF0-9A12-DA36C1DE8776}">
  <ds:schemaRefs>
    <ds:schemaRef ds:uri="http://schemas.microsoft.com/sharepoint/v3/contenttype/forms"/>
  </ds:schemaRefs>
</ds:datastoreItem>
</file>

<file path=customXml/itemProps2.xml><?xml version="1.0" encoding="utf-8"?>
<ds:datastoreItem xmlns:ds="http://schemas.openxmlformats.org/officeDocument/2006/customXml" ds:itemID="{C8AF071A-8EFF-4DC2-9186-AABD1AC91212}">
  <ds:schemaRefs>
    <ds:schemaRef ds:uri="http://purl.org/dc/elements/1.1/"/>
    <ds:schemaRef ds:uri="http://www.w3.org/XML/1998/namespace"/>
    <ds:schemaRef ds:uri="http://schemas.openxmlformats.org/package/2006/metadata/core-properties"/>
    <ds:schemaRef ds:uri="http://schemas.microsoft.com/office/infopath/2007/PartnerControls"/>
    <ds:schemaRef ds:uri="http://schemas.microsoft.com/office/2006/documentManagement/types"/>
    <ds:schemaRef ds:uri="http://purl.org/dc/dcmitype/"/>
    <ds:schemaRef ds:uri="b461a341-6040-4841-94a8-bc3e8908b04d"/>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773A71AD-83D4-4E6D-B5FC-087F35CAB2FB}">
  <ds:schemaRefs>
    <ds:schemaRef ds:uri="b461a341-6040-4841-94a8-bc3e8908b04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
  <TotalTime>2</TotalTime>
  <Words>978</Words>
  <Application>Microsoft Office PowerPoint</Application>
  <PresentationFormat>On-screen Show (4:3)</PresentationFormat>
  <Paragraphs>76</Paragraphs>
  <Slides>14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ＭＳ Ｐゴシック</vt:lpstr>
      <vt:lpstr>Arial</vt:lpstr>
      <vt:lpstr>Calibri</vt:lpstr>
      <vt:lpstr>Lucida Grande</vt:lpstr>
      <vt:lpstr>Times New Roman</vt:lpstr>
      <vt:lpstr>Default Design</vt:lpstr>
      <vt:lpstr>PowerPoint Presentation</vt:lpstr>
      <vt:lpstr>Objectives</vt:lpstr>
      <vt:lpstr>Project control</vt:lpstr>
      <vt:lpstr>Monitoring meetings</vt:lpstr>
      <vt:lpstr>Time</vt:lpstr>
      <vt:lpstr>Costs and budget</vt:lpstr>
      <vt:lpstr>Quality</vt:lpstr>
      <vt:lpstr>Reporting</vt:lpstr>
      <vt:lpstr>Manage by stages</vt:lpstr>
      <vt:lpstr>Benefits and drawbacks of managing by stages</vt:lpstr>
      <vt:lpstr>Manage by exception</vt:lpstr>
      <vt:lpstr>Benefits and drawbacks of managing by exception</vt:lpstr>
      <vt:lpstr>Lessons learned</vt:lpstr>
      <vt:lpstr>PowerPoint Presentation</vt:lpstr>
    </vt:vector>
  </TitlesOfParts>
  <Company>City &amp; Guilds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janicec</dc:creator>
  <cp:lastModifiedBy>Suzanne Thurston</cp:lastModifiedBy>
  <cp:revision>249</cp:revision>
  <dcterms:created xsi:type="dcterms:W3CDTF">2013-05-28T00:38:54Z</dcterms:created>
  <dcterms:modified xsi:type="dcterms:W3CDTF">2025-11-12T12:09:45Z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0x0101008AD10B712AFCCB488B5C5765F12223BB</vt:lpwstr>
  </property>
</Properties>
</file>