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62" r:id="rId6"/>
    <p:sldId id="270" r:id="rId7"/>
    <p:sldId id="348" r:id="rId8"/>
    <p:sldId id="349" r:id="rId9"/>
    <p:sldId id="352" r:id="rId10"/>
    <p:sldId id="350" r:id="rId11"/>
    <p:sldId id="355" r:id="rId12"/>
    <p:sldId id="356" r:id="rId13"/>
    <p:sldId id="360" r:id="rId14"/>
    <p:sldId id="341"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1"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5565" autoAdjust="0"/>
    <p:restoredTop sz="93741" autoAdjust="0"/>
  </p:normalViewPr>
  <p:slideViewPr>
    <p:cSldViewPr snapToGrid="0">
      <p:cViewPr varScale="1">
        <p:scale>
          <a:sx n="64" d="100"/>
          <a:sy n="64" d="100"/>
        </p:scale>
        <p:origin x="960"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80" d="100"/>
        <a:sy n="18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B9ADB065-62C2-43A9-A9F1-5447CC7989FA}"/>
    <pc:docChg chg="custSel modSld">
      <pc:chgData name="Caroline Prodger" userId="e4ef2e75-b60b-401b-8ebe-291bdcf405f4" providerId="ADAL" clId="{B9ADB065-62C2-43A9-A9F1-5447CC7989FA}" dt="2022-10-17T13:56:37.420" v="1" actId="1592"/>
      <pc:docMkLst>
        <pc:docMk/>
      </pc:docMkLst>
      <pc:sldChg chg="delCm modNotesTx">
        <pc:chgData name="Caroline Prodger" userId="e4ef2e75-b60b-401b-8ebe-291bdcf405f4" providerId="ADAL" clId="{B9ADB065-62C2-43A9-A9F1-5447CC7989FA}" dt="2022-10-17T13:56:37.420" v="1" actId="1592"/>
        <pc:sldMkLst>
          <pc:docMk/>
          <pc:sldMk cId="3200105351" sldId="349"/>
        </pc:sldMkLst>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5B38A010-A913-4D29-A91A-FBD39DF70B5F}"/>
    <pc:docChg chg="undo custSel addSld delSld modSld sldOrd">
      <pc:chgData name="Caroline Prodger" userId="e4ef2e75-b60b-401b-8ebe-291bdcf405f4" providerId="ADAL" clId="{5B38A010-A913-4D29-A91A-FBD39DF70B5F}" dt="2022-10-03T13:41:38.488" v="2438" actId="20577"/>
      <pc:docMkLst>
        <pc:docMk/>
      </pc:docMkLst>
      <pc:sldChg chg="modSp mod addCm">
        <pc:chgData name="Caroline Prodger" userId="e4ef2e75-b60b-401b-8ebe-291bdcf405f4" providerId="ADAL" clId="{5B38A010-A913-4D29-A91A-FBD39DF70B5F}" dt="2022-10-03T13:40:43.513" v="2374"/>
        <pc:sldMkLst>
          <pc:docMk/>
          <pc:sldMk cId="4022091065" sldId="256"/>
        </pc:sldMkLst>
        <pc:spChg chg="mod">
          <ac:chgData name="Caroline Prodger" userId="e4ef2e75-b60b-401b-8ebe-291bdcf405f4" providerId="ADAL" clId="{5B38A010-A913-4D29-A91A-FBD39DF70B5F}" dt="2022-10-03T11:03:45.210" v="38" actId="20577"/>
          <ac:spMkLst>
            <pc:docMk/>
            <pc:sldMk cId="4022091065" sldId="256"/>
            <ac:spMk id="3" creationId="{00000000-0000-0000-0000-000000000000}"/>
          </ac:spMkLst>
        </pc:spChg>
        <pc:spChg chg="mod">
          <ac:chgData name="Caroline Prodger" userId="e4ef2e75-b60b-401b-8ebe-291bdcf405f4" providerId="ADAL" clId="{5B38A010-A913-4D29-A91A-FBD39DF70B5F}" dt="2022-10-03T13:38:39.534" v="2373" actId="20577"/>
          <ac:spMkLst>
            <pc:docMk/>
            <pc:sldMk cId="4022091065" sldId="256"/>
            <ac:spMk id="18434" creationId="{00000000-0000-0000-0000-000000000000}"/>
          </ac:spMkLst>
        </pc:spChg>
      </pc:sldChg>
      <pc:sldChg chg="modSp add mod">
        <pc:chgData name="Caroline Prodger" userId="e4ef2e75-b60b-401b-8ebe-291bdcf405f4" providerId="ADAL" clId="{5B38A010-A913-4D29-A91A-FBD39DF70B5F}" dt="2022-10-03T13:24:58.117" v="2017" actId="20577"/>
        <pc:sldMkLst>
          <pc:docMk/>
          <pc:sldMk cId="4191894021" sldId="270"/>
        </pc:sldMkLst>
        <pc:spChg chg="mod">
          <ac:chgData name="Caroline Prodger" userId="e4ef2e75-b60b-401b-8ebe-291bdcf405f4" providerId="ADAL" clId="{5B38A010-A913-4D29-A91A-FBD39DF70B5F}" dt="2022-10-03T13:24:58.117" v="2017" actId="20577"/>
          <ac:spMkLst>
            <pc:docMk/>
            <pc:sldMk cId="4191894021" sldId="270"/>
            <ac:spMk id="2050" creationId="{00000000-0000-0000-0000-000000000000}"/>
          </ac:spMkLst>
        </pc:spChg>
      </pc:sldChg>
      <pc:sldChg chg="add del">
        <pc:chgData name="Caroline Prodger" userId="e4ef2e75-b60b-401b-8ebe-291bdcf405f4" providerId="ADAL" clId="{5B38A010-A913-4D29-A91A-FBD39DF70B5F}" dt="2022-10-03T13:38:02.889" v="2372" actId="2696"/>
        <pc:sldMkLst>
          <pc:docMk/>
          <pc:sldMk cId="76338198" sldId="272"/>
        </pc:sldMkLst>
      </pc:sldChg>
      <pc:sldChg chg="modSp add del mod">
        <pc:chgData name="Caroline Prodger" userId="e4ef2e75-b60b-401b-8ebe-291bdcf405f4" providerId="ADAL" clId="{5B38A010-A913-4D29-A91A-FBD39DF70B5F}" dt="2022-10-03T13:38:02.889" v="2372" actId="2696"/>
        <pc:sldMkLst>
          <pc:docMk/>
          <pc:sldMk cId="3479555221" sldId="280"/>
        </pc:sldMkLst>
        <pc:spChg chg="mod">
          <ac:chgData name="Caroline Prodger" userId="e4ef2e75-b60b-401b-8ebe-291bdcf405f4" providerId="ADAL" clId="{5B38A010-A913-4D29-A91A-FBD39DF70B5F}" dt="2022-10-03T13:30:47.198" v="2346" actId="20577"/>
          <ac:spMkLst>
            <pc:docMk/>
            <pc:sldMk cId="3479555221" sldId="280"/>
            <ac:spMk id="2" creationId="{24D42B41-81F2-4CCA-9892-CFC86C7B7A9E}"/>
          </ac:spMkLst>
        </pc:spChg>
      </pc:sldChg>
      <pc:sldChg chg="delSp modSp mod">
        <pc:chgData name="Caroline Prodger" userId="e4ef2e75-b60b-401b-8ebe-291bdcf405f4" providerId="ADAL" clId="{5B38A010-A913-4D29-A91A-FBD39DF70B5F}" dt="2022-10-03T13:36:42.373" v="2359" actId="1076"/>
        <pc:sldMkLst>
          <pc:docMk/>
          <pc:sldMk cId="727129623" sldId="341"/>
        </pc:sldMkLst>
        <pc:spChg chg="del mod">
          <ac:chgData name="Caroline Prodger" userId="e4ef2e75-b60b-401b-8ebe-291bdcf405f4" providerId="ADAL" clId="{5B38A010-A913-4D29-A91A-FBD39DF70B5F}" dt="2022-10-03T13:36:37.046" v="2358" actId="478"/>
          <ac:spMkLst>
            <pc:docMk/>
            <pc:sldMk cId="727129623" sldId="341"/>
            <ac:spMk id="4" creationId="{00000000-0000-0000-0000-000000000000}"/>
          </ac:spMkLst>
        </pc:spChg>
        <pc:spChg chg="mod">
          <ac:chgData name="Caroline Prodger" userId="e4ef2e75-b60b-401b-8ebe-291bdcf405f4" providerId="ADAL" clId="{5B38A010-A913-4D29-A91A-FBD39DF70B5F}" dt="2022-10-03T13:36:42.373" v="2359" actId="1076"/>
          <ac:spMkLst>
            <pc:docMk/>
            <pc:sldMk cId="727129623" sldId="341"/>
            <ac:spMk id="18434" creationId="{00000000-0000-0000-0000-000000000000}"/>
          </ac:spMkLst>
        </pc:spChg>
        <pc:picChg chg="del">
          <ac:chgData name="Caroline Prodger" userId="e4ef2e75-b60b-401b-8ebe-291bdcf405f4" providerId="ADAL" clId="{5B38A010-A913-4D29-A91A-FBD39DF70B5F}" dt="2022-10-03T13:36:25.420" v="2354" actId="21"/>
          <ac:picMkLst>
            <pc:docMk/>
            <pc:sldMk cId="727129623" sldId="341"/>
            <ac:picMk id="2050" creationId="{00000000-0000-0000-0000-000000000000}"/>
          </ac:picMkLst>
        </pc:picChg>
      </pc:sldChg>
      <pc:sldChg chg="modSp mod modNotesTx">
        <pc:chgData name="Caroline Prodger" userId="e4ef2e75-b60b-401b-8ebe-291bdcf405f4" providerId="ADAL" clId="{5B38A010-A913-4D29-A91A-FBD39DF70B5F}" dt="2022-10-03T11:12:18.298" v="445" actId="20577"/>
        <pc:sldMkLst>
          <pc:docMk/>
          <pc:sldMk cId="4182898597" sldId="348"/>
        </pc:sldMkLst>
        <pc:spChg chg="mod">
          <ac:chgData name="Caroline Prodger" userId="e4ef2e75-b60b-401b-8ebe-291bdcf405f4" providerId="ADAL" clId="{5B38A010-A913-4D29-A91A-FBD39DF70B5F}" dt="2022-10-03T11:12:18.298" v="445" actId="20577"/>
          <ac:spMkLst>
            <pc:docMk/>
            <pc:sldMk cId="4182898597" sldId="348"/>
            <ac:spMk id="2" creationId="{00000000-0000-0000-0000-000000000000}"/>
          </ac:spMkLst>
        </pc:spChg>
        <pc:spChg chg="mod">
          <ac:chgData name="Caroline Prodger" userId="e4ef2e75-b60b-401b-8ebe-291bdcf405f4" providerId="ADAL" clId="{5B38A010-A913-4D29-A91A-FBD39DF70B5F}" dt="2022-10-03T11:10:33.304" v="281" actId="14100"/>
          <ac:spMkLst>
            <pc:docMk/>
            <pc:sldMk cId="4182898597" sldId="348"/>
            <ac:spMk id="3" creationId="{00000000-0000-0000-0000-000000000000}"/>
          </ac:spMkLst>
        </pc:spChg>
        <pc:spChg chg="mod">
          <ac:chgData name="Caroline Prodger" userId="e4ef2e75-b60b-401b-8ebe-291bdcf405f4" providerId="ADAL" clId="{5B38A010-A913-4D29-A91A-FBD39DF70B5F}" dt="2022-10-03T11:05:16.910" v="46" actId="20577"/>
          <ac:spMkLst>
            <pc:docMk/>
            <pc:sldMk cId="4182898597" sldId="348"/>
            <ac:spMk id="9" creationId="{00000000-0000-0000-0000-000000000000}"/>
          </ac:spMkLst>
        </pc:spChg>
        <pc:picChg chg="mod">
          <ac:chgData name="Caroline Prodger" userId="e4ef2e75-b60b-401b-8ebe-291bdcf405f4" providerId="ADAL" clId="{5B38A010-A913-4D29-A91A-FBD39DF70B5F}" dt="2022-10-03T11:05:06.193" v="44" actId="1076"/>
          <ac:picMkLst>
            <pc:docMk/>
            <pc:sldMk cId="4182898597" sldId="348"/>
            <ac:picMk id="5125" creationId="{00000000-0000-0000-0000-000000000000}"/>
          </ac:picMkLst>
        </pc:picChg>
      </pc:sldChg>
      <pc:sldChg chg="modSp mod">
        <pc:chgData name="Caroline Prodger" userId="e4ef2e75-b60b-401b-8ebe-291bdcf405f4" providerId="ADAL" clId="{5B38A010-A913-4D29-A91A-FBD39DF70B5F}" dt="2022-10-03T11:12:39.116" v="465" actId="20577"/>
        <pc:sldMkLst>
          <pc:docMk/>
          <pc:sldMk cId="3200105351" sldId="349"/>
        </pc:sldMkLst>
        <pc:spChg chg="mod">
          <ac:chgData name="Caroline Prodger" userId="e4ef2e75-b60b-401b-8ebe-291bdcf405f4" providerId="ADAL" clId="{5B38A010-A913-4D29-A91A-FBD39DF70B5F}" dt="2022-10-03T11:12:39.116" v="465" actId="20577"/>
          <ac:spMkLst>
            <pc:docMk/>
            <pc:sldMk cId="3200105351" sldId="349"/>
            <ac:spMk id="2" creationId="{00000000-0000-0000-0000-000000000000}"/>
          </ac:spMkLst>
        </pc:spChg>
        <pc:spChg chg="mod">
          <ac:chgData name="Caroline Prodger" userId="e4ef2e75-b60b-401b-8ebe-291bdcf405f4" providerId="ADAL" clId="{5B38A010-A913-4D29-A91A-FBD39DF70B5F}" dt="2022-10-03T11:11:57.029" v="425" actId="33524"/>
          <ac:spMkLst>
            <pc:docMk/>
            <pc:sldMk cId="3200105351" sldId="349"/>
            <ac:spMk id="3" creationId="{00000000-0000-0000-0000-000000000000}"/>
          </ac:spMkLst>
        </pc:spChg>
        <pc:picChg chg="mod">
          <ac:chgData name="Caroline Prodger" userId="e4ef2e75-b60b-401b-8ebe-291bdcf405f4" providerId="ADAL" clId="{5B38A010-A913-4D29-A91A-FBD39DF70B5F}" dt="2022-10-03T11:10:55.975" v="285" actId="1076"/>
          <ac:picMkLst>
            <pc:docMk/>
            <pc:sldMk cId="3200105351" sldId="349"/>
            <ac:picMk id="6146" creationId="{00000000-0000-0000-0000-000000000000}"/>
          </ac:picMkLst>
        </pc:picChg>
      </pc:sldChg>
      <pc:sldChg chg="modSp mod">
        <pc:chgData name="Caroline Prodger" userId="e4ef2e75-b60b-401b-8ebe-291bdcf405f4" providerId="ADAL" clId="{5B38A010-A913-4D29-A91A-FBD39DF70B5F}" dt="2022-10-03T12:57:51.146" v="1184" actId="113"/>
        <pc:sldMkLst>
          <pc:docMk/>
          <pc:sldMk cId="3652327679" sldId="350"/>
        </pc:sldMkLst>
        <pc:spChg chg="mod">
          <ac:chgData name="Caroline Prodger" userId="e4ef2e75-b60b-401b-8ebe-291bdcf405f4" providerId="ADAL" clId="{5B38A010-A913-4D29-A91A-FBD39DF70B5F}" dt="2022-10-03T12:57:35.288" v="1141" actId="20577"/>
          <ac:spMkLst>
            <pc:docMk/>
            <pc:sldMk cId="3652327679" sldId="350"/>
            <ac:spMk id="2" creationId="{00000000-0000-0000-0000-000000000000}"/>
          </ac:spMkLst>
        </pc:spChg>
        <pc:spChg chg="mod">
          <ac:chgData name="Caroline Prodger" userId="e4ef2e75-b60b-401b-8ebe-291bdcf405f4" providerId="ADAL" clId="{5B38A010-A913-4D29-A91A-FBD39DF70B5F}" dt="2022-10-03T12:57:51.146" v="1184" actId="113"/>
          <ac:spMkLst>
            <pc:docMk/>
            <pc:sldMk cId="3652327679" sldId="350"/>
            <ac:spMk id="3" creationId="{00000000-0000-0000-0000-000000000000}"/>
          </ac:spMkLst>
        </pc:spChg>
      </pc:sldChg>
      <pc:sldChg chg="modSp mod modNotesTx">
        <pc:chgData name="Caroline Prodger" userId="e4ef2e75-b60b-401b-8ebe-291bdcf405f4" providerId="ADAL" clId="{5B38A010-A913-4D29-A91A-FBD39DF70B5F}" dt="2022-10-03T11:21:37.185" v="743" actId="21"/>
        <pc:sldMkLst>
          <pc:docMk/>
          <pc:sldMk cId="3395643741" sldId="351"/>
        </pc:sldMkLst>
        <pc:spChg chg="mod">
          <ac:chgData name="Caroline Prodger" userId="e4ef2e75-b60b-401b-8ebe-291bdcf405f4" providerId="ADAL" clId="{5B38A010-A913-4D29-A91A-FBD39DF70B5F}" dt="2022-10-03T11:12:56.250" v="484" actId="20577"/>
          <ac:spMkLst>
            <pc:docMk/>
            <pc:sldMk cId="3395643741" sldId="351"/>
            <ac:spMk id="2" creationId="{00000000-0000-0000-0000-000000000000}"/>
          </ac:spMkLst>
        </pc:spChg>
        <pc:spChg chg="mod">
          <ac:chgData name="Caroline Prodger" userId="e4ef2e75-b60b-401b-8ebe-291bdcf405f4" providerId="ADAL" clId="{5B38A010-A913-4D29-A91A-FBD39DF70B5F}" dt="2022-10-03T11:21:37.185" v="743" actId="21"/>
          <ac:spMkLst>
            <pc:docMk/>
            <pc:sldMk cId="3395643741" sldId="351"/>
            <ac:spMk id="3" creationId="{00000000-0000-0000-0000-000000000000}"/>
          </ac:spMkLst>
        </pc:spChg>
      </pc:sldChg>
      <pc:sldChg chg="modSp mod modNotesTx">
        <pc:chgData name="Caroline Prodger" userId="e4ef2e75-b60b-401b-8ebe-291bdcf405f4" providerId="ADAL" clId="{5B38A010-A913-4D29-A91A-FBD39DF70B5F}" dt="2022-10-03T11:31:50.275" v="997" actId="1076"/>
        <pc:sldMkLst>
          <pc:docMk/>
          <pc:sldMk cId="3390254432" sldId="352"/>
        </pc:sldMkLst>
        <pc:spChg chg="mod">
          <ac:chgData name="Caroline Prodger" userId="e4ef2e75-b60b-401b-8ebe-291bdcf405f4" providerId="ADAL" clId="{5B38A010-A913-4D29-A91A-FBD39DF70B5F}" dt="2022-10-03T11:25:54.628" v="793" actId="20577"/>
          <ac:spMkLst>
            <pc:docMk/>
            <pc:sldMk cId="3390254432" sldId="352"/>
            <ac:spMk id="2" creationId="{00000000-0000-0000-0000-000000000000}"/>
          </ac:spMkLst>
        </pc:spChg>
        <pc:spChg chg="mod">
          <ac:chgData name="Caroline Prodger" userId="e4ef2e75-b60b-401b-8ebe-291bdcf405f4" providerId="ADAL" clId="{5B38A010-A913-4D29-A91A-FBD39DF70B5F}" dt="2022-10-03T11:31:43.423" v="996" actId="20577"/>
          <ac:spMkLst>
            <pc:docMk/>
            <pc:sldMk cId="3390254432" sldId="352"/>
            <ac:spMk id="3" creationId="{00000000-0000-0000-0000-000000000000}"/>
          </ac:spMkLst>
        </pc:spChg>
        <pc:spChg chg="mod">
          <ac:chgData name="Caroline Prodger" userId="e4ef2e75-b60b-401b-8ebe-291bdcf405f4" providerId="ADAL" clId="{5B38A010-A913-4D29-A91A-FBD39DF70B5F}" dt="2022-10-03T11:31:50.275" v="997" actId="1076"/>
          <ac:spMkLst>
            <pc:docMk/>
            <pc:sldMk cId="3390254432" sldId="352"/>
            <ac:spMk id="5" creationId="{00000000-0000-0000-0000-000000000000}"/>
          </ac:spMkLst>
        </pc:spChg>
        <pc:picChg chg="mod">
          <ac:chgData name="Caroline Prodger" userId="e4ef2e75-b60b-401b-8ebe-291bdcf405f4" providerId="ADAL" clId="{5B38A010-A913-4D29-A91A-FBD39DF70B5F}" dt="2022-10-03T11:31:12.552" v="946" actId="14100"/>
          <ac:picMkLst>
            <pc:docMk/>
            <pc:sldMk cId="3390254432" sldId="352"/>
            <ac:picMk id="7170" creationId="{00000000-0000-0000-0000-000000000000}"/>
          </ac:picMkLst>
        </pc:picChg>
      </pc:sldChg>
      <pc:sldChg chg="del">
        <pc:chgData name="Caroline Prodger" userId="e4ef2e75-b60b-401b-8ebe-291bdcf405f4" providerId="ADAL" clId="{5B38A010-A913-4D29-A91A-FBD39DF70B5F}" dt="2022-10-03T11:33:53.183" v="1062" actId="2696"/>
        <pc:sldMkLst>
          <pc:docMk/>
          <pc:sldMk cId="1713660881" sldId="353"/>
        </pc:sldMkLst>
      </pc:sldChg>
      <pc:sldChg chg="modSp del mod">
        <pc:chgData name="Caroline Prodger" userId="e4ef2e75-b60b-401b-8ebe-291bdcf405f4" providerId="ADAL" clId="{5B38A010-A913-4D29-A91A-FBD39DF70B5F}" dt="2022-10-03T13:38:02.889" v="2372" actId="2696"/>
        <pc:sldMkLst>
          <pc:docMk/>
          <pc:sldMk cId="3108076397" sldId="354"/>
        </pc:sldMkLst>
        <pc:spChg chg="mod">
          <ac:chgData name="Caroline Prodger" userId="e4ef2e75-b60b-401b-8ebe-291bdcf405f4" providerId="ADAL" clId="{5B38A010-A913-4D29-A91A-FBD39DF70B5F}" dt="2022-10-03T11:34:14.506" v="1064" actId="14100"/>
          <ac:spMkLst>
            <pc:docMk/>
            <pc:sldMk cId="3108076397" sldId="354"/>
            <ac:spMk id="2" creationId="{00000000-0000-0000-0000-000000000000}"/>
          </ac:spMkLst>
        </pc:spChg>
        <pc:spChg chg="mod">
          <ac:chgData name="Caroline Prodger" userId="e4ef2e75-b60b-401b-8ebe-291bdcf405f4" providerId="ADAL" clId="{5B38A010-A913-4D29-A91A-FBD39DF70B5F}" dt="2022-10-03T13:30:11.667" v="2342" actId="20577"/>
          <ac:spMkLst>
            <pc:docMk/>
            <pc:sldMk cId="3108076397" sldId="354"/>
            <ac:spMk id="3" creationId="{00000000-0000-0000-0000-000000000000}"/>
          </ac:spMkLst>
        </pc:spChg>
      </pc:sldChg>
      <pc:sldChg chg="modSp mod ord">
        <pc:chgData name="Caroline Prodger" userId="e4ef2e75-b60b-401b-8ebe-291bdcf405f4" providerId="ADAL" clId="{5B38A010-A913-4D29-A91A-FBD39DF70B5F}" dt="2022-10-03T13:16:05.292" v="2014" actId="313"/>
        <pc:sldMkLst>
          <pc:docMk/>
          <pc:sldMk cId="1315725707" sldId="355"/>
        </pc:sldMkLst>
        <pc:spChg chg="mod">
          <ac:chgData name="Caroline Prodger" userId="e4ef2e75-b60b-401b-8ebe-291bdcf405f4" providerId="ADAL" clId="{5B38A010-A913-4D29-A91A-FBD39DF70B5F}" dt="2022-10-03T13:15:53.324" v="2000" actId="20577"/>
          <ac:spMkLst>
            <pc:docMk/>
            <pc:sldMk cId="1315725707" sldId="355"/>
            <ac:spMk id="2" creationId="{00000000-0000-0000-0000-000000000000}"/>
          </ac:spMkLst>
        </pc:spChg>
        <pc:spChg chg="mod">
          <ac:chgData name="Caroline Prodger" userId="e4ef2e75-b60b-401b-8ebe-291bdcf405f4" providerId="ADAL" clId="{5B38A010-A913-4D29-A91A-FBD39DF70B5F}" dt="2022-10-03T13:16:05.292" v="2014" actId="313"/>
          <ac:spMkLst>
            <pc:docMk/>
            <pc:sldMk cId="1315725707" sldId="355"/>
            <ac:spMk id="3" creationId="{00000000-0000-0000-0000-000000000000}"/>
          </ac:spMkLst>
        </pc:spChg>
        <pc:grpChg chg="mod">
          <ac:chgData name="Caroline Prodger" userId="e4ef2e75-b60b-401b-8ebe-291bdcf405f4" providerId="ADAL" clId="{5B38A010-A913-4D29-A91A-FBD39DF70B5F}" dt="2022-10-03T13:01:24.591" v="1217" actId="1076"/>
          <ac:grpSpMkLst>
            <pc:docMk/>
            <pc:sldMk cId="1315725707" sldId="355"/>
            <ac:grpSpMk id="8" creationId="{00000000-0000-0000-0000-000000000000}"/>
          </ac:grpSpMkLst>
        </pc:grpChg>
        <pc:picChg chg="mod">
          <ac:chgData name="Caroline Prodger" userId="e4ef2e75-b60b-401b-8ebe-291bdcf405f4" providerId="ADAL" clId="{5B38A010-A913-4D29-A91A-FBD39DF70B5F}" dt="2022-10-03T13:01:24.591" v="1217" actId="1076"/>
          <ac:picMkLst>
            <pc:docMk/>
            <pc:sldMk cId="1315725707" sldId="355"/>
            <ac:picMk id="1026" creationId="{00000000-0000-0000-0000-000000000000}"/>
          </ac:picMkLst>
        </pc:picChg>
        <pc:cxnChg chg="mod">
          <ac:chgData name="Caroline Prodger" userId="e4ef2e75-b60b-401b-8ebe-291bdcf405f4" providerId="ADAL" clId="{5B38A010-A913-4D29-A91A-FBD39DF70B5F}" dt="2022-10-03T13:01:24.591" v="1217" actId="1076"/>
          <ac:cxnSpMkLst>
            <pc:docMk/>
            <pc:sldMk cId="1315725707" sldId="355"/>
            <ac:cxnSpMk id="9" creationId="{00000000-0000-0000-0000-000000000000}"/>
          </ac:cxnSpMkLst>
        </pc:cxnChg>
        <pc:cxnChg chg="mod">
          <ac:chgData name="Caroline Prodger" userId="e4ef2e75-b60b-401b-8ebe-291bdcf405f4" providerId="ADAL" clId="{5B38A010-A913-4D29-A91A-FBD39DF70B5F}" dt="2022-10-03T13:01:24.591" v="1217" actId="1076"/>
          <ac:cxnSpMkLst>
            <pc:docMk/>
            <pc:sldMk cId="1315725707" sldId="355"/>
            <ac:cxnSpMk id="18" creationId="{00000000-0000-0000-0000-000000000000}"/>
          </ac:cxnSpMkLst>
        </pc:cxnChg>
        <pc:cxnChg chg="mod">
          <ac:chgData name="Caroline Prodger" userId="e4ef2e75-b60b-401b-8ebe-291bdcf405f4" providerId="ADAL" clId="{5B38A010-A913-4D29-A91A-FBD39DF70B5F}" dt="2022-10-03T13:01:24.591" v="1217" actId="1076"/>
          <ac:cxnSpMkLst>
            <pc:docMk/>
            <pc:sldMk cId="1315725707" sldId="355"/>
            <ac:cxnSpMk id="24" creationId="{00000000-0000-0000-0000-000000000000}"/>
          </ac:cxnSpMkLst>
        </pc:cxnChg>
        <pc:cxnChg chg="mod">
          <ac:chgData name="Caroline Prodger" userId="e4ef2e75-b60b-401b-8ebe-291bdcf405f4" providerId="ADAL" clId="{5B38A010-A913-4D29-A91A-FBD39DF70B5F}" dt="2022-10-03T13:01:24.591" v="1217" actId="1076"/>
          <ac:cxnSpMkLst>
            <pc:docMk/>
            <pc:sldMk cId="1315725707" sldId="355"/>
            <ac:cxnSpMk id="31" creationId="{00000000-0000-0000-0000-000000000000}"/>
          </ac:cxnSpMkLst>
        </pc:cxnChg>
      </pc:sldChg>
      <pc:sldChg chg="modSp mod ord">
        <pc:chgData name="Caroline Prodger" userId="e4ef2e75-b60b-401b-8ebe-291bdcf405f4" providerId="ADAL" clId="{5B38A010-A913-4D29-A91A-FBD39DF70B5F}" dt="2022-10-03T13:05:09.606" v="1278"/>
        <pc:sldMkLst>
          <pc:docMk/>
          <pc:sldMk cId="1383794941" sldId="356"/>
        </pc:sldMkLst>
        <pc:spChg chg="mod">
          <ac:chgData name="Caroline Prodger" userId="e4ef2e75-b60b-401b-8ebe-291bdcf405f4" providerId="ADAL" clId="{5B38A010-A913-4D29-A91A-FBD39DF70B5F}" dt="2022-10-03T13:02:24.618" v="1244" actId="14100"/>
          <ac:spMkLst>
            <pc:docMk/>
            <pc:sldMk cId="1383794941" sldId="356"/>
            <ac:spMk id="3" creationId="{00000000-0000-0000-0000-000000000000}"/>
          </ac:spMkLst>
        </pc:spChg>
        <pc:spChg chg="mod">
          <ac:chgData name="Caroline Prodger" userId="e4ef2e75-b60b-401b-8ebe-291bdcf405f4" providerId="ADAL" clId="{5B38A010-A913-4D29-A91A-FBD39DF70B5F}" dt="2022-10-03T13:02:20.187" v="1243" actId="14100"/>
          <ac:spMkLst>
            <pc:docMk/>
            <pc:sldMk cId="1383794941" sldId="356"/>
            <ac:spMk id="11" creationId="{00000000-0000-0000-0000-000000000000}"/>
          </ac:spMkLst>
        </pc:spChg>
        <pc:picChg chg="mod">
          <ac:chgData name="Caroline Prodger" userId="e4ef2e75-b60b-401b-8ebe-291bdcf405f4" providerId="ADAL" clId="{5B38A010-A913-4D29-A91A-FBD39DF70B5F}" dt="2022-10-03T13:02:30.784" v="1245" actId="14100"/>
          <ac:picMkLst>
            <pc:docMk/>
            <pc:sldMk cId="1383794941" sldId="356"/>
            <ac:picMk id="5" creationId="{00000000-0000-0000-0000-000000000000}"/>
          </ac:picMkLst>
        </pc:picChg>
      </pc:sldChg>
      <pc:sldChg chg="addSp modSp new mod">
        <pc:chgData name="Caroline Prodger" userId="e4ef2e75-b60b-401b-8ebe-291bdcf405f4" providerId="ADAL" clId="{5B38A010-A913-4D29-A91A-FBD39DF70B5F}" dt="2022-10-03T13:41:38.488" v="2438" actId="20577"/>
        <pc:sldMkLst>
          <pc:docMk/>
          <pc:sldMk cId="2557093302" sldId="357"/>
        </pc:sldMkLst>
        <pc:spChg chg="mod">
          <ac:chgData name="Caroline Prodger" userId="e4ef2e75-b60b-401b-8ebe-291bdcf405f4" providerId="ADAL" clId="{5B38A010-A913-4D29-A91A-FBD39DF70B5F}" dt="2022-10-03T11:06:08.538" v="153" actId="21"/>
          <ac:spMkLst>
            <pc:docMk/>
            <pc:sldMk cId="2557093302" sldId="357"/>
            <ac:spMk id="2" creationId="{3833B230-12BA-E2CD-8550-B8C2911B853B}"/>
          </ac:spMkLst>
        </pc:spChg>
        <pc:spChg chg="mod">
          <ac:chgData name="Caroline Prodger" userId="e4ef2e75-b60b-401b-8ebe-291bdcf405f4" providerId="ADAL" clId="{5B38A010-A913-4D29-A91A-FBD39DF70B5F}" dt="2022-10-03T13:41:38.488" v="2438" actId="20577"/>
          <ac:spMkLst>
            <pc:docMk/>
            <pc:sldMk cId="2557093302" sldId="357"/>
            <ac:spMk id="3" creationId="{0508D70D-144A-3F37-BF9E-75A48E02B7BA}"/>
          </ac:spMkLst>
        </pc:spChg>
        <pc:picChg chg="add mod">
          <ac:chgData name="Caroline Prodger" userId="e4ef2e75-b60b-401b-8ebe-291bdcf405f4" providerId="ADAL" clId="{5B38A010-A913-4D29-A91A-FBD39DF70B5F}" dt="2022-10-03T11:10:17.350" v="279" actId="1076"/>
          <ac:picMkLst>
            <pc:docMk/>
            <pc:sldMk cId="2557093302" sldId="357"/>
            <ac:picMk id="5" creationId="{346CF5C8-DB75-9678-D283-A71135B5E6D7}"/>
          </ac:picMkLst>
        </pc:picChg>
      </pc:sldChg>
      <pc:sldChg chg="addSp delSp modSp new del mod">
        <pc:chgData name="Caroline Prodger" userId="e4ef2e75-b60b-401b-8ebe-291bdcf405f4" providerId="ADAL" clId="{5B38A010-A913-4D29-A91A-FBD39DF70B5F}" dt="2022-10-03T13:26:32.798" v="2021" actId="2696"/>
        <pc:sldMkLst>
          <pc:docMk/>
          <pc:sldMk cId="1832796784" sldId="358"/>
        </pc:sldMkLst>
        <pc:spChg chg="mod">
          <ac:chgData name="Caroline Prodger" userId="e4ef2e75-b60b-401b-8ebe-291bdcf405f4" providerId="ADAL" clId="{5B38A010-A913-4D29-A91A-FBD39DF70B5F}" dt="2022-10-03T13:15:37.004" v="1981" actId="313"/>
          <ac:spMkLst>
            <pc:docMk/>
            <pc:sldMk cId="1832796784" sldId="358"/>
            <ac:spMk id="2" creationId="{F4B68C9F-EEED-33B7-B6C8-8CAC3DDDDA74}"/>
          </ac:spMkLst>
        </pc:spChg>
        <pc:spChg chg="del">
          <ac:chgData name="Caroline Prodger" userId="e4ef2e75-b60b-401b-8ebe-291bdcf405f4" providerId="ADAL" clId="{5B38A010-A913-4D29-A91A-FBD39DF70B5F}" dt="2022-10-03T13:06:11.860" v="1327" actId="3680"/>
          <ac:spMkLst>
            <pc:docMk/>
            <pc:sldMk cId="1832796784" sldId="358"/>
            <ac:spMk id="3" creationId="{9F475001-333F-4F05-D502-E38D6B25EEE2}"/>
          </ac:spMkLst>
        </pc:spChg>
        <pc:graphicFrameChg chg="add mod ord modGraphic">
          <ac:chgData name="Caroline Prodger" userId="e4ef2e75-b60b-401b-8ebe-291bdcf405f4" providerId="ADAL" clId="{5B38A010-A913-4D29-A91A-FBD39DF70B5F}" dt="2022-10-03T13:13:20.091" v="1980" actId="20577"/>
          <ac:graphicFrameMkLst>
            <pc:docMk/>
            <pc:sldMk cId="1832796784" sldId="358"/>
            <ac:graphicFrameMk id="4" creationId="{0B7D929A-B9F9-26E6-A6AC-EEE5CEFEC172}"/>
          </ac:graphicFrameMkLst>
        </pc:graphicFrameChg>
      </pc:sldChg>
      <pc:sldChg chg="new del">
        <pc:chgData name="Caroline Prodger" userId="e4ef2e75-b60b-401b-8ebe-291bdcf405f4" providerId="ADAL" clId="{5B38A010-A913-4D29-A91A-FBD39DF70B5F}" dt="2022-10-03T13:30:43.074" v="2344" actId="2696"/>
        <pc:sldMkLst>
          <pc:docMk/>
          <pc:sldMk cId="2101248531" sldId="359"/>
        </pc:sldMkLst>
      </pc:sldChg>
      <pc:sldChg chg="addSp delSp modSp new mod">
        <pc:chgData name="Caroline Prodger" userId="e4ef2e75-b60b-401b-8ebe-291bdcf405f4" providerId="ADAL" clId="{5B38A010-A913-4D29-A91A-FBD39DF70B5F}" dt="2022-10-03T13:29:02.342" v="2332" actId="255"/>
        <pc:sldMkLst>
          <pc:docMk/>
          <pc:sldMk cId="3530517791" sldId="360"/>
        </pc:sldMkLst>
        <pc:spChg chg="mod">
          <ac:chgData name="Caroline Prodger" userId="e4ef2e75-b60b-401b-8ebe-291bdcf405f4" providerId="ADAL" clId="{5B38A010-A913-4D29-A91A-FBD39DF70B5F}" dt="2022-10-03T13:26:41.332" v="2050" actId="20577"/>
          <ac:spMkLst>
            <pc:docMk/>
            <pc:sldMk cId="3530517791" sldId="360"/>
            <ac:spMk id="2" creationId="{AED2B7DC-8D8A-F52A-ECAF-836C10287FAC}"/>
          </ac:spMkLst>
        </pc:spChg>
        <pc:spChg chg="del">
          <ac:chgData name="Caroline Prodger" userId="e4ef2e75-b60b-401b-8ebe-291bdcf405f4" providerId="ADAL" clId="{5B38A010-A913-4D29-A91A-FBD39DF70B5F}" dt="2022-10-03T13:26:21.338" v="2019" actId="3680"/>
          <ac:spMkLst>
            <pc:docMk/>
            <pc:sldMk cId="3530517791" sldId="360"/>
            <ac:spMk id="3" creationId="{D555574D-2DED-7703-4A3D-02D1EAF0C9D9}"/>
          </ac:spMkLst>
        </pc:spChg>
        <pc:graphicFrameChg chg="add mod ord modGraphic">
          <ac:chgData name="Caroline Prodger" userId="e4ef2e75-b60b-401b-8ebe-291bdcf405f4" providerId="ADAL" clId="{5B38A010-A913-4D29-A91A-FBD39DF70B5F}" dt="2022-10-03T13:29:02.342" v="2332" actId="255"/>
          <ac:graphicFrameMkLst>
            <pc:docMk/>
            <pc:sldMk cId="3530517791" sldId="360"/>
            <ac:graphicFrameMk id="4" creationId="{C1385B2B-3B62-27E9-0C86-AF4FDD6B2CA2}"/>
          </ac:graphicFrameMkLst>
        </pc:graphicFrameChg>
      </pc:sldChg>
      <pc:sldChg chg="addSp delSp modSp new mod">
        <pc:chgData name="Caroline Prodger" userId="e4ef2e75-b60b-401b-8ebe-291bdcf405f4" providerId="ADAL" clId="{5B38A010-A913-4D29-A91A-FBD39DF70B5F}" dt="2022-10-03T13:36:55.824" v="2371" actId="14100"/>
        <pc:sldMkLst>
          <pc:docMk/>
          <pc:sldMk cId="2836116763" sldId="361"/>
        </pc:sldMkLst>
        <pc:spChg chg="mod">
          <ac:chgData name="Caroline Prodger" userId="e4ef2e75-b60b-401b-8ebe-291bdcf405f4" providerId="ADAL" clId="{5B38A010-A913-4D29-A91A-FBD39DF70B5F}" dt="2022-10-03T13:36:50.961" v="2370" actId="20577"/>
          <ac:spMkLst>
            <pc:docMk/>
            <pc:sldMk cId="2836116763" sldId="361"/>
            <ac:spMk id="2" creationId="{F6A0917A-CF78-346C-72FC-333F2E0845C5}"/>
          </ac:spMkLst>
        </pc:spChg>
        <pc:spChg chg="del">
          <ac:chgData name="Caroline Prodger" userId="e4ef2e75-b60b-401b-8ebe-291bdcf405f4" providerId="ADAL" clId="{5B38A010-A913-4D29-A91A-FBD39DF70B5F}" dt="2022-10-03T13:36:11.178" v="2350" actId="478"/>
          <ac:spMkLst>
            <pc:docMk/>
            <pc:sldMk cId="2836116763" sldId="361"/>
            <ac:spMk id="3" creationId="{92571A6E-C34B-64F1-53CD-3C33A008808F}"/>
          </ac:spMkLst>
        </pc:spChg>
        <pc:spChg chg="add mod">
          <ac:chgData name="Caroline Prodger" userId="e4ef2e75-b60b-401b-8ebe-291bdcf405f4" providerId="ADAL" clId="{5B38A010-A913-4D29-A91A-FBD39DF70B5F}" dt="2022-10-03T13:36:55.824" v="2371" actId="14100"/>
          <ac:spMkLst>
            <pc:docMk/>
            <pc:sldMk cId="2836116763" sldId="361"/>
            <ac:spMk id="5" creationId="{2FC216F9-1D4C-CF7A-9654-C5604FDC7D60}"/>
          </ac:spMkLst>
        </pc:spChg>
        <pc:picChg chg="add mod">
          <ac:chgData name="Caroline Prodger" userId="e4ef2e75-b60b-401b-8ebe-291bdcf405f4" providerId="ADAL" clId="{5B38A010-A913-4D29-A91A-FBD39DF70B5F}" dt="2022-10-03T13:36:32.708" v="2357" actId="1076"/>
          <ac:picMkLst>
            <pc:docMk/>
            <pc:sldMk cId="2836116763" sldId="361"/>
            <ac:picMk id="6" creationId="{55F2CC25-4BF2-9C16-7943-48F1B322D91F}"/>
          </ac:picMkLst>
        </pc:pic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51782"/>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D4963415-349F-1763-EEA6-2B88715E7846}"/>
              </a:ext>
            </a:extLst>
          </p:cNvPr>
          <p:cNvSpPr txBox="1">
            <a:spLocks noChangeArrowheads="1"/>
          </p:cNvSpPr>
          <p:nvPr userDrawn="1"/>
        </p:nvSpPr>
        <p:spPr bwMode="auto">
          <a:xfrm>
            <a:off x="7239000" y="647999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20999" y="3232298"/>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8: Gantt charts</a:t>
            </a:r>
          </a:p>
        </p:txBody>
      </p:sp>
      <p:sp>
        <p:nvSpPr>
          <p:cNvPr id="3" name="TextBox 9"/>
          <p:cNvSpPr txBox="1">
            <a:spLocks noChangeArrowheads="1"/>
          </p:cNvSpPr>
          <p:nvPr/>
        </p:nvSpPr>
        <p:spPr bwMode="auto">
          <a:xfrm>
            <a:off x="420999" y="1771526"/>
            <a:ext cx="7401279"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17. Project and programme management</a:t>
            </a:r>
          </a:p>
          <a:p>
            <a:endParaRPr lang="en-GB" sz="2400" b="1" dirty="0"/>
          </a:p>
          <a:p>
            <a:r>
              <a:rPr lang="en-GB" sz="2400" b="1" dirty="0"/>
              <a:t>17.3 Project planning and control</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2B7DC-8D8A-F52A-ECAF-836C10287FAC}"/>
              </a:ext>
            </a:extLst>
          </p:cNvPr>
          <p:cNvSpPr>
            <a:spLocks noGrp="1"/>
          </p:cNvSpPr>
          <p:nvPr>
            <p:ph type="title"/>
          </p:nvPr>
        </p:nvSpPr>
        <p:spPr/>
        <p:txBody>
          <a:bodyPr/>
          <a:lstStyle/>
          <a:p>
            <a:r>
              <a:rPr lang="en-US" dirty="0"/>
              <a:t>Pros and cons of Gantt charts</a:t>
            </a:r>
            <a:endParaRPr lang="en-GB" dirty="0"/>
          </a:p>
        </p:txBody>
      </p:sp>
      <p:graphicFrame>
        <p:nvGraphicFramePr>
          <p:cNvPr id="4" name="Table 4">
            <a:extLst>
              <a:ext uri="{FF2B5EF4-FFF2-40B4-BE49-F238E27FC236}">
                <a16:creationId xmlns:a16="http://schemas.microsoft.com/office/drawing/2014/main" id="{C1385B2B-3B62-27E9-0C86-AF4FDD6B2CA2}"/>
              </a:ext>
            </a:extLst>
          </p:cNvPr>
          <p:cNvGraphicFramePr>
            <a:graphicFrameLocks noGrp="1"/>
          </p:cNvGraphicFramePr>
          <p:nvPr>
            <p:ph sz="quarter" idx="10"/>
            <p:extLst>
              <p:ext uri="{D42A27DB-BD31-4B8C-83A1-F6EECF244321}">
                <p14:modId xmlns:p14="http://schemas.microsoft.com/office/powerpoint/2010/main" val="298458064"/>
              </p:ext>
            </p:extLst>
          </p:nvPr>
        </p:nvGraphicFramePr>
        <p:xfrm>
          <a:off x="457200" y="1511300"/>
          <a:ext cx="8229600" cy="4394200"/>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910643787"/>
                    </a:ext>
                  </a:extLst>
                </a:gridCol>
                <a:gridCol w="4114800">
                  <a:extLst>
                    <a:ext uri="{9D8B030D-6E8A-4147-A177-3AD203B41FA5}">
                      <a16:colId xmlns:a16="http://schemas.microsoft.com/office/drawing/2014/main" val="3625356064"/>
                    </a:ext>
                  </a:extLst>
                </a:gridCol>
              </a:tblGrid>
              <a:tr h="370840">
                <a:tc>
                  <a:txBody>
                    <a:bodyPr/>
                    <a:lstStyle/>
                    <a:p>
                      <a:r>
                        <a:rPr lang="en-US" sz="1600" dirty="0">
                          <a:solidFill>
                            <a:sysClr val="windowText" lastClr="000000"/>
                          </a:solidFill>
                        </a:rPr>
                        <a:t>Advantages</a:t>
                      </a:r>
                      <a:endParaRPr lang="en-GB" sz="1600" dirty="0">
                        <a:solidFill>
                          <a:sysClr val="windowText" lastClr="000000"/>
                        </a:solidFill>
                      </a:endParaRPr>
                    </a:p>
                  </a:txBody>
                  <a:tcPr/>
                </a:tc>
                <a:tc>
                  <a:txBody>
                    <a:bodyPr/>
                    <a:lstStyle/>
                    <a:p>
                      <a:r>
                        <a:rPr lang="en-US" sz="1600" dirty="0">
                          <a:solidFill>
                            <a:sysClr val="windowText" lastClr="000000"/>
                          </a:solidFill>
                        </a:rPr>
                        <a:t>Disadvantages</a:t>
                      </a:r>
                      <a:endParaRPr lang="en-GB" sz="1600" dirty="0">
                        <a:solidFill>
                          <a:sysClr val="windowText" lastClr="000000"/>
                        </a:solidFill>
                      </a:endParaRPr>
                    </a:p>
                  </a:txBody>
                  <a:tcPr/>
                </a:tc>
                <a:extLst>
                  <a:ext uri="{0D108BD9-81ED-4DB2-BD59-A6C34878D82A}">
                    <a16:rowId xmlns:a16="http://schemas.microsoft.com/office/drawing/2014/main" val="318414915"/>
                  </a:ext>
                </a:extLst>
              </a:tr>
              <a:tr h="370840">
                <a:tc>
                  <a:txBody>
                    <a:bodyPr/>
                    <a:lstStyle/>
                    <a:p>
                      <a:r>
                        <a:rPr lang="en-US" sz="1800" dirty="0"/>
                        <a:t>Visual, graphical way of displaying project stages. Easy to interpret with minimal training/knowledge.</a:t>
                      </a:r>
                      <a:endParaRPr lang="en-GB" sz="1800" dirty="0"/>
                    </a:p>
                  </a:txBody>
                  <a:tcPr/>
                </a:tc>
                <a:tc>
                  <a:txBody>
                    <a:bodyPr/>
                    <a:lstStyle/>
                    <a:p>
                      <a:r>
                        <a:rPr lang="en-US" sz="1800" dirty="0"/>
                        <a:t>Dependencies cannot be seen clearly, unless marked with vertical lines. These can make the chart cluttered and harder to interpret.</a:t>
                      </a:r>
                      <a:endParaRPr lang="en-GB" sz="1800" dirty="0"/>
                    </a:p>
                  </a:txBody>
                  <a:tcPr/>
                </a:tc>
                <a:extLst>
                  <a:ext uri="{0D108BD9-81ED-4DB2-BD59-A6C34878D82A}">
                    <a16:rowId xmlns:a16="http://schemas.microsoft.com/office/drawing/2014/main" val="2177466691"/>
                  </a:ext>
                </a:extLst>
              </a:tr>
              <a:tr h="370840">
                <a:tc>
                  <a:txBody>
                    <a:bodyPr/>
                    <a:lstStyle/>
                    <a:p>
                      <a:r>
                        <a:rPr lang="en-US" sz="1800" dirty="0"/>
                        <a:t>Allow tasks to be assigned and accountabilities made clear.</a:t>
                      </a:r>
                    </a:p>
                    <a:p>
                      <a:endParaRPr lang="en-US" sz="18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Allow stakeholders to identify milestone dates in a schedule. </a:t>
                      </a:r>
                      <a:endParaRPr lang="en-GB" sz="1800" dirty="0"/>
                    </a:p>
                    <a:p>
                      <a:endParaRPr lang="en-GB" sz="18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800" dirty="0"/>
                        <a:t>Project status is clear – today is marked, and colour shading can show tasks completed.</a:t>
                      </a:r>
                      <a:endParaRPr lang="en-GB" sz="1800" dirty="0"/>
                    </a:p>
                    <a:p>
                      <a:endParaRPr lang="en-GB" sz="1800" dirty="0"/>
                    </a:p>
                  </a:txBody>
                  <a:tcPr/>
                </a:tc>
                <a:tc>
                  <a:txBody>
                    <a:bodyPr/>
                    <a:lstStyle/>
                    <a:p>
                      <a:r>
                        <a:rPr lang="en-US" sz="1800" dirty="0"/>
                        <a:t>Gantt charts can be inflexible – if something changes, a lot of revision is required to revise the chart. Gantt software has made this easier.</a:t>
                      </a:r>
                      <a:endParaRPr lang="en-GB" sz="1800" dirty="0"/>
                    </a:p>
                  </a:txBody>
                  <a:tcPr/>
                </a:tc>
                <a:extLst>
                  <a:ext uri="{0D108BD9-81ED-4DB2-BD59-A6C34878D82A}">
                    <a16:rowId xmlns:a16="http://schemas.microsoft.com/office/drawing/2014/main" val="2909346471"/>
                  </a:ext>
                </a:extLst>
              </a:tr>
            </a:tbl>
          </a:graphicData>
        </a:graphic>
      </p:graphicFrame>
    </p:spTree>
    <p:extLst>
      <p:ext uri="{BB962C8B-B14F-4D97-AF65-F5344CB8AC3E}">
        <p14:creationId xmlns:p14="http://schemas.microsoft.com/office/powerpoint/2010/main" val="3530517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9EF416AD-F499-AA1B-9973-7AE707533F88}"/>
              </a:ext>
            </a:extLst>
          </p:cNvPr>
          <p:cNvSpPr txBox="1"/>
          <p:nvPr/>
        </p:nvSpPr>
        <p:spPr>
          <a:xfrm>
            <a:off x="1915676" y="599536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727129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a:xfrm>
            <a:off x="435429" y="1522885"/>
            <a:ext cx="8229600" cy="4248000"/>
          </a:xfrm>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understand the function and applications of Gantt charts in project and programme management.</a:t>
            </a:r>
          </a:p>
        </p:txBody>
      </p:sp>
      <p:pic>
        <p:nvPicPr>
          <p:cNvPr id="5" name="Picture 4" descr="A picture containing text, person, indoor, table&#10;&#10;Description automatically generated">
            <a:extLst>
              <a:ext uri="{FF2B5EF4-FFF2-40B4-BE49-F238E27FC236}">
                <a16:creationId xmlns:a16="http://schemas.microsoft.com/office/drawing/2014/main" id="{AB80C861-B17A-B416-090D-FDFF77F5FEB7}"/>
              </a:ext>
            </a:extLst>
          </p:cNvPr>
          <p:cNvPicPr>
            <a:picLocks noChangeAspect="1"/>
          </p:cNvPicPr>
          <p:nvPr/>
        </p:nvPicPr>
        <p:blipFill>
          <a:blip r:embed="rId2"/>
          <a:stretch>
            <a:fillRect/>
          </a:stretch>
        </p:blipFill>
        <p:spPr>
          <a:xfrm>
            <a:off x="2781990" y="3101621"/>
            <a:ext cx="3580020" cy="2384336"/>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71489" y="1500200"/>
            <a:ext cx="7772919" cy="4521088"/>
          </a:xfrm>
        </p:spPr>
        <p:txBody>
          <a:bodyPr/>
          <a:lstStyle/>
          <a:p>
            <a:pPr eaLnBrk="1" hangingPunct="1">
              <a:lnSpc>
                <a:spcPct val="100000"/>
              </a:lnSpc>
              <a:spcBef>
                <a:spcPts val="0"/>
              </a:spcBef>
              <a:spcAft>
                <a:spcPts val="0"/>
              </a:spcAft>
            </a:pPr>
            <a:r>
              <a:rPr lang="en-US" altLang="en-US" sz="1800" dirty="0">
                <a:solidFill>
                  <a:srgbClr val="0C1014"/>
                </a:solidFill>
              </a:rPr>
              <a:t>Named after </a:t>
            </a:r>
            <a:r>
              <a:rPr lang="en-GB" sz="1800" dirty="0"/>
              <a:t>Henry Gantt, an American mechanical engineer and social scientist, a </a:t>
            </a:r>
            <a:r>
              <a:rPr lang="en-GB" sz="1800" b="1" dirty="0"/>
              <a:t>Gantt chart </a:t>
            </a:r>
            <a:r>
              <a:rPr lang="en-US" altLang="en-US" sz="1800" dirty="0">
                <a:solidFill>
                  <a:srgbClr val="0C1014"/>
                </a:solidFill>
              </a:rPr>
              <a:t>is a horizontal bar chart used in project management to visually represent a project plan over time. A quick glance at a Gantt chart typically shows the timeline and status for each task in a project:</a:t>
            </a:r>
            <a:endParaRPr lang="en-US" altLang="en-US" sz="1800" dirty="0">
              <a:solidFill>
                <a:srgbClr val="373636"/>
              </a:solidFill>
            </a:endParaRPr>
          </a:p>
          <a:p>
            <a:pPr eaLnBrk="1" hangingPunct="1">
              <a:lnSpc>
                <a:spcPct val="100000"/>
              </a:lnSpc>
              <a:spcBef>
                <a:spcPts val="0"/>
              </a:spcBef>
              <a:spcAft>
                <a:spcPts val="0"/>
              </a:spcAft>
            </a:pPr>
            <a:endParaRPr lang="en-US" altLang="en-US" sz="1800" dirty="0">
              <a:solidFill>
                <a:srgbClr val="373636"/>
              </a:solidFill>
            </a:endParaRPr>
          </a:p>
          <a:p>
            <a:pPr marL="216000" indent="-216000" eaLnBrk="1" hangingPunct="1">
              <a:spcBef>
                <a:spcPts val="500"/>
              </a:spcBef>
              <a:spcAft>
                <a:spcPts val="500"/>
              </a:spcAft>
              <a:buClr>
                <a:srgbClr val="0077E3"/>
              </a:buClr>
              <a:buFont typeface="Arial" panose="020B0604020202020204" pitchFamily="34" charset="0"/>
              <a:buChar char="•"/>
            </a:pPr>
            <a:r>
              <a:rPr lang="en-US" altLang="en-US" sz="1800" dirty="0"/>
              <a:t>when each task will begin and end </a:t>
            </a:r>
          </a:p>
          <a:p>
            <a:pPr marL="216000" indent="-216000" eaLnBrk="1" hangingPunct="1">
              <a:spcBef>
                <a:spcPts val="500"/>
              </a:spcBef>
              <a:spcAft>
                <a:spcPts val="500"/>
              </a:spcAft>
              <a:buClr>
                <a:srgbClr val="0077E3"/>
              </a:buClr>
              <a:buFont typeface="Arial" panose="020B0604020202020204" pitchFamily="34" charset="0"/>
              <a:buChar char="•"/>
            </a:pPr>
            <a:r>
              <a:rPr lang="en-US" altLang="en-US" sz="1800" dirty="0"/>
              <a:t>how long each task will take </a:t>
            </a:r>
          </a:p>
          <a:p>
            <a:pPr marL="216000" indent="-216000" eaLnBrk="1" hangingPunct="1">
              <a:spcBef>
                <a:spcPts val="500"/>
              </a:spcBef>
              <a:spcAft>
                <a:spcPts val="500"/>
              </a:spcAft>
              <a:buClr>
                <a:srgbClr val="0077E3"/>
              </a:buClr>
              <a:buFont typeface="Arial" panose="020B0604020202020204" pitchFamily="34" charset="0"/>
              <a:buChar char="•"/>
            </a:pPr>
            <a:r>
              <a:rPr lang="en-US" altLang="en-US" sz="1800" dirty="0"/>
              <a:t>who is assigned to each task</a:t>
            </a:r>
          </a:p>
          <a:p>
            <a:pPr marL="216000" indent="-216000" eaLnBrk="1" hangingPunct="1">
              <a:spcBef>
                <a:spcPts val="500"/>
              </a:spcBef>
              <a:spcAft>
                <a:spcPts val="500"/>
              </a:spcAft>
              <a:buClr>
                <a:srgbClr val="0077E3"/>
              </a:buClr>
              <a:buFont typeface="Arial" panose="020B0604020202020204" pitchFamily="34" charset="0"/>
              <a:buChar char="•"/>
            </a:pPr>
            <a:r>
              <a:rPr lang="en-US" altLang="en-US" sz="1800" dirty="0"/>
              <a:t>how tasks relate to each other</a:t>
            </a:r>
          </a:p>
          <a:p>
            <a:pPr marL="216000" indent="-216000" eaLnBrk="1" hangingPunct="1">
              <a:spcBef>
                <a:spcPts val="500"/>
              </a:spcBef>
              <a:spcAft>
                <a:spcPts val="500"/>
              </a:spcAft>
              <a:buClr>
                <a:srgbClr val="0077E3"/>
              </a:buClr>
              <a:buFont typeface="Arial" panose="020B0604020202020204" pitchFamily="34" charset="0"/>
              <a:buChar char="•"/>
            </a:pPr>
            <a:r>
              <a:rPr lang="en-US" altLang="en-US" sz="1800" dirty="0"/>
              <a:t>how work is progressing in a project</a:t>
            </a:r>
          </a:p>
          <a:p>
            <a:pPr marL="216000" indent="-216000" eaLnBrk="1" hangingPunct="1">
              <a:spcBef>
                <a:spcPts val="500"/>
              </a:spcBef>
              <a:spcAft>
                <a:spcPts val="500"/>
              </a:spcAft>
              <a:buClr>
                <a:srgbClr val="0077E3"/>
              </a:buClr>
              <a:buFont typeface="Arial" panose="020B0604020202020204" pitchFamily="34" charset="0"/>
              <a:buChar char="•"/>
            </a:pPr>
            <a:r>
              <a:rPr lang="en-US" altLang="en-US" sz="1800" dirty="0"/>
              <a:t>the full project schedule from start to finish.</a:t>
            </a:r>
          </a:p>
          <a:p>
            <a:pPr eaLnBrk="1" hangingPunct="1">
              <a:lnSpc>
                <a:spcPct val="100000"/>
              </a:lnSpc>
              <a:spcBef>
                <a:spcPts val="0"/>
              </a:spcBef>
              <a:spcAft>
                <a:spcPts val="0"/>
              </a:spcAft>
            </a:pPr>
            <a:endParaRPr lang="en-US" altLang="en-US" sz="1600" dirty="0">
              <a:solidFill>
                <a:srgbClr val="0C1014"/>
              </a:solidFill>
            </a:endParaRPr>
          </a:p>
        </p:txBody>
      </p:sp>
      <p:sp>
        <p:nvSpPr>
          <p:cNvPr id="5" name="Rectangle 15">
            <a:extLst>
              <a:ext uri="{FF2B5EF4-FFF2-40B4-BE49-F238E27FC236}">
                <a16:creationId xmlns:a16="http://schemas.microsoft.com/office/drawing/2014/main" id="{49BBD383-172C-2E4B-9F03-3406D0B63D07}"/>
              </a:ext>
            </a:extLst>
          </p:cNvPr>
          <p:cNvSpPr txBox="1">
            <a:spLocks noChangeArrowheads="1"/>
          </p:cNvSpPr>
          <p:nvPr/>
        </p:nvSpPr>
        <p:spPr bwMode="auto">
          <a:xfrm>
            <a:off x="464097" y="1016001"/>
            <a:ext cx="8363272" cy="4842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US" altLang="en-US" dirty="0">
                <a:latin typeface="+mn-lt"/>
              </a:rPr>
              <a:t>What is a Gantt chart?</a:t>
            </a:r>
            <a:endParaRPr lang="en-GB" kern="0" dirty="0">
              <a:latin typeface="+mn-lt"/>
              <a:ea typeface="ＭＳ Ｐゴシック" pitchFamily="-105" charset="-128"/>
              <a:cs typeface="ＭＳ Ｐゴシック" pitchFamily="-105" charset="-128"/>
            </a:endParaRPr>
          </a:p>
        </p:txBody>
      </p:sp>
      <p:pic>
        <p:nvPicPr>
          <p:cNvPr id="4" name="Picture 3" descr="A picture containing diagram&#10;&#10;Description automatically generated">
            <a:extLst>
              <a:ext uri="{FF2B5EF4-FFF2-40B4-BE49-F238E27FC236}">
                <a16:creationId xmlns:a16="http://schemas.microsoft.com/office/drawing/2014/main" id="{9D27D1FA-0222-F540-829E-5C8CA515974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13475" y="3005648"/>
            <a:ext cx="2730933" cy="1821533"/>
          </a:xfrm>
          <a:prstGeom prst="rect">
            <a:avLst/>
          </a:prstGeom>
        </p:spPr>
      </p:pic>
    </p:spTree>
    <p:extLst>
      <p:ext uri="{BB962C8B-B14F-4D97-AF65-F5344CB8AC3E}">
        <p14:creationId xmlns:p14="http://schemas.microsoft.com/office/powerpoint/2010/main" val="41918940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 simple Gantt chart</a:t>
            </a:r>
          </a:p>
        </p:txBody>
      </p:sp>
      <p:sp>
        <p:nvSpPr>
          <p:cNvPr id="9" name="Content Placeholder 2"/>
          <p:cNvSpPr txBox="1">
            <a:spLocks/>
          </p:cNvSpPr>
          <p:nvPr/>
        </p:nvSpPr>
        <p:spPr bwMode="auto">
          <a:xfrm>
            <a:off x="457200" y="1542747"/>
            <a:ext cx="8204454" cy="14769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kern="0" dirty="0"/>
              <a:t>This Gantt chart shows four employees at Cavalcade Engineering working on a desk lamp project that should take seven weeks to complete.</a:t>
            </a:r>
          </a:p>
        </p:txBody>
      </p:sp>
      <p:pic>
        <p:nvPicPr>
          <p:cNvPr id="512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5783" y="2747810"/>
            <a:ext cx="6132434" cy="2919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2898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the detail</a:t>
            </a:r>
            <a:endParaRPr lang="en-GB" dirty="0"/>
          </a:p>
        </p:txBody>
      </p:sp>
      <p:sp>
        <p:nvSpPr>
          <p:cNvPr id="3" name="Content Placeholder 2"/>
          <p:cNvSpPr>
            <a:spLocks noGrp="1"/>
          </p:cNvSpPr>
          <p:nvPr>
            <p:ph sz="quarter" idx="10"/>
          </p:nvPr>
        </p:nvSpPr>
        <p:spPr>
          <a:xfrm>
            <a:off x="457200" y="1517506"/>
            <a:ext cx="8133015"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Once a Gantt chart has been set up, tasks should be identified and assigned to members of the team, as shown here.</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3474" y="2333823"/>
            <a:ext cx="6980465" cy="3006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001053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Keeping up to date</a:t>
            </a:r>
          </a:p>
        </p:txBody>
      </p:sp>
      <p:sp>
        <p:nvSpPr>
          <p:cNvPr id="3" name="Content Placeholder 2"/>
          <p:cNvSpPr>
            <a:spLocks noGrp="1"/>
          </p:cNvSpPr>
          <p:nvPr>
            <p:ph sz="quarter" idx="10"/>
          </p:nvPr>
        </p:nvSpPr>
        <p:spPr>
          <a:xfrm>
            <a:off x="457200" y="1570669"/>
            <a:ext cx="8153400" cy="2103120"/>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Gantt charts should be working documents. The important principle of planning tools such as Gantt charts is to keep them </a:t>
            </a:r>
            <a:r>
              <a:rPr lang="en-GB" b="1" dirty="0"/>
              <a:t>up to date</a:t>
            </a:r>
            <a:r>
              <a:rPr lang="en-GB" dirty="0"/>
              <a:t>. </a:t>
            </a:r>
          </a:p>
          <a:p>
            <a:pPr>
              <a:lnSpc>
                <a:spcPct val="100000"/>
              </a:lnSpc>
            </a:pPr>
            <a:r>
              <a:rPr lang="en-GB" dirty="0"/>
              <a:t>If required, different versions should be saved in order to track the changes in a project over time. For example, should a team member fall sick, the chart would need adjusting to show which team members are taking over that person’s duties until they return. </a:t>
            </a:r>
          </a:p>
        </p:txBody>
      </p:sp>
    </p:spTree>
    <p:extLst>
      <p:ext uri="{BB962C8B-B14F-4D97-AF65-F5344CB8AC3E}">
        <p14:creationId xmlns:p14="http://schemas.microsoft.com/office/powerpoint/2010/main" val="3390254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Dependent activities</a:t>
            </a:r>
          </a:p>
        </p:txBody>
      </p:sp>
      <p:sp>
        <p:nvSpPr>
          <p:cNvPr id="3" name="Content Placeholder 2"/>
          <p:cNvSpPr>
            <a:spLocks noGrp="1"/>
          </p:cNvSpPr>
          <p:nvPr>
            <p:ph sz="quarter" idx="10"/>
          </p:nvPr>
        </p:nvSpPr>
        <p:spPr>
          <a:xfrm>
            <a:off x="457200" y="1548012"/>
            <a:ext cx="8375904" cy="1103184"/>
          </a:xfrm>
        </p:spPr>
        <p:txBody>
          <a:bodyPr/>
          <a:lstStyle/>
          <a:p>
            <a:r>
              <a:rPr lang="en-GB" dirty="0"/>
              <a:t>What if Ziggy needs the design for the shade and base before he can order the materials to make them? What if Chloe and Jack need the design for the circuit from Fred before they can design their part of the lamp? These are called </a:t>
            </a:r>
            <a:r>
              <a:rPr lang="en-GB" b="1" dirty="0"/>
              <a:t>dependent activities</a:t>
            </a:r>
            <a:r>
              <a:rPr lang="en-GB" dirty="0"/>
              <a:t>, as one depends on the completion of another.</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2745" y="3282460"/>
            <a:ext cx="6158855" cy="2567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2327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Linked Gantt charts</a:t>
            </a:r>
          </a:p>
        </p:txBody>
      </p:sp>
      <p:sp>
        <p:nvSpPr>
          <p:cNvPr id="3" name="Content Placeholder 2"/>
          <p:cNvSpPr>
            <a:spLocks noGrp="1"/>
          </p:cNvSpPr>
          <p:nvPr>
            <p:ph sz="quarter" idx="10"/>
          </p:nvPr>
        </p:nvSpPr>
        <p:spPr>
          <a:xfrm>
            <a:off x="457200" y="1506180"/>
            <a:ext cx="7924800" cy="4343820"/>
          </a:xfrm>
        </p:spPr>
        <p:txBody>
          <a:bodyPr/>
          <a:lstStyle/>
          <a:p>
            <a:pPr>
              <a:spcBef>
                <a:spcPts val="1500"/>
              </a:spcBef>
            </a:pPr>
            <a:r>
              <a:rPr lang="en-GB" sz="1800" dirty="0"/>
              <a:t>Sometimes dependencies can be marked or </a:t>
            </a:r>
            <a:r>
              <a:rPr lang="en-GB" sz="1800" b="1" dirty="0"/>
              <a:t>linked</a:t>
            </a:r>
            <a:r>
              <a:rPr lang="en-GB" sz="1800" dirty="0"/>
              <a:t> on a Gantt chart. Here we can see that Jack and Chloe have to start designing before Ziggy can order the materials, and Ziggy has to check the equipment before Chloe and Jack can use it. Fred has to design the circuit very early. Tasks are typically written in boxes like this. There can be extra information in each box such as how long each task should take.</a:t>
            </a:r>
          </a:p>
          <a:p>
            <a:pPr>
              <a:spcBef>
                <a:spcPts val="1500"/>
              </a:spcBef>
            </a:pPr>
            <a:endParaRPr lang="en-GB" sz="1800" dirty="0"/>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p:txBody>
      </p:sp>
      <p:grpSp>
        <p:nvGrpSpPr>
          <p:cNvPr id="8" name="Group 7"/>
          <p:cNvGrpSpPr/>
          <p:nvPr/>
        </p:nvGrpSpPr>
        <p:grpSpPr>
          <a:xfrm>
            <a:off x="1796143" y="3429000"/>
            <a:ext cx="5718530" cy="2302472"/>
            <a:chOff x="342900" y="2934272"/>
            <a:chExt cx="8458200" cy="3017837"/>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 y="2934272"/>
              <a:ext cx="8458200" cy="301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9" name="Straight Arrow Connector 8"/>
            <p:cNvCxnSpPr/>
            <p:nvPr/>
          </p:nvCxnSpPr>
          <p:spPr>
            <a:xfrm flipV="1">
              <a:off x="3792415" y="3490546"/>
              <a:ext cx="52754" cy="1037492"/>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18" name="Straight Arrow Connector 17"/>
            <p:cNvCxnSpPr/>
            <p:nvPr/>
          </p:nvCxnSpPr>
          <p:spPr>
            <a:xfrm>
              <a:off x="4355123" y="3490546"/>
              <a:ext cx="70340" cy="1855177"/>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4" name="Straight Arrow Connector 23"/>
            <p:cNvCxnSpPr/>
            <p:nvPr/>
          </p:nvCxnSpPr>
          <p:spPr>
            <a:xfrm flipV="1">
              <a:off x="5001537" y="4361688"/>
              <a:ext cx="0" cy="767159"/>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1" name="Straight Arrow Connector 30"/>
            <p:cNvCxnSpPr/>
            <p:nvPr/>
          </p:nvCxnSpPr>
          <p:spPr>
            <a:xfrm>
              <a:off x="8206156" y="3922776"/>
              <a:ext cx="0" cy="1721885"/>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grpSp>
    </p:spTree>
    <p:extLst>
      <p:ext uri="{BB962C8B-B14F-4D97-AF65-F5344CB8AC3E}">
        <p14:creationId xmlns:p14="http://schemas.microsoft.com/office/powerpoint/2010/main" val="13157257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57199" y="1552930"/>
            <a:ext cx="8229599" cy="4504752"/>
          </a:xfrm>
        </p:spPr>
        <p:txBody>
          <a:bodyPr/>
          <a:lstStyle/>
          <a:p>
            <a:pPr>
              <a:lnSpc>
                <a:spcPts val="2300"/>
              </a:lnSpc>
            </a:pPr>
            <a:r>
              <a:rPr lang="en-GB" dirty="0"/>
              <a:t>After adjustment for dependencies, the project has extended from seven to nine weeks, but this is more realistic and Ziggy and Fred can be used on other projects when they are not busy.</a:t>
            </a:r>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a:p>
            <a:pPr>
              <a:lnSpc>
                <a:spcPts val="2300"/>
              </a:lnSpc>
            </a:pPr>
            <a:endParaRPr lang="en-GB" dirty="0"/>
          </a:p>
        </p:txBody>
      </p:sp>
      <p:sp>
        <p:nvSpPr>
          <p:cNvPr id="11" name="Title 1"/>
          <p:cNvSpPr>
            <a:spLocks noGrp="1"/>
          </p:cNvSpPr>
          <p:nvPr>
            <p:ph type="title"/>
          </p:nvPr>
        </p:nvSpPr>
        <p:spPr>
          <a:xfrm>
            <a:off x="457200" y="1008000"/>
            <a:ext cx="8540496" cy="382588"/>
          </a:xfrm>
        </p:spPr>
        <p:txBody>
          <a:bodyPr/>
          <a:lstStyle/>
          <a:p>
            <a:r>
              <a:rPr lang="en-GB" dirty="0"/>
              <a:t>Adjusting the schedule</a:t>
            </a:r>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1" y="2669096"/>
            <a:ext cx="8229600" cy="3017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37949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purl.org/dc/dcmitype/"/>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b461a341-6040-4841-94a8-bc3e8908b04d"/>
    <ds:schemaRef ds:uri="http://purl.org/dc/elements/1.1/"/>
    <ds:schemaRef ds:uri="http://purl.org/dc/term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TotalTime>
  <Words>619</Words>
  <Application>Microsoft Office PowerPoint</Application>
  <PresentationFormat>On-screen Show (4:3)</PresentationFormat>
  <Paragraphs>58</Paragraphs>
  <Slides>11</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ＭＳ Ｐゴシック</vt:lpstr>
      <vt:lpstr>Arial</vt:lpstr>
      <vt:lpstr>Calibri</vt:lpstr>
      <vt:lpstr>Lucida Grande</vt:lpstr>
      <vt:lpstr>Times New Roman</vt:lpstr>
      <vt:lpstr>Default Design</vt:lpstr>
      <vt:lpstr>PowerPoint Presentation</vt:lpstr>
      <vt:lpstr>Objectives</vt:lpstr>
      <vt:lpstr>PowerPoint Presentation</vt:lpstr>
      <vt:lpstr>A simple Gantt chart</vt:lpstr>
      <vt:lpstr>Building the detail</vt:lpstr>
      <vt:lpstr>Keeping up to date</vt:lpstr>
      <vt:lpstr>Dependent activities</vt:lpstr>
      <vt:lpstr>Linked Gantt charts</vt:lpstr>
      <vt:lpstr>Adjusting the schedule</vt:lpstr>
      <vt:lpstr>Pros and cons of Gantt charts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237</cp:revision>
  <dcterms:created xsi:type="dcterms:W3CDTF">2013-05-28T00:38:54Z</dcterms:created>
  <dcterms:modified xsi:type="dcterms:W3CDTF">2025-11-12T12:10:59Z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