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4"/>
  </p:notesMasterIdLst>
  <p:handoutMasterIdLst>
    <p:handoutMasterId r:id="rId15"/>
  </p:handoutMasterIdLst>
  <p:sldIdLst>
    <p:sldId id="256" r:id="rId5"/>
    <p:sldId id="351" r:id="rId6"/>
    <p:sldId id="342" r:id="rId7"/>
    <p:sldId id="343" r:id="rId8"/>
    <p:sldId id="344" r:id="rId9"/>
    <p:sldId id="345" r:id="rId10"/>
    <p:sldId id="346" r:id="rId11"/>
    <p:sldId id="347" r:id="rId12"/>
    <p:sldId id="341" r:id="rId13"/>
  </p:sldIdLst>
  <p:sldSz cx="9144000" cy="6858000" type="screen4x3"/>
  <p:notesSz cx="6858000" cy="9144000"/>
  <p:custDataLst>
    <p:tags r:id="rId16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000000"/>
    <a:srgbClr val="E30613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27600BA-F645-4DF5-8C2B-B22D6B7987EE}" v="1" dt="2022-10-17T13:27:04.9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7492" autoAdjust="0"/>
    <p:restoredTop sz="93741" autoAdjust="0"/>
  </p:normalViewPr>
  <p:slideViewPr>
    <p:cSldViewPr snapToGrid="0">
      <p:cViewPr varScale="1">
        <p:scale>
          <a:sx n="64" d="100"/>
          <a:sy n="64" d="100"/>
        </p:scale>
        <p:origin x="1652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Fiona Freel" userId="3a7a7974-e831-4583-92ac-603bf88d4539" providerId="ADAL" clId="{BD5567FC-7485-4DF3-8FB9-3588AA23B87E}"/>
    <pc:docChg chg="modMainMaster">
      <pc:chgData name="Fiona Freel" userId="3a7a7974-e831-4583-92ac-603bf88d4539" providerId="ADAL" clId="{BD5567FC-7485-4DF3-8FB9-3588AA23B87E}" dt="2022-01-20T13:34:00.373" v="0" actId="20577"/>
      <pc:docMkLst>
        <pc:docMk/>
      </pc:docMkLst>
      <pc:sldMasterChg chg="modSp mod">
        <pc:chgData name="Fiona Freel" userId="3a7a7974-e831-4583-92ac-603bf88d4539" providerId="ADAL" clId="{BD5567FC-7485-4DF3-8FB9-3588AA23B87E}" dt="2022-01-20T13:34:00.373" v="0" actId="20577"/>
        <pc:sldMasterMkLst>
          <pc:docMk/>
          <pc:sldMasterMk cId="0" sldId="2147483651"/>
        </pc:sldMasterMkLst>
        <pc:spChg chg="mod">
          <ac:chgData name="Fiona Freel" userId="3a7a7974-e831-4583-92ac-603bf88d4539" providerId="ADAL" clId="{BD5567FC-7485-4DF3-8FB9-3588AA23B87E}" dt="2022-01-20T13:34:00.373" v="0" actId="20577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  <pc:docChgLst>
    <pc:chgData name="Charlie Evans" userId="9964b21c-b77c-4334-8083-162c4eec6535" providerId="ADAL" clId="{E824AEF6-C374-4411-80C4-3EDB07FEBA51}"/>
    <pc:docChg chg="modMainMaster">
      <pc:chgData name="Charlie Evans" userId="9964b21c-b77c-4334-8083-162c4eec6535" providerId="ADAL" clId="{E824AEF6-C374-4411-80C4-3EDB07FEBA51}" dt="2022-01-26T15:57:25.567" v="6" actId="1076"/>
      <pc:docMkLst>
        <pc:docMk/>
      </pc:docMkLst>
      <pc:sldMasterChg chg="modSp mod">
        <pc:chgData name="Charlie Evans" userId="9964b21c-b77c-4334-8083-162c4eec6535" providerId="ADAL" clId="{E824AEF6-C374-4411-80C4-3EDB07FEBA51}" dt="2022-01-26T15:57:25.567" v="6" actId="1076"/>
        <pc:sldMasterMkLst>
          <pc:docMk/>
          <pc:sldMasterMk cId="0" sldId="2147483651"/>
        </pc:sldMasterMkLst>
        <pc:spChg chg="mod">
          <ac:chgData name="Charlie Evans" userId="9964b21c-b77c-4334-8083-162c4eec6535" providerId="ADAL" clId="{E824AEF6-C374-4411-80C4-3EDB07FEBA51}" dt="2022-01-26T15:57:25.567" v="6" actId="1076"/>
          <ac:spMkLst>
            <pc:docMk/>
            <pc:sldMasterMk cId="0" sldId="2147483651"/>
            <ac:spMk id="11" creationId="{96F0CD5D-B4A7-4421-AC1D-7F2293649C0F}"/>
          </ac:spMkLst>
        </pc:spChg>
      </pc:sldMasterChg>
    </pc:docChg>
  </pc:docChgLst>
  <pc:docChgLst>
    <pc:chgData name="Charlie Evans" userId="S::charlie.evans@cityandguilds.com::9964b21c-b77c-4334-8083-162c4eec6535" providerId="AD" clId="Web-{4530202E-F0E7-4F7B-BCEE-F889F18E9F90}"/>
    <pc:docChg chg="modSld">
      <pc:chgData name="Charlie Evans" userId="S::charlie.evans@cityandguilds.com::9964b21c-b77c-4334-8083-162c4eec6535" providerId="AD" clId="Web-{4530202E-F0E7-4F7B-BCEE-F889F18E9F90}" dt="2022-01-26T15:55:43.935" v="1"/>
      <pc:docMkLst>
        <pc:docMk/>
      </pc:docMkLst>
      <pc:sldChg chg="addSp">
        <pc:chgData name="Charlie Evans" userId="S::charlie.evans@cityandguilds.com::9964b21c-b77c-4334-8083-162c4eec6535" providerId="AD" clId="Web-{4530202E-F0E7-4F7B-BCEE-F889F18E9F90}" dt="2022-01-26T15:55:43.935" v="1"/>
        <pc:sldMkLst>
          <pc:docMk/>
          <pc:sldMk cId="0" sldId="267"/>
        </pc:sldMkLst>
        <pc:spChg chg="add">
          <ac:chgData name="Charlie Evans" userId="S::charlie.evans@cityandguilds.com::9964b21c-b77c-4334-8083-162c4eec6535" providerId="AD" clId="Web-{4530202E-F0E7-4F7B-BCEE-F889F18E9F90}" dt="2022-01-26T15:55:42.529" v="0"/>
          <ac:spMkLst>
            <pc:docMk/>
            <pc:sldMk cId="0" sldId="267"/>
            <ac:spMk id="2" creationId="{C855CB61-441F-4AF0-AAA4-6431927C0E15}"/>
          </ac:spMkLst>
        </pc:spChg>
        <pc:spChg chg="add">
          <ac:chgData name="Charlie Evans" userId="S::charlie.evans@cityandguilds.com::9964b21c-b77c-4334-8083-162c4eec6535" providerId="AD" clId="Web-{4530202E-F0E7-4F7B-BCEE-F889F18E9F90}" dt="2022-01-26T15:55:43.935" v="1"/>
          <ac:spMkLst>
            <pc:docMk/>
            <pc:sldMk cId="0" sldId="267"/>
            <ac:spMk id="3" creationId="{105F374A-B56D-4CA5-81D4-9FC175BEBB7D}"/>
          </ac:spMkLst>
        </pc:spChg>
      </pc:sldChg>
    </pc:docChg>
  </pc:docChgLst>
  <pc:docChgLst>
    <pc:chgData name="Charlie Evans" userId="S::charlie.evans@cityandguilds.com::9964b21c-b77c-4334-8083-162c4eec6535" providerId="AD" clId="Web-{A2F6CF8D-5C88-4AB3-A932-369AD7190CFE}"/>
    <pc:docChg chg="modSld">
      <pc:chgData name="Charlie Evans" userId="S::charlie.evans@cityandguilds.com::9964b21c-b77c-4334-8083-162c4eec6535" providerId="AD" clId="Web-{A2F6CF8D-5C88-4AB3-A932-369AD7190CFE}" dt="2022-01-26T15:56:44.245" v="1"/>
      <pc:docMkLst>
        <pc:docMk/>
      </pc:docMkLst>
      <pc:sldChg chg="addSp">
        <pc:chgData name="Charlie Evans" userId="S::charlie.evans@cityandguilds.com::9964b21c-b77c-4334-8083-162c4eec6535" providerId="AD" clId="Web-{A2F6CF8D-5C88-4AB3-A932-369AD7190CFE}" dt="2022-01-26T15:56:44.245" v="1"/>
        <pc:sldMkLst>
          <pc:docMk/>
          <pc:sldMk cId="4022091065" sldId="256"/>
        </pc:sldMkLst>
        <pc:spChg chg="add">
          <ac:chgData name="Charlie Evans" userId="S::charlie.evans@cityandguilds.com::9964b21c-b77c-4334-8083-162c4eec6535" providerId="AD" clId="Web-{A2F6CF8D-5C88-4AB3-A932-369AD7190CFE}" dt="2022-01-26T15:56:43.433" v="0"/>
          <ac:spMkLst>
            <pc:docMk/>
            <pc:sldMk cId="4022091065" sldId="256"/>
            <ac:spMk id="2" creationId="{421C8757-DEE2-4F28-B89C-AB3494B906FE}"/>
          </ac:spMkLst>
        </pc:spChg>
        <pc:spChg chg="add">
          <ac:chgData name="Charlie Evans" userId="S::charlie.evans@cityandguilds.com::9964b21c-b77c-4334-8083-162c4eec6535" providerId="AD" clId="Web-{A2F6CF8D-5C88-4AB3-A932-369AD7190CFE}" dt="2022-01-26T15:56:44.245" v="1"/>
          <ac:spMkLst>
            <pc:docMk/>
            <pc:sldMk cId="4022091065" sldId="256"/>
            <ac:spMk id="3" creationId="{7C379A34-ED8D-4918-9E2C-E0EA0EB4650D}"/>
          </ac:spMkLst>
        </pc:spChg>
      </pc:sldChg>
    </pc:docChg>
  </pc:docChgLst>
  <pc:docChgLst>
    <pc:chgData name="Caroline Prodger" userId="e4ef2e75-b60b-401b-8ebe-291bdcf405f4" providerId="ADAL" clId="{A27600BA-F645-4DF5-8C2B-B22D6B7987EE}"/>
    <pc:docChg chg="modSld">
      <pc:chgData name="Caroline Prodger" userId="e4ef2e75-b60b-401b-8ebe-291bdcf405f4" providerId="ADAL" clId="{A27600BA-F645-4DF5-8C2B-B22D6B7987EE}" dt="2022-10-17T13:27:34.392" v="8" actId="1076"/>
      <pc:docMkLst>
        <pc:docMk/>
      </pc:docMkLst>
      <pc:sldChg chg="addSp modSp mod">
        <pc:chgData name="Caroline Prodger" userId="e4ef2e75-b60b-401b-8ebe-291bdcf405f4" providerId="ADAL" clId="{A27600BA-F645-4DF5-8C2B-B22D6B7987EE}" dt="2022-10-17T13:27:34.392" v="8" actId="1076"/>
        <pc:sldMkLst>
          <pc:docMk/>
          <pc:sldMk cId="1085798092" sldId="346"/>
        </pc:sldMkLst>
        <pc:picChg chg="add mod modCrop">
          <ac:chgData name="Caroline Prodger" userId="e4ef2e75-b60b-401b-8ebe-291bdcf405f4" providerId="ADAL" clId="{A27600BA-F645-4DF5-8C2B-B22D6B7987EE}" dt="2022-10-17T13:27:34.392" v="8" actId="1076"/>
          <ac:picMkLst>
            <pc:docMk/>
            <pc:sldMk cId="1085798092" sldId="346"/>
            <ac:picMk id="5" creationId="{B5E50D26-3140-909E-FEB7-83A5A440041B}"/>
          </ac:picMkLst>
        </pc:picChg>
      </pc:sldChg>
    </pc:docChg>
  </pc:docChgLst>
  <pc:docChgLst>
    <pc:chgData name="Caroline Prodger" userId="e4ef2e75-b60b-401b-8ebe-291bdcf405f4" providerId="ADAL" clId="{437EBFD6-17FE-46CB-90CE-FC6495B9300B}"/>
    <pc:docChg chg="custSel addSld delSld modSld">
      <pc:chgData name="Caroline Prodger" userId="e4ef2e75-b60b-401b-8ebe-291bdcf405f4" providerId="ADAL" clId="{437EBFD6-17FE-46CB-90CE-FC6495B9300B}" dt="2022-09-29T09:32:10.114" v="1625" actId="20577"/>
      <pc:docMkLst>
        <pc:docMk/>
      </pc:docMkLst>
      <pc:sldChg chg="modSp mod">
        <pc:chgData name="Caroline Prodger" userId="e4ef2e75-b60b-401b-8ebe-291bdcf405f4" providerId="ADAL" clId="{437EBFD6-17FE-46CB-90CE-FC6495B9300B}" dt="2022-09-28T16:50:27.976" v="32" actId="1076"/>
        <pc:sldMkLst>
          <pc:docMk/>
          <pc:sldMk cId="4022091065" sldId="256"/>
        </pc:sldMkLst>
        <pc:spChg chg="mod">
          <ac:chgData name="Caroline Prodger" userId="e4ef2e75-b60b-401b-8ebe-291bdcf405f4" providerId="ADAL" clId="{437EBFD6-17FE-46CB-90CE-FC6495B9300B}" dt="2022-09-28T16:50:27.976" v="32" actId="1076"/>
          <ac:spMkLst>
            <pc:docMk/>
            <pc:sldMk cId="4022091065" sldId="256"/>
            <ac:spMk id="3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6:50:23.202" v="31" actId="1076"/>
          <ac:spMkLst>
            <pc:docMk/>
            <pc:sldMk cId="4022091065" sldId="256"/>
            <ac:spMk id="18434" creationId="{00000000-0000-0000-0000-000000000000}"/>
          </ac:spMkLst>
        </pc:spChg>
      </pc:sldChg>
      <pc:sldChg chg="delSp del modNotesTx">
        <pc:chgData name="Caroline Prodger" userId="e4ef2e75-b60b-401b-8ebe-291bdcf405f4" providerId="ADAL" clId="{437EBFD6-17FE-46CB-90CE-FC6495B9300B}" dt="2022-09-29T09:25:07.008" v="1170" actId="2696"/>
        <pc:sldMkLst>
          <pc:docMk/>
          <pc:sldMk cId="1581304461" sldId="321"/>
        </pc:sldMkLst>
        <pc:picChg chg="del">
          <ac:chgData name="Caroline Prodger" userId="e4ef2e75-b60b-401b-8ebe-291bdcf405f4" providerId="ADAL" clId="{437EBFD6-17FE-46CB-90CE-FC6495B9300B}" dt="2022-09-29T09:24:52.192" v="1166" actId="21"/>
          <ac:picMkLst>
            <pc:docMk/>
            <pc:sldMk cId="1581304461" sldId="321"/>
            <ac:picMk id="3074" creationId="{00000000-0000-0000-0000-000000000000}"/>
          </ac:picMkLst>
        </pc:picChg>
      </pc:sldChg>
      <pc:sldChg chg="addSp delSp modSp mod">
        <pc:chgData name="Caroline Prodger" userId="e4ef2e75-b60b-401b-8ebe-291bdcf405f4" providerId="ADAL" clId="{437EBFD6-17FE-46CB-90CE-FC6495B9300B}" dt="2022-09-28T17:11:17.528" v="1155" actId="1076"/>
        <pc:sldMkLst>
          <pc:docMk/>
          <pc:sldMk cId="727129623" sldId="341"/>
        </pc:sldMkLst>
        <pc:spChg chg="add del mod">
          <ac:chgData name="Caroline Prodger" userId="e4ef2e75-b60b-401b-8ebe-291bdcf405f4" providerId="ADAL" clId="{437EBFD6-17FE-46CB-90CE-FC6495B9300B}" dt="2022-09-28T17:11:10.498" v="1153" actId="478"/>
          <ac:spMkLst>
            <pc:docMk/>
            <pc:sldMk cId="727129623" sldId="341"/>
            <ac:spMk id="3" creationId="{24FFF16A-0568-4BAE-B1FA-E4164EB3B39D}"/>
          </ac:spMkLst>
        </pc:spChg>
        <pc:spChg chg="del">
          <ac:chgData name="Caroline Prodger" userId="e4ef2e75-b60b-401b-8ebe-291bdcf405f4" providerId="ADAL" clId="{437EBFD6-17FE-46CB-90CE-FC6495B9300B}" dt="2022-09-28T17:10:59.862" v="1151" actId="21"/>
          <ac:spMkLst>
            <pc:docMk/>
            <pc:sldMk cId="727129623" sldId="341"/>
            <ac:spMk id="4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7:11:17.528" v="1155" actId="1076"/>
          <ac:spMkLst>
            <pc:docMk/>
            <pc:sldMk cId="727129623" sldId="341"/>
            <ac:spMk id="18434" creationId="{00000000-0000-0000-0000-000000000000}"/>
          </ac:spMkLst>
        </pc:spChg>
        <pc:picChg chg="del">
          <ac:chgData name="Caroline Prodger" userId="e4ef2e75-b60b-401b-8ebe-291bdcf405f4" providerId="ADAL" clId="{437EBFD6-17FE-46CB-90CE-FC6495B9300B}" dt="2022-09-28T17:11:12.569" v="1154" actId="21"/>
          <ac:picMkLst>
            <pc:docMk/>
            <pc:sldMk cId="727129623" sldId="341"/>
            <ac:picMk id="4098" creationId="{00000000-0000-0000-0000-000000000000}"/>
          </ac:picMkLst>
        </pc:picChg>
      </pc:sldChg>
      <pc:sldChg chg="addSp modSp mod modNotesTx">
        <pc:chgData name="Caroline Prodger" userId="e4ef2e75-b60b-401b-8ebe-291bdcf405f4" providerId="ADAL" clId="{437EBFD6-17FE-46CB-90CE-FC6495B9300B}" dt="2022-09-29T09:25:24.297" v="1179" actId="20577"/>
        <pc:sldMkLst>
          <pc:docMk/>
          <pc:sldMk cId="2849681754" sldId="342"/>
        </pc:sldMkLst>
        <pc:spChg chg="mod">
          <ac:chgData name="Caroline Prodger" userId="e4ef2e75-b60b-401b-8ebe-291bdcf405f4" providerId="ADAL" clId="{437EBFD6-17FE-46CB-90CE-FC6495B9300B}" dt="2022-09-29T09:25:24.297" v="1179" actId="20577"/>
          <ac:spMkLst>
            <pc:docMk/>
            <pc:sldMk cId="2849681754" sldId="342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437EBFD6-17FE-46CB-90CE-FC6495B9300B}" dt="2022-09-28T16:56:02.250" v="128" actId="1076"/>
          <ac:picMkLst>
            <pc:docMk/>
            <pc:sldMk cId="2849681754" sldId="342"/>
            <ac:picMk id="5" creationId="{2CFF335B-59AC-325C-A6C8-97F25ACB99E3}"/>
          </ac:picMkLst>
        </pc:picChg>
      </pc:sldChg>
      <pc:sldChg chg="modSp mod modNotesTx">
        <pc:chgData name="Caroline Prodger" userId="e4ef2e75-b60b-401b-8ebe-291bdcf405f4" providerId="ADAL" clId="{437EBFD6-17FE-46CB-90CE-FC6495B9300B}" dt="2022-09-29T09:25:51.393" v="1180" actId="20577"/>
        <pc:sldMkLst>
          <pc:docMk/>
          <pc:sldMk cId="1085798092" sldId="343"/>
        </pc:sldMkLst>
        <pc:spChg chg="mod">
          <ac:chgData name="Caroline Prodger" userId="e4ef2e75-b60b-401b-8ebe-291bdcf405f4" providerId="ADAL" clId="{437EBFD6-17FE-46CB-90CE-FC6495B9300B}" dt="2022-09-28T16:58:35.204" v="311" actId="20577"/>
          <ac:spMkLst>
            <pc:docMk/>
            <pc:sldMk cId="1085798092" sldId="343"/>
            <ac:spMk id="2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8T16:59:43.355" v="478" actId="20577"/>
          <ac:spMkLst>
            <pc:docMk/>
            <pc:sldMk cId="1085798092" sldId="343"/>
            <ac:spMk id="3" creationId="{00000000-0000-0000-0000-000000000000}"/>
          </ac:spMkLst>
        </pc:spChg>
      </pc:sldChg>
      <pc:sldChg chg="modSp mod modNotesTx">
        <pc:chgData name="Caroline Prodger" userId="e4ef2e75-b60b-401b-8ebe-291bdcf405f4" providerId="ADAL" clId="{437EBFD6-17FE-46CB-90CE-FC6495B9300B}" dt="2022-09-29T09:27:36.869" v="1340" actId="20577"/>
        <pc:sldMkLst>
          <pc:docMk/>
          <pc:sldMk cId="1085798092" sldId="344"/>
        </pc:sldMkLst>
        <pc:spChg chg="mod">
          <ac:chgData name="Caroline Prodger" userId="e4ef2e75-b60b-401b-8ebe-291bdcf405f4" providerId="ADAL" clId="{437EBFD6-17FE-46CB-90CE-FC6495B9300B}" dt="2022-09-29T09:25:59.681" v="1189" actId="20577"/>
          <ac:spMkLst>
            <pc:docMk/>
            <pc:sldMk cId="1085798092" sldId="344"/>
            <ac:spMk id="2" creationId="{00000000-0000-0000-0000-000000000000}"/>
          </ac:spMkLst>
        </pc:spChg>
        <pc:spChg chg="mod">
          <ac:chgData name="Caroline Prodger" userId="e4ef2e75-b60b-401b-8ebe-291bdcf405f4" providerId="ADAL" clId="{437EBFD6-17FE-46CB-90CE-FC6495B9300B}" dt="2022-09-29T09:27:36.869" v="1340" actId="20577"/>
          <ac:spMkLst>
            <pc:docMk/>
            <pc:sldMk cId="1085798092" sldId="344"/>
            <ac:spMk id="3" creationId="{00000000-0000-0000-0000-000000000000}"/>
          </ac:spMkLst>
        </pc:spChg>
      </pc:sldChg>
      <pc:sldChg chg="addSp modSp mod modNotesTx">
        <pc:chgData name="Caroline Prodger" userId="e4ef2e75-b60b-401b-8ebe-291bdcf405f4" providerId="ADAL" clId="{437EBFD6-17FE-46CB-90CE-FC6495B9300B}" dt="2022-09-29T09:28:52.176" v="1421" actId="20577"/>
        <pc:sldMkLst>
          <pc:docMk/>
          <pc:sldMk cId="1085798092" sldId="345"/>
        </pc:sldMkLst>
        <pc:spChg chg="mod">
          <ac:chgData name="Caroline Prodger" userId="e4ef2e75-b60b-401b-8ebe-291bdcf405f4" providerId="ADAL" clId="{437EBFD6-17FE-46CB-90CE-FC6495B9300B}" dt="2022-09-29T09:28:34.579" v="1420" actId="20577"/>
          <ac:spMkLst>
            <pc:docMk/>
            <pc:sldMk cId="1085798092" sldId="345"/>
            <ac:spMk id="3" creationId="{00000000-0000-0000-0000-000000000000}"/>
          </ac:spMkLst>
        </pc:spChg>
        <pc:picChg chg="add mod">
          <ac:chgData name="Caroline Prodger" userId="e4ef2e75-b60b-401b-8ebe-291bdcf405f4" providerId="ADAL" clId="{437EBFD6-17FE-46CB-90CE-FC6495B9300B}" dt="2022-09-28T17:06:34.612" v="741" actId="14100"/>
          <ac:picMkLst>
            <pc:docMk/>
            <pc:sldMk cId="1085798092" sldId="345"/>
            <ac:picMk id="5" creationId="{1F49A54E-7F6B-A4D1-3038-74EE74DCD9C6}"/>
          </ac:picMkLst>
        </pc:picChg>
      </pc:sldChg>
      <pc:sldChg chg="modSp mod modNotesTx">
        <pc:chgData name="Caroline Prodger" userId="e4ef2e75-b60b-401b-8ebe-291bdcf405f4" providerId="ADAL" clId="{437EBFD6-17FE-46CB-90CE-FC6495B9300B}" dt="2022-09-28T17:09:10.264" v="1059" actId="20577"/>
        <pc:sldMkLst>
          <pc:docMk/>
          <pc:sldMk cId="1085798092" sldId="346"/>
        </pc:sldMkLst>
        <pc:spChg chg="mod">
          <ac:chgData name="Caroline Prodger" userId="e4ef2e75-b60b-401b-8ebe-291bdcf405f4" providerId="ADAL" clId="{437EBFD6-17FE-46CB-90CE-FC6495B9300B}" dt="2022-09-28T17:09:10.264" v="1059" actId="20577"/>
          <ac:spMkLst>
            <pc:docMk/>
            <pc:sldMk cId="1085798092" sldId="346"/>
            <ac:spMk id="3" creationId="{00000000-0000-0000-0000-000000000000}"/>
          </ac:spMkLst>
        </pc:spChg>
      </pc:sldChg>
      <pc:sldChg chg="modSp mod modNotesTx">
        <pc:chgData name="Caroline Prodger" userId="e4ef2e75-b60b-401b-8ebe-291bdcf405f4" providerId="ADAL" clId="{437EBFD6-17FE-46CB-90CE-FC6495B9300B}" dt="2022-09-29T09:32:10.114" v="1625" actId="20577"/>
        <pc:sldMkLst>
          <pc:docMk/>
          <pc:sldMk cId="984565032" sldId="347"/>
        </pc:sldMkLst>
        <pc:spChg chg="mod">
          <ac:chgData name="Caroline Prodger" userId="e4ef2e75-b60b-401b-8ebe-291bdcf405f4" providerId="ADAL" clId="{437EBFD6-17FE-46CB-90CE-FC6495B9300B}" dt="2022-09-29T09:32:01.593" v="1624" actId="14100"/>
          <ac:spMkLst>
            <pc:docMk/>
            <pc:sldMk cId="984565032" sldId="347"/>
            <ac:spMk id="3" creationId="{00000000-0000-0000-0000-000000000000}"/>
          </ac:spMkLst>
        </pc:spChg>
      </pc:sldChg>
      <pc:sldChg chg="addSp modSp new mod">
        <pc:chgData name="Caroline Prodger" userId="e4ef2e75-b60b-401b-8ebe-291bdcf405f4" providerId="ADAL" clId="{437EBFD6-17FE-46CB-90CE-FC6495B9300B}" dt="2022-09-29T09:25:02.526" v="1169" actId="1076"/>
        <pc:sldMkLst>
          <pc:docMk/>
          <pc:sldMk cId="3034563725" sldId="348"/>
        </pc:sldMkLst>
        <pc:spChg chg="mod">
          <ac:chgData name="Caroline Prodger" userId="e4ef2e75-b60b-401b-8ebe-291bdcf405f4" providerId="ADAL" clId="{437EBFD6-17FE-46CB-90CE-FC6495B9300B}" dt="2022-09-28T16:50:50.822" v="57" actId="20577"/>
          <ac:spMkLst>
            <pc:docMk/>
            <pc:sldMk cId="3034563725" sldId="348"/>
            <ac:spMk id="2" creationId="{AEA23146-C7B2-A950-0728-A7EEE6952692}"/>
          </ac:spMkLst>
        </pc:spChg>
        <pc:spChg chg="mod">
          <ac:chgData name="Caroline Prodger" userId="e4ef2e75-b60b-401b-8ebe-291bdcf405f4" providerId="ADAL" clId="{437EBFD6-17FE-46CB-90CE-FC6495B9300B}" dt="2022-09-28T16:51:15.823" v="113" actId="20577"/>
          <ac:spMkLst>
            <pc:docMk/>
            <pc:sldMk cId="3034563725" sldId="348"/>
            <ac:spMk id="3" creationId="{F3CBC251-33F9-4B73-5E87-6E741D0E6E33}"/>
          </ac:spMkLst>
        </pc:spChg>
        <pc:picChg chg="add mod">
          <ac:chgData name="Caroline Prodger" userId="e4ef2e75-b60b-401b-8ebe-291bdcf405f4" providerId="ADAL" clId="{437EBFD6-17FE-46CB-90CE-FC6495B9300B}" dt="2022-09-29T09:25:02.526" v="1169" actId="1076"/>
          <ac:picMkLst>
            <pc:docMk/>
            <pc:sldMk cId="3034563725" sldId="348"/>
            <ac:picMk id="4" creationId="{BE55A188-75FA-AD7D-D193-FC4CE42BD172}"/>
          </ac:picMkLst>
        </pc:picChg>
      </pc:sldChg>
      <pc:sldChg chg="new del">
        <pc:chgData name="Caroline Prodger" userId="e4ef2e75-b60b-401b-8ebe-291bdcf405f4" providerId="ADAL" clId="{437EBFD6-17FE-46CB-90CE-FC6495B9300B}" dt="2022-09-28T16:55:28.799" v="122" actId="2696"/>
        <pc:sldMkLst>
          <pc:docMk/>
          <pc:sldMk cId="508657425" sldId="349"/>
        </pc:sldMkLst>
      </pc:sldChg>
      <pc:sldChg chg="addSp delSp modSp new mod">
        <pc:chgData name="Caroline Prodger" userId="e4ef2e75-b60b-401b-8ebe-291bdcf405f4" providerId="ADAL" clId="{437EBFD6-17FE-46CB-90CE-FC6495B9300B}" dt="2022-09-28T17:11:45.952" v="1165" actId="14100"/>
        <pc:sldMkLst>
          <pc:docMk/>
          <pc:sldMk cId="1345680770" sldId="349"/>
        </pc:sldMkLst>
        <pc:spChg chg="mod">
          <ac:chgData name="Caroline Prodger" userId="e4ef2e75-b60b-401b-8ebe-291bdcf405f4" providerId="ADAL" clId="{437EBFD6-17FE-46CB-90CE-FC6495B9300B}" dt="2022-09-28T17:10:51.915" v="1150" actId="20577"/>
          <ac:spMkLst>
            <pc:docMk/>
            <pc:sldMk cId="1345680770" sldId="349"/>
            <ac:spMk id="2" creationId="{D1A3A115-7C7F-8938-0487-39F25DF00B5F}"/>
          </ac:spMkLst>
        </pc:spChg>
        <pc:spChg chg="del">
          <ac:chgData name="Caroline Prodger" userId="e4ef2e75-b60b-401b-8ebe-291bdcf405f4" providerId="ADAL" clId="{437EBFD6-17FE-46CB-90CE-FC6495B9300B}" dt="2022-09-28T17:11:02.542" v="1152"/>
          <ac:spMkLst>
            <pc:docMk/>
            <pc:sldMk cId="1345680770" sldId="349"/>
            <ac:spMk id="3" creationId="{4F250AD7-425B-3D22-7F56-542B8349771B}"/>
          </ac:spMkLst>
        </pc:spChg>
        <pc:spChg chg="add mod">
          <ac:chgData name="Caroline Prodger" userId="e4ef2e75-b60b-401b-8ebe-291bdcf405f4" providerId="ADAL" clId="{437EBFD6-17FE-46CB-90CE-FC6495B9300B}" dt="2022-09-28T17:11:45.952" v="1165" actId="14100"/>
          <ac:spMkLst>
            <pc:docMk/>
            <pc:sldMk cId="1345680770" sldId="349"/>
            <ac:spMk id="4" creationId="{67312E6D-0ED1-D685-1E49-EA590CE3B46A}"/>
          </ac:spMkLst>
        </pc:spChg>
        <pc:picChg chg="add mod">
          <ac:chgData name="Caroline Prodger" userId="e4ef2e75-b60b-401b-8ebe-291bdcf405f4" providerId="ADAL" clId="{437EBFD6-17FE-46CB-90CE-FC6495B9300B}" dt="2022-09-28T17:11:26.399" v="1158" actId="1076"/>
          <ac:picMkLst>
            <pc:docMk/>
            <pc:sldMk cId="1345680770" sldId="349"/>
            <ac:picMk id="5" creationId="{5F9B5825-2468-3505-9245-AC8A8C917038}"/>
          </ac:picMkLst>
        </pc:picChg>
      </pc:sldChg>
    </pc:docChg>
  </pc:docChgLst>
  <pc:docChgLst>
    <pc:chgData name="Fiona Freel" userId="3a7a7974-e831-4583-92ac-603bf88d4539" providerId="ADAL" clId="{9182696B-815F-4D1B-AE80-83CD658B4610}"/>
    <pc:docChg chg="modMainMaster">
      <pc:chgData name="Fiona Freel" userId="3a7a7974-e831-4583-92ac-603bf88d4539" providerId="ADAL" clId="{9182696B-815F-4D1B-AE80-83CD658B4610}" dt="2022-01-11T13:45:34.227" v="33" actId="113"/>
      <pc:docMkLst>
        <pc:docMk/>
      </pc:docMkLst>
      <pc:sldMasterChg chg="modSp mod">
        <pc:chgData name="Fiona Freel" userId="3a7a7974-e831-4583-92ac-603bf88d4539" providerId="ADAL" clId="{9182696B-815F-4D1B-AE80-83CD658B4610}" dt="2022-01-11T13:45:34.227" v="33" actId="113"/>
        <pc:sldMasterMkLst>
          <pc:docMk/>
          <pc:sldMasterMk cId="0" sldId="2147483651"/>
        </pc:sldMasterMkLst>
        <pc:spChg chg="mod">
          <ac:chgData name="Fiona Freel" userId="3a7a7974-e831-4583-92ac-603bf88d4539" providerId="ADAL" clId="{9182696B-815F-4D1B-AE80-83CD658B4610}" dt="2022-01-11T13:45:34.227" v="33" actId="113"/>
          <ac:spMkLst>
            <pc:docMk/>
            <pc:sldMasterMk cId="0" sldId="2147483651"/>
            <ac:spMk id="1029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253244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1978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2978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  <a:p>
            <a:pPr lvl="4"/>
            <a:endParaRPr lang="en-GB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8705" y="5918332"/>
            <a:ext cx="1258599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280444" y="5951782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11">
            <a:extLst>
              <a:ext uri="{FF2B5EF4-FFF2-40B4-BE49-F238E27FC236}">
                <a16:creationId xmlns:a16="http://schemas.microsoft.com/office/drawing/2014/main" id="{0E989148-A742-5A54-8BB2-EFCD9C8EB47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239000" y="6479999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9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00512" y="2985715"/>
            <a:ext cx="8075597" cy="2575560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en-GB" sz="2400" b="1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PowerPoint 3: Constraints</a:t>
            </a:r>
          </a:p>
        </p:txBody>
      </p:sp>
      <p:sp>
        <p:nvSpPr>
          <p:cNvPr id="3" name="TextBox 9"/>
          <p:cNvSpPr txBox="1">
            <a:spLocks noChangeArrowheads="1"/>
          </p:cNvSpPr>
          <p:nvPr/>
        </p:nvSpPr>
        <p:spPr bwMode="auto">
          <a:xfrm>
            <a:off x="500512" y="1519627"/>
            <a:ext cx="7401279" cy="146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17. Project and programme management</a:t>
            </a:r>
          </a:p>
          <a:p>
            <a:endParaRPr lang="en-GB" sz="2400" b="1" dirty="0"/>
          </a:p>
          <a:p>
            <a:r>
              <a:rPr lang="en-GB" sz="2400" b="1" dirty="0"/>
              <a:t>17.1 Principles of project management.</a:t>
            </a:r>
          </a:p>
        </p:txBody>
      </p:sp>
    </p:spTree>
    <p:extLst>
      <p:ext uri="{BB962C8B-B14F-4D97-AF65-F5344CB8AC3E}">
        <p14:creationId xmlns:p14="http://schemas.microsoft.com/office/powerpoint/2010/main" val="4022091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CB2871-6139-24B5-7E94-399E06E22D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C1F0A0-6DE6-7211-DC18-2AAADA8D611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By the end of this session learners should be able to: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discuss examples of constraints on projects, and their implications. </a:t>
            </a:r>
          </a:p>
        </p:txBody>
      </p:sp>
      <p:pic>
        <p:nvPicPr>
          <p:cNvPr id="5" name="Picture 2">
            <a:extLst>
              <a:ext uri="{FF2B5EF4-FFF2-40B4-BE49-F238E27FC236}">
                <a16:creationId xmlns:a16="http://schemas.microsoft.com/office/drawing/2014/main" id="{78D1CB9F-44DF-4278-CF8F-3111CE47FA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1609" y="2723206"/>
            <a:ext cx="4555191" cy="303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55546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Constraints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3999"/>
            <a:ext cx="7941733" cy="4944533"/>
          </a:xfrm>
        </p:spPr>
        <p:txBody>
          <a:bodyPr/>
          <a:lstStyle/>
          <a:p>
            <a:r>
              <a:rPr lang="en-GB" dirty="0"/>
              <a:t>In terms of manufacturing and engineering projects, </a:t>
            </a:r>
            <a:r>
              <a:rPr lang="en-GB" b="1" dirty="0"/>
              <a:t>constraints </a:t>
            </a:r>
            <a:r>
              <a:rPr lang="en-GB" dirty="0"/>
              <a:t>may be imposed by: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customer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resources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time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costs of the project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available staffing/skills</a:t>
            </a:r>
          </a:p>
          <a:p>
            <a:pPr marL="5016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benefits to the business.</a:t>
            </a:r>
          </a:p>
          <a:p>
            <a:endParaRPr lang="en-GB" sz="1800" dirty="0"/>
          </a:p>
        </p:txBody>
      </p:sp>
      <p:pic>
        <p:nvPicPr>
          <p:cNvPr id="5" name="Picture 4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2CFF335B-59AC-325C-A6C8-97F25ACB99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9166" y="2403490"/>
            <a:ext cx="3189767" cy="2051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6817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Customers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498599"/>
            <a:ext cx="7679266" cy="4944533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If a project has an external customer, that customer has the final say as to what the deliverables for the project will be. Therefore, if they have a constraint it has to be taken seriously. For example: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have high ecological standards that mean only recycled materials can be used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have a very particular client in mind so may stipulate exact product design features 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they may operate in different geographical regions with different policies and legislation, which may act as constraints on the project.</a:t>
            </a:r>
          </a:p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GB" dirty="0"/>
          </a:p>
          <a:p>
            <a:pPr>
              <a:lnSpc>
                <a:spcPct val="1000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Resources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24000"/>
            <a:ext cx="8006315" cy="3632792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GB" dirty="0"/>
              <a:t>Constraints may include the resources available for the project. For example, software or machinery (a product may need a certain process to manufacture it). If a company does not have the required resources to offer the customer that specific process, they may have to turn down the project unless: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those resources can be obtained (by investment, training etc)</a:t>
            </a:r>
          </a:p>
          <a:p>
            <a:pPr marL="558800" lvl="1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GB" dirty="0"/>
              <a:t>the company can suggest an alternative solution for which it does have the resources.</a:t>
            </a:r>
          </a:p>
          <a:p>
            <a:pPr>
              <a:lnSpc>
                <a:spcPct val="100000"/>
              </a:lnSpc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Time and costs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2" y="1523999"/>
            <a:ext cx="5068956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All projects should be time limited with a beginning and an end. Time is therefore always a constraint in project management.</a:t>
            </a:r>
          </a:p>
          <a:p>
            <a:pPr>
              <a:lnSpc>
                <a:spcPct val="100000"/>
              </a:lnSpc>
            </a:pPr>
            <a:r>
              <a:rPr lang="en-GB" dirty="0"/>
              <a:t>If there isn’t enough time to plan, design and deliver a product then the project schedule will need to be negotiated.</a:t>
            </a:r>
          </a:p>
          <a:p>
            <a:pPr>
              <a:lnSpc>
                <a:spcPct val="100000"/>
              </a:lnSpc>
            </a:pPr>
            <a:r>
              <a:rPr lang="en-GB" dirty="0"/>
              <a:t>If a project has a very tight deadline, it might be possible to finish on time if more resources are used (</a:t>
            </a:r>
            <a:r>
              <a:rPr lang="en-GB" b="1" dirty="0"/>
              <a:t>costs</a:t>
            </a:r>
            <a:r>
              <a:rPr lang="en-GB" dirty="0"/>
              <a:t> may be increased), or if </a:t>
            </a:r>
            <a:r>
              <a:rPr lang="en-GB" b="1" dirty="0"/>
              <a:t>quality</a:t>
            </a:r>
            <a:r>
              <a:rPr lang="en-GB" dirty="0"/>
              <a:t> is compromised. </a:t>
            </a:r>
          </a:p>
          <a:p>
            <a:pPr>
              <a:lnSpc>
                <a:spcPct val="150000"/>
              </a:lnSpc>
            </a:pP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pic>
        <p:nvPicPr>
          <p:cNvPr id="5" name="Picture 4" descr="Shape&#10;&#10;Description automatically generated">
            <a:extLst>
              <a:ext uri="{FF2B5EF4-FFF2-40B4-BE49-F238E27FC236}">
                <a16:creationId xmlns:a16="http://schemas.microsoft.com/office/drawing/2014/main" id="{1F49A54E-7F6B-A4D1-3038-74EE74DCD9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97343" y="3205716"/>
            <a:ext cx="2704395" cy="1806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Staffing and skills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23999"/>
            <a:ext cx="7941733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b="1" dirty="0"/>
              <a:t>Staffing resources</a:t>
            </a:r>
            <a:r>
              <a:rPr lang="en-GB" dirty="0"/>
              <a:t> can be a constraint. This does not only relate to staff numbers, but also to staff skills. If there is a lack of skills, this may be an opportunity for training and upskilling, if time allows. </a:t>
            </a:r>
          </a:p>
          <a:p>
            <a:pPr>
              <a:lnSpc>
                <a:spcPct val="100000"/>
              </a:lnSpc>
            </a:pPr>
            <a:r>
              <a:rPr lang="en-GB" dirty="0"/>
              <a:t>Forward-thinking companies will tend to invest in skills training with a view to widening their range of services in the future. </a:t>
            </a:r>
          </a:p>
          <a:p>
            <a:pPr lvl="1" indent="0">
              <a:lnSpc>
                <a:spcPct val="150000"/>
              </a:lnSpc>
              <a:buNone/>
            </a:pPr>
            <a:endParaRPr lang="en-GB" sz="2400" dirty="0"/>
          </a:p>
          <a:p>
            <a:pPr>
              <a:lnSpc>
                <a:spcPct val="150000"/>
              </a:lnSpc>
            </a:pPr>
            <a:endParaRPr lang="en-GB" sz="2400" dirty="0"/>
          </a:p>
        </p:txBody>
      </p:sp>
      <p:pic>
        <p:nvPicPr>
          <p:cNvPr id="5" name="Picture 4" descr="A picture containing person, indoor, floor, standing&#10;&#10;Description automatically generated">
            <a:extLst>
              <a:ext uri="{FF2B5EF4-FFF2-40B4-BE49-F238E27FC236}">
                <a16:creationId xmlns:a16="http://schemas.microsoft.com/office/drawing/2014/main" id="{B5E50D26-3140-909E-FEB7-83A5A440041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9274"/>
          <a:stretch/>
        </p:blipFill>
        <p:spPr>
          <a:xfrm>
            <a:off x="2952104" y="3578087"/>
            <a:ext cx="2951923" cy="2135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7980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Benefit to the business</a:t>
            </a:r>
            <a:br>
              <a:rPr lang="en-GB" dirty="0"/>
            </a:b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74133" y="1523999"/>
            <a:ext cx="8106341" cy="4944533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00000"/>
              </a:lnSpc>
            </a:pPr>
            <a:r>
              <a:rPr lang="en-GB" dirty="0"/>
              <a:t>The hardest constraint to analyse is how a given project might benefit the business.</a:t>
            </a:r>
          </a:p>
          <a:p>
            <a:pPr>
              <a:lnSpc>
                <a:spcPct val="100000"/>
              </a:lnSpc>
            </a:pPr>
            <a:r>
              <a:rPr lang="en-GB" dirty="0"/>
              <a:t>If the proposed project is time consuming and costly there has to be a really good reason to proceed. Internal projects often require a </a:t>
            </a:r>
            <a:r>
              <a:rPr lang="en-GB" b="1" dirty="0"/>
              <a:t>business case </a:t>
            </a:r>
            <a:r>
              <a:rPr lang="en-GB" dirty="0"/>
              <a:t>to be made as part of the project brief to demonstrate the value of the project to the business.</a:t>
            </a:r>
          </a:p>
          <a:p>
            <a:pPr>
              <a:lnSpc>
                <a:spcPct val="100000"/>
              </a:lnSpc>
            </a:pPr>
            <a:r>
              <a:rPr lang="en-GB" dirty="0"/>
              <a:t>In some cases a costly and time consuming project may nevertheless be prestigious and have reputational benefits that make it worthwhile completing. From time to time, firms may complete a contract to generate goodwill. For example, keeping a good customer happy in the short term for long-term benefit.</a:t>
            </a:r>
          </a:p>
          <a:p>
            <a:pPr lvl="1" indent="0">
              <a:lnSpc>
                <a:spcPct val="100000"/>
              </a:lnSpc>
              <a:buNone/>
            </a:pPr>
            <a:endParaRPr lang="en-GB" sz="2400" dirty="0"/>
          </a:p>
          <a:p>
            <a:pPr>
              <a:lnSpc>
                <a:spcPct val="100000"/>
              </a:lnSpc>
            </a:pP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9845650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3033775"/>
            <a:ext cx="8229600" cy="941640"/>
          </a:xfrm>
        </p:spPr>
        <p:txBody>
          <a:bodyPr/>
          <a:lstStyle/>
          <a:p>
            <a:pPr marL="0" indent="0" algn="ctr" eaLnBrk="1" hangingPunct="1">
              <a:lnSpc>
                <a:spcPct val="100000"/>
              </a:lnSpc>
            </a:pPr>
            <a:r>
              <a:rPr sz="600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2" name="TextBox 2">
            <a:extLst>
              <a:ext uri="{FF2B5EF4-FFF2-40B4-BE49-F238E27FC236}">
                <a16:creationId xmlns:a16="http://schemas.microsoft.com/office/drawing/2014/main" id="{9EF416AD-F499-AA1B-9973-7AE707533F88}"/>
              </a:ext>
            </a:extLst>
          </p:cNvPr>
          <p:cNvSpPr txBox="1"/>
          <p:nvPr/>
        </p:nvSpPr>
        <p:spPr>
          <a:xfrm>
            <a:off x="1884854" y="5995366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7271296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terms/"/>
    <ds:schemaRef ds:uri="http://schemas.microsoft.com/office/2006/documentManagement/types"/>
    <ds:schemaRef ds:uri="http://purl.org/dc/elements/1.1/"/>
    <ds:schemaRef ds:uri="http://purl.org/dc/dcmitype/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576</Words>
  <Application>Microsoft Office PowerPoint</Application>
  <PresentationFormat>On-screen Show (4:3)</PresentationFormat>
  <Paragraphs>45</Paragraphs>
  <Slides>9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ＭＳ Ｐゴシック</vt:lpstr>
      <vt:lpstr>Arial</vt:lpstr>
      <vt:lpstr>Calibri</vt:lpstr>
      <vt:lpstr>Lucida Grande</vt:lpstr>
      <vt:lpstr>Times New Roman</vt:lpstr>
      <vt:lpstr>Default Design</vt:lpstr>
      <vt:lpstr>PowerPoint Presentation</vt:lpstr>
      <vt:lpstr>Objectives</vt:lpstr>
      <vt:lpstr>Constraints</vt:lpstr>
      <vt:lpstr>Customers </vt:lpstr>
      <vt:lpstr>Resources </vt:lpstr>
      <vt:lpstr>Time and costs</vt:lpstr>
      <vt:lpstr>Staffing and skills</vt:lpstr>
      <vt:lpstr>Benefit to the business 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194</cp:revision>
  <dcterms:created xsi:type="dcterms:W3CDTF">2013-05-28T00:38:54Z</dcterms:created>
  <dcterms:modified xsi:type="dcterms:W3CDTF">2025-11-12T12:08:36Z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