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7"/>
  </p:notesMasterIdLst>
  <p:handoutMasterIdLst>
    <p:handoutMasterId r:id="rId18"/>
  </p:handoutMasterIdLst>
  <p:sldIdLst>
    <p:sldId id="256" r:id="rId5"/>
    <p:sldId id="354" r:id="rId6"/>
    <p:sldId id="321" r:id="rId7"/>
    <p:sldId id="343" r:id="rId8"/>
    <p:sldId id="344" r:id="rId9"/>
    <p:sldId id="350" r:id="rId10"/>
    <p:sldId id="345" r:id="rId11"/>
    <p:sldId id="349" r:id="rId12"/>
    <p:sldId id="351" r:id="rId13"/>
    <p:sldId id="347" r:id="rId14"/>
    <p:sldId id="348" r:id="rId15"/>
    <p:sldId id="341" r:id="rId16"/>
  </p:sldIdLst>
  <p:sldSz cx="9144000" cy="6858000" type="screen4x3"/>
  <p:notesSz cx="6858000" cy="9144000"/>
  <p:custDataLst>
    <p:tags r:id="rId1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A5D8D0B-167D-A2E4-4E16-1C185AA256BB}" name="Jonathan Ingoldby" initials="JI" userId="3ce786af281eb579" providerId="Windows Live"/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48A7916-C6E0-49C6-8231-74A6171540BE}" v="1" dt="2022-10-17T13:41:44.36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38805" autoAdjust="0"/>
    <p:restoredTop sz="93741" autoAdjust="0"/>
  </p:normalViewPr>
  <p:slideViewPr>
    <p:cSldViewPr snapToGrid="0">
      <p:cViewPr varScale="1">
        <p:scale>
          <a:sx n="64" d="100"/>
          <a:sy n="64" d="100"/>
        </p:scale>
        <p:origin x="636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948A7916-C6E0-49C6-8231-74A6171540BE}"/>
    <pc:docChg chg="custSel modSld">
      <pc:chgData name="Caroline Prodger" userId="e4ef2e75-b60b-401b-8ebe-291bdcf405f4" providerId="ADAL" clId="{948A7916-C6E0-49C6-8231-74A6171540BE}" dt="2022-10-17T13:46:53.871" v="25"/>
      <pc:docMkLst>
        <pc:docMk/>
      </pc:docMkLst>
      <pc:sldChg chg="delCm">
        <pc:chgData name="Caroline Prodger" userId="e4ef2e75-b60b-401b-8ebe-291bdcf405f4" providerId="ADAL" clId="{948A7916-C6E0-49C6-8231-74A6171540BE}" dt="2022-10-17T13:46:53.871" v="25"/>
        <pc:sldMkLst>
          <pc:docMk/>
          <pc:sldMk cId="4269441053" sldId="343"/>
        </pc:sldMkLst>
      </pc:sldChg>
      <pc:sldChg chg="delCm">
        <pc:chgData name="Caroline Prodger" userId="e4ef2e75-b60b-401b-8ebe-291bdcf405f4" providerId="ADAL" clId="{948A7916-C6E0-49C6-8231-74A6171540BE}" dt="2022-10-17T13:45:41.452" v="24"/>
        <pc:sldMkLst>
          <pc:docMk/>
          <pc:sldMk cId="341562485" sldId="347"/>
        </pc:sldMkLst>
      </pc:sldChg>
      <pc:sldChg chg="addSp delSp modSp mod delCm modNotesTx">
        <pc:chgData name="Caroline Prodger" userId="e4ef2e75-b60b-401b-8ebe-291bdcf405f4" providerId="ADAL" clId="{948A7916-C6E0-49C6-8231-74A6171540BE}" dt="2022-10-17T13:43:00.523" v="23" actId="20577"/>
        <pc:sldMkLst>
          <pc:docMk/>
          <pc:sldMk cId="2516198834" sldId="350"/>
        </pc:sldMkLst>
        <pc:spChg chg="add del mod">
          <ac:chgData name="Caroline Prodger" userId="e4ef2e75-b60b-401b-8ebe-291bdcf405f4" providerId="ADAL" clId="{948A7916-C6E0-49C6-8231-74A6171540BE}" dt="2022-10-17T13:41:44.365" v="2" actId="931"/>
          <ac:spMkLst>
            <pc:docMk/>
            <pc:sldMk cId="2516198834" sldId="350"/>
            <ac:spMk id="4" creationId="{C0E90220-289F-56AD-FEE9-DA80A024D2AD}"/>
          </ac:spMkLst>
        </pc:spChg>
        <pc:picChg chg="del">
          <ac:chgData name="Caroline Prodger" userId="e4ef2e75-b60b-401b-8ebe-291bdcf405f4" providerId="ADAL" clId="{948A7916-C6E0-49C6-8231-74A6171540BE}" dt="2022-10-17T13:41:08.278" v="1" actId="478"/>
          <ac:picMkLst>
            <pc:docMk/>
            <pc:sldMk cId="2516198834" sldId="350"/>
            <ac:picMk id="5" creationId="{9D32BA59-8920-5FF4-88A1-68EE6B4F6FDE}"/>
          </ac:picMkLst>
        </pc:picChg>
        <pc:picChg chg="add mod">
          <ac:chgData name="Caroline Prodger" userId="e4ef2e75-b60b-401b-8ebe-291bdcf405f4" providerId="ADAL" clId="{948A7916-C6E0-49C6-8231-74A6171540BE}" dt="2022-10-17T13:41:55.704" v="5" actId="1076"/>
          <ac:picMkLst>
            <pc:docMk/>
            <pc:sldMk cId="2516198834" sldId="350"/>
            <ac:picMk id="8" creationId="{2C24ABA4-C48F-CE19-E5BB-5D67356D77A2}"/>
          </ac:picMkLst>
        </pc:picChg>
      </pc:sldChg>
    </pc:docChg>
  </pc:docChgLst>
  <pc:docChgLst>
    <pc:chgData name="Fiona Freel" userId="3a7a7974-e831-4583-92ac-603bf88d4539" providerId="ADAL" clId="{BD5567FC-7485-4DF3-8FB9-3588AA23B87E}"/>
    <pc:docChg chg="modMainMaster">
      <pc:chgData name="Fiona Freel" userId="3a7a7974-e831-4583-92ac-603bf88d4539" providerId="ADAL" clId="{BD5567FC-7485-4DF3-8FB9-3588AA23B87E}" dt="2022-01-20T13:34:00.373" v="0" actId="20577"/>
      <pc:docMkLst>
        <pc:docMk/>
      </pc:docMkLst>
      <pc:sldMasterChg chg="modSp mod">
        <pc:chgData name="Fiona Freel" userId="3a7a7974-e831-4583-92ac-603bf88d4539" providerId="ADAL" clId="{BD5567FC-7485-4DF3-8FB9-3588AA23B87E}" dt="2022-01-20T13:34:00.373" v="0" actId="20577"/>
        <pc:sldMasterMkLst>
          <pc:docMk/>
          <pc:sldMasterMk cId="0" sldId="2147483651"/>
        </pc:sldMasterMkLst>
        <pc:spChg chg="mod">
          <ac:chgData name="Fiona Freel" userId="3a7a7974-e831-4583-92ac-603bf88d4539" providerId="ADAL" clId="{BD5567FC-7485-4DF3-8FB9-3588AA23B87E}" dt="2022-01-20T13:34:00.373" v="0" actId="20577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0092130F-A9D3-426B-999F-8851DF0354B1}"/>
    <pc:docChg chg="undo custSel addSld delSld modSld sldOrd">
      <pc:chgData name="Caroline Prodger" userId="e4ef2e75-b60b-401b-8ebe-291bdcf405f4" providerId="ADAL" clId="{0092130F-A9D3-426B-999F-8851DF0354B1}" dt="2022-10-03T17:00:40.520" v="4632" actId="20577"/>
      <pc:docMkLst>
        <pc:docMk/>
      </pc:docMkLst>
      <pc:sldChg chg="modSp mod">
        <pc:chgData name="Caroline Prodger" userId="e4ef2e75-b60b-401b-8ebe-291bdcf405f4" providerId="ADAL" clId="{0092130F-A9D3-426B-999F-8851DF0354B1}" dt="2022-09-30T11:02:53.742" v="3278" actId="20577"/>
        <pc:sldMkLst>
          <pc:docMk/>
          <pc:sldMk cId="4022091065" sldId="256"/>
        </pc:sldMkLst>
        <pc:spChg chg="mod">
          <ac:chgData name="Caroline Prodger" userId="e4ef2e75-b60b-401b-8ebe-291bdcf405f4" providerId="ADAL" clId="{0092130F-A9D3-426B-999F-8851DF0354B1}" dt="2022-09-29T16:06:26.327" v="22" actId="20577"/>
          <ac:spMkLst>
            <pc:docMk/>
            <pc:sldMk cId="4022091065" sldId="256"/>
            <ac:spMk id="3" creationId="{00000000-0000-0000-0000-000000000000}"/>
          </ac:spMkLst>
        </pc:spChg>
        <pc:spChg chg="mod">
          <ac:chgData name="Caroline Prodger" userId="e4ef2e75-b60b-401b-8ebe-291bdcf405f4" providerId="ADAL" clId="{0092130F-A9D3-426B-999F-8851DF0354B1}" dt="2022-09-30T11:02:53.742" v="3278" actId="20577"/>
          <ac:spMkLst>
            <pc:docMk/>
            <pc:sldMk cId="4022091065" sldId="256"/>
            <ac:spMk id="18434" creationId="{00000000-0000-0000-0000-000000000000}"/>
          </ac:spMkLst>
        </pc:spChg>
      </pc:sldChg>
      <pc:sldChg chg="modSp mod modNotesTx">
        <pc:chgData name="Caroline Prodger" userId="e4ef2e75-b60b-401b-8ebe-291bdcf405f4" providerId="ADAL" clId="{0092130F-A9D3-426B-999F-8851DF0354B1}" dt="2022-09-29T16:44:02.015" v="178" actId="14100"/>
        <pc:sldMkLst>
          <pc:docMk/>
          <pc:sldMk cId="1581304461" sldId="321"/>
        </pc:sldMkLst>
        <pc:spChg chg="mod">
          <ac:chgData name="Caroline Prodger" userId="e4ef2e75-b60b-401b-8ebe-291bdcf405f4" providerId="ADAL" clId="{0092130F-A9D3-426B-999F-8851DF0354B1}" dt="2022-09-29T16:06:39.970" v="27" actId="20577"/>
          <ac:spMkLst>
            <pc:docMk/>
            <pc:sldMk cId="1581304461" sldId="321"/>
            <ac:spMk id="2" creationId="{00000000-0000-0000-0000-000000000000}"/>
          </ac:spMkLst>
        </pc:spChg>
        <pc:spChg chg="mod">
          <ac:chgData name="Caroline Prodger" userId="e4ef2e75-b60b-401b-8ebe-291bdcf405f4" providerId="ADAL" clId="{0092130F-A9D3-426B-999F-8851DF0354B1}" dt="2022-09-29T16:44:02.015" v="178" actId="14100"/>
          <ac:spMkLst>
            <pc:docMk/>
            <pc:sldMk cId="1581304461" sldId="321"/>
            <ac:spMk id="3" creationId="{00000000-0000-0000-0000-000000000000}"/>
          </ac:spMkLst>
        </pc:spChg>
        <pc:picChg chg="mod">
          <ac:chgData name="Caroline Prodger" userId="e4ef2e75-b60b-401b-8ebe-291bdcf405f4" providerId="ADAL" clId="{0092130F-A9D3-426B-999F-8851DF0354B1}" dt="2022-09-29T16:06:37.821" v="25" actId="1076"/>
          <ac:picMkLst>
            <pc:docMk/>
            <pc:sldMk cId="1581304461" sldId="321"/>
            <ac:picMk id="1026" creationId="{00000000-0000-0000-0000-000000000000}"/>
          </ac:picMkLst>
        </pc:picChg>
      </pc:sldChg>
      <pc:sldChg chg="delSp modSp mod">
        <pc:chgData name="Caroline Prodger" userId="e4ef2e75-b60b-401b-8ebe-291bdcf405f4" providerId="ADAL" clId="{0092130F-A9D3-426B-999F-8851DF0354B1}" dt="2022-09-29T18:28:45.135" v="3042" actId="1076"/>
        <pc:sldMkLst>
          <pc:docMk/>
          <pc:sldMk cId="727129623" sldId="341"/>
        </pc:sldMkLst>
        <pc:spChg chg="del mod">
          <ac:chgData name="Caroline Prodger" userId="e4ef2e75-b60b-401b-8ebe-291bdcf405f4" providerId="ADAL" clId="{0092130F-A9D3-426B-999F-8851DF0354B1}" dt="2022-09-29T18:28:39.467" v="3041" actId="478"/>
          <ac:spMkLst>
            <pc:docMk/>
            <pc:sldMk cId="727129623" sldId="341"/>
            <ac:spMk id="4" creationId="{00000000-0000-0000-0000-000000000000}"/>
          </ac:spMkLst>
        </pc:spChg>
        <pc:spChg chg="mod">
          <ac:chgData name="Caroline Prodger" userId="e4ef2e75-b60b-401b-8ebe-291bdcf405f4" providerId="ADAL" clId="{0092130F-A9D3-426B-999F-8851DF0354B1}" dt="2022-09-29T18:28:45.135" v="3042" actId="1076"/>
          <ac:spMkLst>
            <pc:docMk/>
            <pc:sldMk cId="727129623" sldId="341"/>
            <ac:spMk id="18434" creationId="{00000000-0000-0000-0000-000000000000}"/>
          </ac:spMkLst>
        </pc:spChg>
        <pc:picChg chg="del">
          <ac:chgData name="Caroline Prodger" userId="e4ef2e75-b60b-401b-8ebe-291bdcf405f4" providerId="ADAL" clId="{0092130F-A9D3-426B-999F-8851DF0354B1}" dt="2022-09-29T18:28:16.834" v="3026" actId="21"/>
          <ac:picMkLst>
            <pc:docMk/>
            <pc:sldMk cId="727129623" sldId="341"/>
            <ac:picMk id="4098" creationId="{00000000-0000-0000-0000-000000000000}"/>
          </ac:picMkLst>
        </pc:picChg>
      </pc:sldChg>
      <pc:sldChg chg="addSp delSp modSp mod modNotesTx">
        <pc:chgData name="Caroline Prodger" userId="e4ef2e75-b60b-401b-8ebe-291bdcf405f4" providerId="ADAL" clId="{0092130F-A9D3-426B-999F-8851DF0354B1}" dt="2022-09-30T11:03:46.650" v="3279" actId="20578"/>
        <pc:sldMkLst>
          <pc:docMk/>
          <pc:sldMk cId="2987818618" sldId="342"/>
        </pc:sldMkLst>
        <pc:spChg chg="mod">
          <ac:chgData name="Caroline Prodger" userId="e4ef2e75-b60b-401b-8ebe-291bdcf405f4" providerId="ADAL" clId="{0092130F-A9D3-426B-999F-8851DF0354B1}" dt="2022-09-30T11:03:46.650" v="3279" actId="20578"/>
          <ac:spMkLst>
            <pc:docMk/>
            <pc:sldMk cId="2987818618" sldId="342"/>
            <ac:spMk id="3" creationId="{00000000-0000-0000-0000-000000000000}"/>
          </ac:spMkLst>
        </pc:spChg>
        <pc:picChg chg="add mod">
          <ac:chgData name="Caroline Prodger" userId="e4ef2e75-b60b-401b-8ebe-291bdcf405f4" providerId="ADAL" clId="{0092130F-A9D3-426B-999F-8851DF0354B1}" dt="2022-09-29T17:02:08.569" v="439" actId="14100"/>
          <ac:picMkLst>
            <pc:docMk/>
            <pc:sldMk cId="2987818618" sldId="342"/>
            <ac:picMk id="5" creationId="{9D276C1B-F1A5-BF92-F225-33559A487415}"/>
          </ac:picMkLst>
        </pc:picChg>
        <pc:picChg chg="del">
          <ac:chgData name="Caroline Prodger" userId="e4ef2e75-b60b-401b-8ebe-291bdcf405f4" providerId="ADAL" clId="{0092130F-A9D3-426B-999F-8851DF0354B1}" dt="2022-09-29T17:00:25.392" v="434" actId="478"/>
          <ac:picMkLst>
            <pc:docMk/>
            <pc:sldMk cId="2987818618" sldId="342"/>
            <ac:picMk id="1026" creationId="{00000000-0000-0000-0000-000000000000}"/>
          </ac:picMkLst>
        </pc:picChg>
      </pc:sldChg>
      <pc:sldChg chg="delSp modSp mod modNotesTx">
        <pc:chgData name="Caroline Prodger" userId="e4ef2e75-b60b-401b-8ebe-291bdcf405f4" providerId="ADAL" clId="{0092130F-A9D3-426B-999F-8851DF0354B1}" dt="2022-09-29T17:04:36.683" v="561" actId="20577"/>
        <pc:sldMkLst>
          <pc:docMk/>
          <pc:sldMk cId="4269441053" sldId="343"/>
        </pc:sldMkLst>
        <pc:spChg chg="mod">
          <ac:chgData name="Caroline Prodger" userId="e4ef2e75-b60b-401b-8ebe-291bdcf405f4" providerId="ADAL" clId="{0092130F-A9D3-426B-999F-8851DF0354B1}" dt="2022-09-29T17:03:20.573" v="480" actId="20577"/>
          <ac:spMkLst>
            <pc:docMk/>
            <pc:sldMk cId="4269441053" sldId="343"/>
            <ac:spMk id="2" creationId="{00000000-0000-0000-0000-000000000000}"/>
          </ac:spMkLst>
        </pc:spChg>
        <pc:spChg chg="mod">
          <ac:chgData name="Caroline Prodger" userId="e4ef2e75-b60b-401b-8ebe-291bdcf405f4" providerId="ADAL" clId="{0092130F-A9D3-426B-999F-8851DF0354B1}" dt="2022-09-29T17:04:17.414" v="557" actId="14100"/>
          <ac:spMkLst>
            <pc:docMk/>
            <pc:sldMk cId="4269441053" sldId="343"/>
            <ac:spMk id="3" creationId="{00000000-0000-0000-0000-000000000000}"/>
          </ac:spMkLst>
        </pc:spChg>
        <pc:spChg chg="del mod">
          <ac:chgData name="Caroline Prodger" userId="e4ef2e75-b60b-401b-8ebe-291bdcf405f4" providerId="ADAL" clId="{0092130F-A9D3-426B-999F-8851DF0354B1}" dt="2022-09-29T17:04:33.710" v="560" actId="478"/>
          <ac:spMkLst>
            <pc:docMk/>
            <pc:sldMk cId="4269441053" sldId="343"/>
            <ac:spMk id="4" creationId="{00000000-0000-0000-0000-000000000000}"/>
          </ac:spMkLst>
        </pc:spChg>
        <pc:picChg chg="mod">
          <ac:chgData name="Caroline Prodger" userId="e4ef2e75-b60b-401b-8ebe-291bdcf405f4" providerId="ADAL" clId="{0092130F-A9D3-426B-999F-8851DF0354B1}" dt="2022-09-29T17:04:28.663" v="559" actId="14100"/>
          <ac:picMkLst>
            <pc:docMk/>
            <pc:sldMk cId="4269441053" sldId="343"/>
            <ac:picMk id="2050" creationId="{00000000-0000-0000-0000-000000000000}"/>
          </ac:picMkLst>
        </pc:picChg>
      </pc:sldChg>
      <pc:sldChg chg="modSp mod modNotesTx">
        <pc:chgData name="Caroline Prodger" userId="e4ef2e75-b60b-401b-8ebe-291bdcf405f4" providerId="ADAL" clId="{0092130F-A9D3-426B-999F-8851DF0354B1}" dt="2022-09-30T11:05:12.032" v="3281" actId="20577"/>
        <pc:sldMkLst>
          <pc:docMk/>
          <pc:sldMk cId="2928753347" sldId="344"/>
        </pc:sldMkLst>
        <pc:spChg chg="mod">
          <ac:chgData name="Caroline Prodger" userId="e4ef2e75-b60b-401b-8ebe-291bdcf405f4" providerId="ADAL" clId="{0092130F-A9D3-426B-999F-8851DF0354B1}" dt="2022-09-29T17:05:19.389" v="575" actId="20577"/>
          <ac:spMkLst>
            <pc:docMk/>
            <pc:sldMk cId="2928753347" sldId="344"/>
            <ac:spMk id="2" creationId="{00000000-0000-0000-0000-000000000000}"/>
          </ac:spMkLst>
        </pc:spChg>
        <pc:spChg chg="mod">
          <ac:chgData name="Caroline Prodger" userId="e4ef2e75-b60b-401b-8ebe-291bdcf405f4" providerId="ADAL" clId="{0092130F-A9D3-426B-999F-8851DF0354B1}" dt="2022-09-30T11:04:40.003" v="3280" actId="113"/>
          <ac:spMkLst>
            <pc:docMk/>
            <pc:sldMk cId="2928753347" sldId="344"/>
            <ac:spMk id="3" creationId="{00000000-0000-0000-0000-000000000000}"/>
          </ac:spMkLst>
        </pc:spChg>
        <pc:spChg chg="mod">
          <ac:chgData name="Caroline Prodger" userId="e4ef2e75-b60b-401b-8ebe-291bdcf405f4" providerId="ADAL" clId="{0092130F-A9D3-426B-999F-8851DF0354B1}" dt="2022-09-30T11:05:12.032" v="3281" actId="20577"/>
          <ac:spMkLst>
            <pc:docMk/>
            <pc:sldMk cId="2928753347" sldId="344"/>
            <ac:spMk id="5" creationId="{00000000-0000-0000-0000-000000000000}"/>
          </ac:spMkLst>
        </pc:spChg>
      </pc:sldChg>
      <pc:sldChg chg="addSp delSp modSp mod modNotesTx">
        <pc:chgData name="Caroline Prodger" userId="e4ef2e75-b60b-401b-8ebe-291bdcf405f4" providerId="ADAL" clId="{0092130F-A9D3-426B-999F-8851DF0354B1}" dt="2022-09-30T11:06:22.220" v="3309" actId="20577"/>
        <pc:sldMkLst>
          <pc:docMk/>
          <pc:sldMk cId="3833018481" sldId="345"/>
        </pc:sldMkLst>
        <pc:spChg chg="mod">
          <ac:chgData name="Caroline Prodger" userId="e4ef2e75-b60b-401b-8ebe-291bdcf405f4" providerId="ADAL" clId="{0092130F-A9D3-426B-999F-8851DF0354B1}" dt="2022-09-29T18:42:44.819" v="3276" actId="20577"/>
          <ac:spMkLst>
            <pc:docMk/>
            <pc:sldMk cId="3833018481" sldId="345"/>
            <ac:spMk id="2" creationId="{00000000-0000-0000-0000-000000000000}"/>
          </ac:spMkLst>
        </pc:spChg>
        <pc:spChg chg="mod">
          <ac:chgData name="Caroline Prodger" userId="e4ef2e75-b60b-401b-8ebe-291bdcf405f4" providerId="ADAL" clId="{0092130F-A9D3-426B-999F-8851DF0354B1}" dt="2022-09-29T17:28:23.571" v="1803" actId="20577"/>
          <ac:spMkLst>
            <pc:docMk/>
            <pc:sldMk cId="3833018481" sldId="345"/>
            <ac:spMk id="3" creationId="{00000000-0000-0000-0000-000000000000}"/>
          </ac:spMkLst>
        </pc:spChg>
        <pc:spChg chg="add mod">
          <ac:chgData name="Caroline Prodger" userId="e4ef2e75-b60b-401b-8ebe-291bdcf405f4" providerId="ADAL" clId="{0092130F-A9D3-426B-999F-8851DF0354B1}" dt="2022-09-29T17:27:28.870" v="1763" actId="1076"/>
          <ac:spMkLst>
            <pc:docMk/>
            <pc:sldMk cId="3833018481" sldId="345"/>
            <ac:spMk id="4" creationId="{83690E29-DBAF-1223-8F63-2B2A48EFF2C9}"/>
          </ac:spMkLst>
        </pc:spChg>
        <pc:spChg chg="del mod">
          <ac:chgData name="Caroline Prodger" userId="e4ef2e75-b60b-401b-8ebe-291bdcf405f4" providerId="ADAL" clId="{0092130F-A9D3-426B-999F-8851DF0354B1}" dt="2022-09-29T17:22:27.851" v="1378" actId="478"/>
          <ac:spMkLst>
            <pc:docMk/>
            <pc:sldMk cId="3833018481" sldId="345"/>
            <ac:spMk id="5" creationId="{00000000-0000-0000-0000-000000000000}"/>
          </ac:spMkLst>
        </pc:spChg>
        <pc:spChg chg="add mod">
          <ac:chgData name="Caroline Prodger" userId="e4ef2e75-b60b-401b-8ebe-291bdcf405f4" providerId="ADAL" clId="{0092130F-A9D3-426B-999F-8851DF0354B1}" dt="2022-09-30T11:06:22.220" v="3309" actId="20577"/>
          <ac:spMkLst>
            <pc:docMk/>
            <pc:sldMk cId="3833018481" sldId="345"/>
            <ac:spMk id="6" creationId="{175B4522-EA4E-0E3A-6E33-CDE56A35353D}"/>
          </ac:spMkLst>
        </pc:spChg>
        <pc:picChg chg="mod">
          <ac:chgData name="Caroline Prodger" userId="e4ef2e75-b60b-401b-8ebe-291bdcf405f4" providerId="ADAL" clId="{0092130F-A9D3-426B-999F-8851DF0354B1}" dt="2022-09-29T17:22:06.401" v="1373" actId="14100"/>
          <ac:picMkLst>
            <pc:docMk/>
            <pc:sldMk cId="3833018481" sldId="345"/>
            <ac:picMk id="1026" creationId="{00000000-0000-0000-0000-000000000000}"/>
          </ac:picMkLst>
        </pc:picChg>
      </pc:sldChg>
      <pc:sldChg chg="modSp del mod">
        <pc:chgData name="Caroline Prodger" userId="e4ef2e75-b60b-401b-8ebe-291bdcf405f4" providerId="ADAL" clId="{0092130F-A9D3-426B-999F-8851DF0354B1}" dt="2022-09-29T17:28:43.072" v="1804" actId="2696"/>
        <pc:sldMkLst>
          <pc:docMk/>
          <pc:sldMk cId="4007245345" sldId="346"/>
        </pc:sldMkLst>
        <pc:spChg chg="mod">
          <ac:chgData name="Caroline Prodger" userId="e4ef2e75-b60b-401b-8ebe-291bdcf405f4" providerId="ADAL" clId="{0092130F-A9D3-426B-999F-8851DF0354B1}" dt="2022-09-29T17:24:02.503" v="1535" actId="21"/>
          <ac:spMkLst>
            <pc:docMk/>
            <pc:sldMk cId="4007245345" sldId="346"/>
            <ac:spMk id="3" creationId="{00000000-0000-0000-0000-000000000000}"/>
          </ac:spMkLst>
        </pc:spChg>
      </pc:sldChg>
      <pc:sldChg chg="addSp delSp modSp add del mod ord modNotesTx">
        <pc:chgData name="Caroline Prodger" userId="e4ef2e75-b60b-401b-8ebe-291bdcf405f4" providerId="ADAL" clId="{0092130F-A9D3-426B-999F-8851DF0354B1}" dt="2022-09-29T18:42:09.678" v="3248" actId="20577"/>
        <pc:sldMkLst>
          <pc:docMk/>
          <pc:sldMk cId="341562485" sldId="347"/>
        </pc:sldMkLst>
        <pc:spChg chg="mod">
          <ac:chgData name="Caroline Prodger" userId="e4ef2e75-b60b-401b-8ebe-291bdcf405f4" providerId="ADAL" clId="{0092130F-A9D3-426B-999F-8851DF0354B1}" dt="2022-09-29T18:21:43.284" v="2942" actId="20577"/>
          <ac:spMkLst>
            <pc:docMk/>
            <pc:sldMk cId="341562485" sldId="347"/>
            <ac:spMk id="2" creationId="{00000000-0000-0000-0000-000000000000}"/>
          </ac:spMkLst>
        </pc:spChg>
        <pc:spChg chg="mod">
          <ac:chgData name="Caroline Prodger" userId="e4ef2e75-b60b-401b-8ebe-291bdcf405f4" providerId="ADAL" clId="{0092130F-A9D3-426B-999F-8851DF0354B1}" dt="2022-09-29T18:42:09.678" v="3248" actId="20577"/>
          <ac:spMkLst>
            <pc:docMk/>
            <pc:sldMk cId="341562485" sldId="347"/>
            <ac:spMk id="3" creationId="{00000000-0000-0000-0000-000000000000}"/>
          </ac:spMkLst>
        </pc:spChg>
        <pc:spChg chg="add del mod">
          <ac:chgData name="Caroline Prodger" userId="e4ef2e75-b60b-401b-8ebe-291bdcf405f4" providerId="ADAL" clId="{0092130F-A9D3-426B-999F-8851DF0354B1}" dt="2022-09-29T18:09:32.972" v="2864" actId="478"/>
          <ac:spMkLst>
            <pc:docMk/>
            <pc:sldMk cId="341562485" sldId="347"/>
            <ac:spMk id="6" creationId="{D42EDA5D-38D3-FB38-0B38-193323C00DC1}"/>
          </ac:spMkLst>
        </pc:spChg>
        <pc:picChg chg="add mod">
          <ac:chgData name="Caroline Prodger" userId="e4ef2e75-b60b-401b-8ebe-291bdcf405f4" providerId="ADAL" clId="{0092130F-A9D3-426B-999F-8851DF0354B1}" dt="2022-09-29T18:09:36.813" v="2865" actId="1076"/>
          <ac:picMkLst>
            <pc:docMk/>
            <pc:sldMk cId="341562485" sldId="347"/>
            <ac:picMk id="5" creationId="{535FCFC6-139F-FC9A-8BE3-44FA311EB670}"/>
          </ac:picMkLst>
        </pc:picChg>
      </pc:sldChg>
      <pc:sldChg chg="modSp mod modNotesTx">
        <pc:chgData name="Caroline Prodger" userId="e4ef2e75-b60b-401b-8ebe-291bdcf405f4" providerId="ADAL" clId="{0092130F-A9D3-426B-999F-8851DF0354B1}" dt="2022-09-30T11:08:19.747" v="3361" actId="20577"/>
        <pc:sldMkLst>
          <pc:docMk/>
          <pc:sldMk cId="1114022292" sldId="348"/>
        </pc:sldMkLst>
        <pc:spChg chg="mod">
          <ac:chgData name="Caroline Prodger" userId="e4ef2e75-b60b-401b-8ebe-291bdcf405f4" providerId="ADAL" clId="{0092130F-A9D3-426B-999F-8851DF0354B1}" dt="2022-09-29T18:38:22.731" v="3076" actId="20577"/>
          <ac:spMkLst>
            <pc:docMk/>
            <pc:sldMk cId="1114022292" sldId="348"/>
            <ac:spMk id="2" creationId="{00000000-0000-0000-0000-000000000000}"/>
          </ac:spMkLst>
        </pc:spChg>
        <pc:spChg chg="mod">
          <ac:chgData name="Caroline Prodger" userId="e4ef2e75-b60b-401b-8ebe-291bdcf405f4" providerId="ADAL" clId="{0092130F-A9D3-426B-999F-8851DF0354B1}" dt="2022-09-30T11:07:53.577" v="3343" actId="20577"/>
          <ac:spMkLst>
            <pc:docMk/>
            <pc:sldMk cId="1114022292" sldId="348"/>
            <ac:spMk id="3" creationId="{00000000-0000-0000-0000-000000000000}"/>
          </ac:spMkLst>
        </pc:spChg>
        <pc:spChg chg="mod">
          <ac:chgData name="Caroline Prodger" userId="e4ef2e75-b60b-401b-8ebe-291bdcf405f4" providerId="ADAL" clId="{0092130F-A9D3-426B-999F-8851DF0354B1}" dt="2022-09-30T11:08:16.606" v="3360" actId="20577"/>
          <ac:spMkLst>
            <pc:docMk/>
            <pc:sldMk cId="1114022292" sldId="348"/>
            <ac:spMk id="5" creationId="{00000000-0000-0000-0000-000000000000}"/>
          </ac:spMkLst>
        </pc:spChg>
        <pc:picChg chg="mod">
          <ac:chgData name="Caroline Prodger" userId="e4ef2e75-b60b-401b-8ebe-291bdcf405f4" providerId="ADAL" clId="{0092130F-A9D3-426B-999F-8851DF0354B1}" dt="2022-09-29T18:39:44.782" v="3105" actId="1076"/>
          <ac:picMkLst>
            <pc:docMk/>
            <pc:sldMk cId="1114022292" sldId="348"/>
            <ac:picMk id="3074" creationId="{00000000-0000-0000-0000-000000000000}"/>
          </ac:picMkLst>
        </pc:picChg>
      </pc:sldChg>
      <pc:sldChg chg="addSp modSp mod ord modNotesTx">
        <pc:chgData name="Caroline Prodger" userId="e4ef2e75-b60b-401b-8ebe-291bdcf405f4" providerId="ADAL" clId="{0092130F-A9D3-426B-999F-8851DF0354B1}" dt="2022-09-29T18:27:52.637" v="3022" actId="14100"/>
        <pc:sldMkLst>
          <pc:docMk/>
          <pc:sldMk cId="4240611945" sldId="349"/>
        </pc:sldMkLst>
        <pc:spChg chg="mod">
          <ac:chgData name="Caroline Prodger" userId="e4ef2e75-b60b-401b-8ebe-291bdcf405f4" providerId="ADAL" clId="{0092130F-A9D3-426B-999F-8851DF0354B1}" dt="2022-09-29T18:26:16.722" v="3015" actId="20577"/>
          <ac:spMkLst>
            <pc:docMk/>
            <pc:sldMk cId="4240611945" sldId="349"/>
            <ac:spMk id="2" creationId="{00000000-0000-0000-0000-000000000000}"/>
          </ac:spMkLst>
        </pc:spChg>
        <pc:spChg chg="mod">
          <ac:chgData name="Caroline Prodger" userId="e4ef2e75-b60b-401b-8ebe-291bdcf405f4" providerId="ADAL" clId="{0092130F-A9D3-426B-999F-8851DF0354B1}" dt="2022-09-29T18:27:35.791" v="3016" actId="14100"/>
          <ac:spMkLst>
            <pc:docMk/>
            <pc:sldMk cId="4240611945" sldId="349"/>
            <ac:spMk id="3" creationId="{00000000-0000-0000-0000-000000000000}"/>
          </ac:spMkLst>
        </pc:spChg>
        <pc:picChg chg="add mod">
          <ac:chgData name="Caroline Prodger" userId="e4ef2e75-b60b-401b-8ebe-291bdcf405f4" providerId="ADAL" clId="{0092130F-A9D3-426B-999F-8851DF0354B1}" dt="2022-09-29T18:27:52.637" v="3022" actId="14100"/>
          <ac:picMkLst>
            <pc:docMk/>
            <pc:sldMk cId="4240611945" sldId="349"/>
            <ac:picMk id="5" creationId="{5576E4A4-C3A2-4813-2FCB-ED8A728B2C41}"/>
          </ac:picMkLst>
        </pc:picChg>
      </pc:sldChg>
      <pc:sldChg chg="addSp delSp modSp new mod">
        <pc:chgData name="Caroline Prodger" userId="e4ef2e75-b60b-401b-8ebe-291bdcf405f4" providerId="ADAL" clId="{0092130F-A9D3-426B-999F-8851DF0354B1}" dt="2022-09-29T17:21:00.739" v="1368" actId="20577"/>
        <pc:sldMkLst>
          <pc:docMk/>
          <pc:sldMk cId="2516198834" sldId="350"/>
        </pc:sldMkLst>
        <pc:spChg chg="mod">
          <ac:chgData name="Caroline Prodger" userId="e4ef2e75-b60b-401b-8ebe-291bdcf405f4" providerId="ADAL" clId="{0092130F-A9D3-426B-999F-8851DF0354B1}" dt="2022-09-29T17:09:17.741" v="818" actId="20577"/>
          <ac:spMkLst>
            <pc:docMk/>
            <pc:sldMk cId="2516198834" sldId="350"/>
            <ac:spMk id="2" creationId="{6F8F9FE9-F81D-BB6A-4C73-CC85E80B5213}"/>
          </ac:spMkLst>
        </pc:spChg>
        <pc:spChg chg="del">
          <ac:chgData name="Caroline Prodger" userId="e4ef2e75-b60b-401b-8ebe-291bdcf405f4" providerId="ADAL" clId="{0092130F-A9D3-426B-999F-8851DF0354B1}" dt="2022-09-29T17:12:55.887" v="819" actId="931"/>
          <ac:spMkLst>
            <pc:docMk/>
            <pc:sldMk cId="2516198834" sldId="350"/>
            <ac:spMk id="3" creationId="{C49E3550-E27A-A979-4188-5793C73D3CF2}"/>
          </ac:spMkLst>
        </pc:spChg>
        <pc:spChg chg="add mod">
          <ac:chgData name="Caroline Prodger" userId="e4ef2e75-b60b-401b-8ebe-291bdcf405f4" providerId="ADAL" clId="{0092130F-A9D3-426B-999F-8851DF0354B1}" dt="2022-09-29T17:21:00.739" v="1368" actId="20577"/>
          <ac:spMkLst>
            <pc:docMk/>
            <pc:sldMk cId="2516198834" sldId="350"/>
            <ac:spMk id="6" creationId="{0002A69E-282F-50A6-2585-F76A289F6679}"/>
          </ac:spMkLst>
        </pc:spChg>
        <pc:picChg chg="add mod">
          <ac:chgData name="Caroline Prodger" userId="e4ef2e75-b60b-401b-8ebe-291bdcf405f4" providerId="ADAL" clId="{0092130F-A9D3-426B-999F-8851DF0354B1}" dt="2022-09-29T17:20:25.768" v="1354" actId="1076"/>
          <ac:picMkLst>
            <pc:docMk/>
            <pc:sldMk cId="2516198834" sldId="350"/>
            <ac:picMk id="5" creationId="{9D32BA59-8920-5FF4-88A1-68EE6B4F6FDE}"/>
          </ac:picMkLst>
        </pc:picChg>
      </pc:sldChg>
      <pc:sldChg chg="addSp delSp modSp new mod">
        <pc:chgData name="Caroline Prodger" userId="e4ef2e75-b60b-401b-8ebe-291bdcf405f4" providerId="ADAL" clId="{0092130F-A9D3-426B-999F-8851DF0354B1}" dt="2022-09-30T11:07:21.565" v="3339" actId="20577"/>
        <pc:sldMkLst>
          <pc:docMk/>
          <pc:sldMk cId="2284405606" sldId="351"/>
        </pc:sldMkLst>
        <pc:spChg chg="mod">
          <ac:chgData name="Caroline Prodger" userId="e4ef2e75-b60b-401b-8ebe-291bdcf405f4" providerId="ADAL" clId="{0092130F-A9D3-426B-999F-8851DF0354B1}" dt="2022-09-29T18:22:29.570" v="2984" actId="20577"/>
          <ac:spMkLst>
            <pc:docMk/>
            <pc:sldMk cId="2284405606" sldId="351"/>
            <ac:spMk id="2" creationId="{E15FA9B0-60D1-7189-43C8-61C99C74CC54}"/>
          </ac:spMkLst>
        </pc:spChg>
        <pc:spChg chg="del">
          <ac:chgData name="Caroline Prodger" userId="e4ef2e75-b60b-401b-8ebe-291bdcf405f4" providerId="ADAL" clId="{0092130F-A9D3-426B-999F-8851DF0354B1}" dt="2022-09-29T18:22:04.139" v="2946" actId="478"/>
          <ac:spMkLst>
            <pc:docMk/>
            <pc:sldMk cId="2284405606" sldId="351"/>
            <ac:spMk id="3" creationId="{74DC40A1-B777-B694-EF04-6A5CC66A57B7}"/>
          </ac:spMkLst>
        </pc:spChg>
        <pc:spChg chg="add mod">
          <ac:chgData name="Caroline Prodger" userId="e4ef2e75-b60b-401b-8ebe-291bdcf405f4" providerId="ADAL" clId="{0092130F-A9D3-426B-999F-8851DF0354B1}" dt="2022-09-30T11:07:21.565" v="3339" actId="20577"/>
          <ac:spMkLst>
            <pc:docMk/>
            <pc:sldMk cId="2284405606" sldId="351"/>
            <ac:spMk id="5" creationId="{1DA8EFD1-8899-BF27-556E-9ABC33BD195C}"/>
          </ac:spMkLst>
        </pc:spChg>
        <pc:picChg chg="add mod">
          <ac:chgData name="Caroline Prodger" userId="e4ef2e75-b60b-401b-8ebe-291bdcf405f4" providerId="ADAL" clId="{0092130F-A9D3-426B-999F-8851DF0354B1}" dt="2022-09-29T18:23:29.518" v="2999" actId="1076"/>
          <ac:picMkLst>
            <pc:docMk/>
            <pc:sldMk cId="2284405606" sldId="351"/>
            <ac:picMk id="7" creationId="{1BB4E845-F784-746B-CDD7-0F1C7F18A766}"/>
          </ac:picMkLst>
        </pc:picChg>
      </pc:sldChg>
      <pc:sldChg chg="addSp delSp modSp new mod">
        <pc:chgData name="Caroline Prodger" userId="e4ef2e75-b60b-401b-8ebe-291bdcf405f4" providerId="ADAL" clId="{0092130F-A9D3-426B-999F-8851DF0354B1}" dt="2022-09-30T11:08:45.825" v="3380" actId="20577"/>
        <pc:sldMkLst>
          <pc:docMk/>
          <pc:sldMk cId="3549797012" sldId="352"/>
        </pc:sldMkLst>
        <pc:spChg chg="mod">
          <ac:chgData name="Caroline Prodger" userId="e4ef2e75-b60b-401b-8ebe-291bdcf405f4" providerId="ADAL" clId="{0092130F-A9D3-426B-999F-8851DF0354B1}" dt="2022-09-29T18:28:35.393" v="3040" actId="20577"/>
          <ac:spMkLst>
            <pc:docMk/>
            <pc:sldMk cId="3549797012" sldId="352"/>
            <ac:spMk id="2" creationId="{673DE8F9-654B-E69F-823B-C98B6AD98554}"/>
          </ac:spMkLst>
        </pc:spChg>
        <pc:spChg chg="del">
          <ac:chgData name="Caroline Prodger" userId="e4ef2e75-b60b-401b-8ebe-291bdcf405f4" providerId="ADAL" clId="{0092130F-A9D3-426B-999F-8851DF0354B1}" dt="2022-09-29T18:28:20.676" v="3027"/>
          <ac:spMkLst>
            <pc:docMk/>
            <pc:sldMk cId="3549797012" sldId="352"/>
            <ac:spMk id="3" creationId="{7510F097-578D-FC01-A2F3-7EF9FD5C6F12}"/>
          </ac:spMkLst>
        </pc:spChg>
        <pc:spChg chg="add mod">
          <ac:chgData name="Caroline Prodger" userId="e4ef2e75-b60b-401b-8ebe-291bdcf405f4" providerId="ADAL" clId="{0092130F-A9D3-426B-999F-8851DF0354B1}" dt="2022-09-30T11:08:45.825" v="3380" actId="20577"/>
          <ac:spMkLst>
            <pc:docMk/>
            <pc:sldMk cId="3549797012" sldId="352"/>
            <ac:spMk id="5" creationId="{76454226-2AF7-931E-4F36-F4FDB3BE6089}"/>
          </ac:spMkLst>
        </pc:spChg>
        <pc:picChg chg="add mod">
          <ac:chgData name="Caroline Prodger" userId="e4ef2e75-b60b-401b-8ebe-291bdcf405f4" providerId="ADAL" clId="{0092130F-A9D3-426B-999F-8851DF0354B1}" dt="2022-09-29T18:37:42.527" v="3044" actId="1076"/>
          <ac:picMkLst>
            <pc:docMk/>
            <pc:sldMk cId="3549797012" sldId="352"/>
            <ac:picMk id="6" creationId="{434F6D4D-CCAC-B8E0-21CC-680A55B8F90E}"/>
          </ac:picMkLst>
        </pc:picChg>
      </pc:sldChg>
      <pc:sldChg chg="modSp new mod addCm">
        <pc:chgData name="Caroline Prodger" userId="e4ef2e75-b60b-401b-8ebe-291bdcf405f4" providerId="ADAL" clId="{0092130F-A9D3-426B-999F-8851DF0354B1}" dt="2022-10-03T17:00:40.520" v="4632" actId="20577"/>
        <pc:sldMkLst>
          <pc:docMk/>
          <pc:sldMk cId="466603536" sldId="353"/>
        </pc:sldMkLst>
        <pc:spChg chg="mod">
          <ac:chgData name="Caroline Prodger" userId="e4ef2e75-b60b-401b-8ebe-291bdcf405f4" providerId="ADAL" clId="{0092130F-A9D3-426B-999F-8851DF0354B1}" dt="2022-10-03T16:46:13.147" v="3409" actId="20577"/>
          <ac:spMkLst>
            <pc:docMk/>
            <pc:sldMk cId="466603536" sldId="353"/>
            <ac:spMk id="2" creationId="{7607B636-0D29-9F95-7019-592FCE6AA986}"/>
          </ac:spMkLst>
        </pc:spChg>
        <pc:spChg chg="mod">
          <ac:chgData name="Caroline Prodger" userId="e4ef2e75-b60b-401b-8ebe-291bdcf405f4" providerId="ADAL" clId="{0092130F-A9D3-426B-999F-8851DF0354B1}" dt="2022-10-03T17:00:40.520" v="4632" actId="20577"/>
          <ac:spMkLst>
            <pc:docMk/>
            <pc:sldMk cId="466603536" sldId="353"/>
            <ac:spMk id="3" creationId="{43502683-078E-35E6-D480-9DCB40C8CDB5}"/>
          </ac:spMkLst>
        </pc:spChg>
      </pc:sldChg>
    </pc:docChg>
  </pc:docChgLst>
  <pc:docChgLst>
    <pc:chgData name="Charlie Evans" userId="9964b21c-b77c-4334-8083-162c4eec6535" providerId="ADAL" clId="{E824AEF6-C374-4411-80C4-3EDB07FEBA51}"/>
    <pc:docChg chg="modMainMaster">
      <pc:chgData name="Charlie Evans" userId="9964b21c-b77c-4334-8083-162c4eec6535" providerId="ADAL" clId="{E824AEF6-C374-4411-80C4-3EDB07FEBA51}" dt="2022-01-26T15:57:25.567" v="6" actId="1076"/>
      <pc:docMkLst>
        <pc:docMk/>
      </pc:docMkLst>
      <pc:sldMasterChg chg="modSp mod">
        <pc:chgData name="Charlie Evans" userId="9964b21c-b77c-4334-8083-162c4eec6535" providerId="ADAL" clId="{E824AEF6-C374-4411-80C4-3EDB07FEBA51}" dt="2022-01-26T15:57:25.567" v="6" actId="1076"/>
        <pc:sldMasterMkLst>
          <pc:docMk/>
          <pc:sldMasterMk cId="0" sldId="2147483651"/>
        </pc:sldMasterMkLst>
        <pc:spChg chg="mod">
          <ac:chgData name="Charlie Evans" userId="9964b21c-b77c-4334-8083-162c4eec6535" providerId="ADAL" clId="{E824AEF6-C374-4411-80C4-3EDB07FEBA51}" dt="2022-01-26T15:57:25.567" v="6" actId="1076"/>
          <ac:spMkLst>
            <pc:docMk/>
            <pc:sldMasterMk cId="0" sldId="2147483651"/>
            <ac:spMk id="11" creationId="{96F0CD5D-B4A7-4421-AC1D-7F2293649C0F}"/>
          </ac:spMkLst>
        </pc:spChg>
      </pc:sldMasterChg>
    </pc:docChg>
  </pc:docChgLst>
  <pc:docChgLst>
    <pc:chgData name="Charlie Evans" userId="S::charlie.evans@cityandguilds.com::9964b21c-b77c-4334-8083-162c4eec6535" providerId="AD" clId="Web-{4530202E-F0E7-4F7B-BCEE-F889F18E9F90}"/>
    <pc:docChg chg="modSld">
      <pc:chgData name="Charlie Evans" userId="S::charlie.evans@cityandguilds.com::9964b21c-b77c-4334-8083-162c4eec6535" providerId="AD" clId="Web-{4530202E-F0E7-4F7B-BCEE-F889F18E9F90}" dt="2022-01-26T15:55:43.935" v="1"/>
      <pc:docMkLst>
        <pc:docMk/>
      </pc:docMkLst>
      <pc:sldChg chg="addSp">
        <pc:chgData name="Charlie Evans" userId="S::charlie.evans@cityandguilds.com::9964b21c-b77c-4334-8083-162c4eec6535" providerId="AD" clId="Web-{4530202E-F0E7-4F7B-BCEE-F889F18E9F90}" dt="2022-01-26T15:55:43.935" v="1"/>
        <pc:sldMkLst>
          <pc:docMk/>
          <pc:sldMk cId="0" sldId="267"/>
        </pc:sldMkLst>
        <pc:spChg chg="add">
          <ac:chgData name="Charlie Evans" userId="S::charlie.evans@cityandguilds.com::9964b21c-b77c-4334-8083-162c4eec6535" providerId="AD" clId="Web-{4530202E-F0E7-4F7B-BCEE-F889F18E9F90}" dt="2022-01-26T15:55:42.529" v="0"/>
          <ac:spMkLst>
            <pc:docMk/>
            <pc:sldMk cId="0" sldId="267"/>
            <ac:spMk id="2" creationId="{C855CB61-441F-4AF0-AAA4-6431927C0E15}"/>
          </ac:spMkLst>
        </pc:spChg>
        <pc:spChg chg="add">
          <ac:chgData name="Charlie Evans" userId="S::charlie.evans@cityandguilds.com::9964b21c-b77c-4334-8083-162c4eec6535" providerId="AD" clId="Web-{4530202E-F0E7-4F7B-BCEE-F889F18E9F90}" dt="2022-01-26T15:55:43.935" v="1"/>
          <ac:spMkLst>
            <pc:docMk/>
            <pc:sldMk cId="0" sldId="267"/>
            <ac:spMk id="3" creationId="{105F374A-B56D-4CA5-81D4-9FC175BEBB7D}"/>
          </ac:spMkLst>
        </pc:spChg>
      </pc:sldChg>
    </pc:docChg>
  </pc:docChgLst>
  <pc:docChgLst>
    <pc:chgData name="Charlie Evans" userId="S::charlie.evans@cityandguilds.com::9964b21c-b77c-4334-8083-162c4eec6535" providerId="AD" clId="Web-{A2F6CF8D-5C88-4AB3-A932-369AD7190CFE}"/>
    <pc:docChg chg="modSld">
      <pc:chgData name="Charlie Evans" userId="S::charlie.evans@cityandguilds.com::9964b21c-b77c-4334-8083-162c4eec6535" providerId="AD" clId="Web-{A2F6CF8D-5C88-4AB3-A932-369AD7190CFE}" dt="2022-01-26T15:56:44.245" v="1"/>
      <pc:docMkLst>
        <pc:docMk/>
      </pc:docMkLst>
      <pc:sldChg chg="addSp">
        <pc:chgData name="Charlie Evans" userId="S::charlie.evans@cityandguilds.com::9964b21c-b77c-4334-8083-162c4eec6535" providerId="AD" clId="Web-{A2F6CF8D-5C88-4AB3-A932-369AD7190CFE}" dt="2022-01-26T15:56:44.245" v="1"/>
        <pc:sldMkLst>
          <pc:docMk/>
          <pc:sldMk cId="4022091065" sldId="256"/>
        </pc:sldMkLst>
        <pc:spChg chg="add">
          <ac:chgData name="Charlie Evans" userId="S::charlie.evans@cityandguilds.com::9964b21c-b77c-4334-8083-162c4eec6535" providerId="AD" clId="Web-{A2F6CF8D-5C88-4AB3-A932-369AD7190CFE}" dt="2022-01-26T15:56:43.433" v="0"/>
          <ac:spMkLst>
            <pc:docMk/>
            <pc:sldMk cId="4022091065" sldId="256"/>
            <ac:spMk id="2" creationId="{421C8757-DEE2-4F28-B89C-AB3494B906FE}"/>
          </ac:spMkLst>
        </pc:spChg>
        <pc:spChg chg="add">
          <ac:chgData name="Charlie Evans" userId="S::charlie.evans@cityandguilds.com::9964b21c-b77c-4334-8083-162c4eec6535" providerId="AD" clId="Web-{A2F6CF8D-5C88-4AB3-A932-369AD7190CFE}" dt="2022-01-26T15:56:44.245" v="1"/>
          <ac:spMkLst>
            <pc:docMk/>
            <pc:sldMk cId="4022091065" sldId="256"/>
            <ac:spMk id="3" creationId="{7C379A34-ED8D-4918-9E2C-E0EA0EB4650D}"/>
          </ac:spMkLst>
        </pc:spChg>
      </pc:sldChg>
    </pc:docChg>
  </pc:docChgLst>
  <pc:docChgLst>
    <pc:chgData name="Fiona Freel" userId="3a7a7974-e831-4583-92ac-603bf88d4539" providerId="ADAL" clId="{9182696B-815F-4D1B-AE80-83CD658B4610}"/>
    <pc:docChg chg="modMainMaster">
      <pc:chgData name="Fiona Freel" userId="3a7a7974-e831-4583-92ac-603bf88d4539" providerId="ADAL" clId="{9182696B-815F-4D1B-AE80-83CD658B4610}" dt="2022-01-11T13:45:34.227" v="33" actId="113"/>
      <pc:docMkLst>
        <pc:docMk/>
      </pc:docMkLst>
      <pc:sldMasterChg chg="modSp mod">
        <pc:chgData name="Fiona Freel" userId="3a7a7974-e831-4583-92ac-603bf88d4539" providerId="ADAL" clId="{9182696B-815F-4D1B-AE80-83CD658B4610}" dt="2022-01-11T13:45:34.227" v="33" actId="113"/>
        <pc:sldMasterMkLst>
          <pc:docMk/>
          <pc:sldMasterMk cId="0" sldId="2147483651"/>
        </pc:sldMasterMkLst>
        <pc:spChg chg="mod">
          <ac:chgData name="Fiona Freel" userId="3a7a7974-e831-4583-92ac-603bf88d4539" providerId="ADAL" clId="{9182696B-815F-4D1B-AE80-83CD658B4610}" dt="2022-01-11T13:45:34.227" v="33" actId="113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253244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29780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1978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1978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1978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Template from http://www.orgcharting.com.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74337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1978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1978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1978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1978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280444" y="5970832"/>
            <a:ext cx="4572000" cy="243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2" name="Text Box 11">
            <a:extLst>
              <a:ext uri="{FF2B5EF4-FFF2-40B4-BE49-F238E27FC236}">
                <a16:creationId xmlns:a16="http://schemas.microsoft.com/office/drawing/2014/main" id="{B6D74017-2B85-44CD-667E-A9787C4442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239000" y="6479999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12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00512" y="3101341"/>
            <a:ext cx="8075597" cy="2575560"/>
          </a:xfrm>
        </p:spPr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en-GB" sz="2400" b="1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PowerPoint 5: Collaborative working</a:t>
            </a:r>
          </a:p>
        </p:txBody>
      </p:sp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500512" y="1708470"/>
            <a:ext cx="7401279" cy="146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17. Project and programme management</a:t>
            </a:r>
          </a:p>
          <a:p>
            <a:endParaRPr lang="en-GB" sz="2400" b="1" dirty="0"/>
          </a:p>
          <a:p>
            <a:r>
              <a:rPr lang="en-GB" sz="2400" b="1" dirty="0"/>
              <a:t>17.1 Principles of project management</a:t>
            </a:r>
          </a:p>
        </p:txBody>
      </p:sp>
    </p:spTree>
    <p:extLst>
      <p:ext uri="{BB962C8B-B14F-4D97-AF65-F5344CB8AC3E}">
        <p14:creationId xmlns:p14="http://schemas.microsoft.com/office/powerpoint/2010/main" val="40220910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7196328" cy="502748"/>
          </a:xfrm>
        </p:spPr>
        <p:txBody>
          <a:bodyPr/>
          <a:lstStyle/>
          <a:p>
            <a:r>
              <a:rPr lang="en-GB" dirty="0"/>
              <a:t>Project management tools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0748"/>
            <a:ext cx="8089689" cy="4169664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00000"/>
              </a:lnSpc>
            </a:pPr>
            <a:r>
              <a:rPr lang="en-GB" dirty="0"/>
              <a:t>Project teams can now use a variety of </a:t>
            </a:r>
            <a:r>
              <a:rPr lang="en-GB" b="1" dirty="0"/>
              <a:t>specialised project management tools</a:t>
            </a:r>
            <a:r>
              <a:rPr lang="en-GB" dirty="0"/>
              <a:t>. Many are accessible on desktop computers and mobile devices.</a:t>
            </a:r>
          </a:p>
          <a:p>
            <a:pPr>
              <a:lnSpc>
                <a:spcPct val="100000"/>
              </a:lnSpc>
            </a:pPr>
            <a:r>
              <a:rPr lang="en-GB" dirty="0"/>
              <a:t>These tools include visual project planning applications, file sharing and project tracking tools, hosted in the cloud. For example: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Jira			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Trello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Smartsheet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Monday.com.</a:t>
            </a:r>
          </a:p>
          <a:p>
            <a:pPr>
              <a:lnSpc>
                <a:spcPct val="100000"/>
              </a:lnSpc>
            </a:pPr>
            <a:endParaRPr lang="en-GB" dirty="0"/>
          </a:p>
        </p:txBody>
      </p:sp>
      <p:pic>
        <p:nvPicPr>
          <p:cNvPr id="5" name="Picture 4" descr="A close up of a cell phone&#10;&#10;Description automatically generated with medium confidence">
            <a:extLst>
              <a:ext uri="{FF2B5EF4-FFF2-40B4-BE49-F238E27FC236}">
                <a16:creationId xmlns:a16="http://schemas.microsoft.com/office/drawing/2014/main" id="{535FCFC6-139F-FC9A-8BE3-44FA311EB6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5767" y="3729122"/>
            <a:ext cx="2771122" cy="1851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624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7196328" cy="829944"/>
          </a:xfrm>
        </p:spPr>
        <p:txBody>
          <a:bodyPr/>
          <a:lstStyle/>
          <a:p>
            <a:r>
              <a:rPr lang="en-GB" dirty="0"/>
              <a:t>Contemporary working practices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1" y="1538501"/>
            <a:ext cx="8038618" cy="1498854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00000"/>
              </a:lnSpc>
            </a:pPr>
            <a:r>
              <a:rPr lang="en-GB" dirty="0"/>
              <a:t>The Covid-19 pandemic made remote working far more common across society. As a result, it accelerated the development of collaborative technologies to meet this demand. </a:t>
            </a:r>
            <a:r>
              <a:rPr lang="en-GB" kern="0" dirty="0"/>
              <a:t>Many employees report they have a better work/life balance as a result, contributing to overall staff wellbeing and, it is hoped, better productivity and creativity.</a:t>
            </a:r>
          </a:p>
          <a:p>
            <a:pPr>
              <a:lnSpc>
                <a:spcPct val="100000"/>
              </a:lnSpc>
            </a:pPr>
            <a:endParaRPr lang="en-GB" dirty="0"/>
          </a:p>
          <a:p>
            <a:pPr>
              <a:lnSpc>
                <a:spcPct val="100000"/>
              </a:lnSpc>
            </a:pPr>
            <a:endParaRPr lang="en-GB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510" y="3567856"/>
            <a:ext cx="3300979" cy="2200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40222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2958180"/>
            <a:ext cx="8229600" cy="94164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9EF416AD-F499-AA1B-9973-7AE707533F88}"/>
              </a:ext>
            </a:extLst>
          </p:cNvPr>
          <p:cNvSpPr txBox="1"/>
          <p:nvPr/>
        </p:nvSpPr>
        <p:spPr>
          <a:xfrm>
            <a:off x="1905402" y="6015909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7271296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CB2871-6139-24B5-7E94-399E06E22D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C1F0A0-6DE6-7211-DC18-2AAADA8D611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By the end of this session learners should be able to: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understand the concept of collaborative working, including team structures, sharing technologies and modern working practices.</a:t>
            </a:r>
          </a:p>
        </p:txBody>
      </p:sp>
      <p:pic>
        <p:nvPicPr>
          <p:cNvPr id="4" name="Picture 3" descr="A collage of people&#10;&#10;Description automatically generated with medium confidence">
            <a:extLst>
              <a:ext uri="{FF2B5EF4-FFF2-40B4-BE49-F238E27FC236}">
                <a16:creationId xmlns:a16="http://schemas.microsoft.com/office/drawing/2014/main" id="{1F31CEC0-F2AD-CE4B-4187-39D6B90115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7760" y="3216096"/>
            <a:ext cx="3188479" cy="2129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5546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Collaborative working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8648"/>
            <a:ext cx="5316279" cy="3820704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00000"/>
              </a:lnSpc>
            </a:pPr>
            <a:r>
              <a:rPr lang="en-GB" sz="1800" dirty="0"/>
              <a:t>As a student you may well have worked on a small-scale project on your own. However, it is rare for just one person to work on a project in industry. The benefits of working with others are wide ranging. You can learn from your colleagues, and they may have different skills from your own to offer.</a:t>
            </a:r>
          </a:p>
          <a:p>
            <a:pPr>
              <a:lnSpc>
                <a:spcPct val="100000"/>
              </a:lnSpc>
            </a:pPr>
            <a:r>
              <a:rPr lang="en-GB" sz="1800" dirty="0"/>
              <a:t>The workload can then be spread across several people, leading to more efficient production and potentially less stress. As long as the risks are managed, a project team can be a powerful way of working.</a:t>
            </a:r>
          </a:p>
          <a:p>
            <a:pPr>
              <a:lnSpc>
                <a:spcPct val="100000"/>
              </a:lnSpc>
            </a:pPr>
            <a:r>
              <a:rPr lang="en-GB" sz="1800" dirty="0"/>
              <a:t>Working </a:t>
            </a:r>
            <a:r>
              <a:rPr lang="en-GB" sz="1800" b="1" dirty="0"/>
              <a:t>collaboratively</a:t>
            </a:r>
            <a:r>
              <a:rPr lang="en-GB" sz="1800" dirty="0"/>
              <a:t> in a team requires good project management and clear communication.</a:t>
            </a:r>
          </a:p>
          <a:p>
            <a:pPr>
              <a:lnSpc>
                <a:spcPct val="100000"/>
              </a:lnSpc>
            </a:pPr>
            <a:endParaRPr lang="en-GB" dirty="0"/>
          </a:p>
          <a:p>
            <a:pPr>
              <a:lnSpc>
                <a:spcPct val="100000"/>
              </a:lnSpc>
            </a:pPr>
            <a:endParaRPr lang="en-GB" dirty="0"/>
          </a:p>
          <a:p>
            <a:pPr>
              <a:lnSpc>
                <a:spcPct val="100000"/>
              </a:lnSpc>
            </a:pPr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721" y="1518648"/>
            <a:ext cx="2573079" cy="2087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13044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Traditional team structures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199" y="1444752"/>
            <a:ext cx="8078883" cy="429768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00000"/>
              </a:lnSpc>
            </a:pPr>
            <a:r>
              <a:rPr lang="en-GB" dirty="0"/>
              <a:t>Team structures differ from company to company. Here is an illustration of a traditional </a:t>
            </a:r>
            <a:r>
              <a:rPr lang="en-GB" b="1" dirty="0"/>
              <a:t>management hierarchy</a:t>
            </a:r>
            <a:r>
              <a:rPr lang="en-GB" dirty="0"/>
              <a:t>. </a:t>
            </a:r>
          </a:p>
          <a:p>
            <a:pPr>
              <a:lnSpc>
                <a:spcPct val="100000"/>
              </a:lnSpc>
            </a:pPr>
            <a:endParaRPr lang="en-GB" sz="2400" dirty="0"/>
          </a:p>
          <a:p>
            <a:pPr>
              <a:lnSpc>
                <a:spcPct val="100000"/>
              </a:lnSpc>
            </a:pPr>
            <a:endParaRPr lang="en-GB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352" y="2264734"/>
            <a:ext cx="6585454" cy="328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94410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7196328" cy="829944"/>
          </a:xfrm>
        </p:spPr>
        <p:txBody>
          <a:bodyPr/>
          <a:lstStyle/>
          <a:p>
            <a:r>
              <a:rPr lang="en-GB" dirty="0"/>
              <a:t>Matrix team structures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59052"/>
            <a:ext cx="8149403" cy="1929384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00000"/>
              </a:lnSpc>
            </a:pPr>
            <a:r>
              <a:rPr lang="en-GB" dirty="0"/>
              <a:t>Rather than have vertical reporting lines of management, as shown on the last slide, a </a:t>
            </a:r>
            <a:r>
              <a:rPr lang="en-GB" b="1" dirty="0"/>
              <a:t>matrix structure </a:t>
            </a:r>
            <a:r>
              <a:rPr lang="en-GB" dirty="0"/>
              <a:t>brings groups together on a project basis with everyone on the team reporting to the project manger for the duration of the project.</a:t>
            </a:r>
          </a:p>
          <a:p>
            <a:pPr>
              <a:lnSpc>
                <a:spcPct val="100000"/>
              </a:lnSpc>
            </a:pPr>
            <a:endParaRPr lang="en-GB" dirty="0"/>
          </a:p>
          <a:p>
            <a:pPr>
              <a:lnSpc>
                <a:spcPct val="100000"/>
              </a:lnSpc>
            </a:pPr>
            <a:endParaRPr lang="en-GB" dirty="0"/>
          </a:p>
          <a:p>
            <a:pPr>
              <a:lnSpc>
                <a:spcPct val="100000"/>
              </a:lnSpc>
            </a:pPr>
            <a:endParaRPr lang="en-GB" sz="2400" dirty="0"/>
          </a:p>
          <a:p>
            <a:pPr>
              <a:lnSpc>
                <a:spcPct val="100000"/>
              </a:lnSpc>
            </a:pPr>
            <a:endParaRPr lang="en-GB" sz="2400" dirty="0"/>
          </a:p>
          <a:p>
            <a:pPr>
              <a:lnSpc>
                <a:spcPct val="100000"/>
              </a:lnSpc>
            </a:pPr>
            <a:endParaRPr lang="en-GB" sz="2400" dirty="0"/>
          </a:p>
        </p:txBody>
      </p:sp>
      <p:sp>
        <p:nvSpPr>
          <p:cNvPr id="5" name="Rectangle 4"/>
          <p:cNvSpPr/>
          <p:nvPr/>
        </p:nvSpPr>
        <p:spPr>
          <a:xfrm>
            <a:off x="377687" y="3017776"/>
            <a:ext cx="516800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A good project team will bring together the right blend of skills according to the project’s needs. Putting a project team together requires personal skills as well as technical knowledge. </a:t>
            </a:r>
          </a:p>
          <a:p>
            <a:endParaRPr lang="en-GB" dirty="0"/>
          </a:p>
          <a:p>
            <a:pPr>
              <a:lnSpc>
                <a:spcPct val="100000"/>
              </a:lnSpc>
            </a:pPr>
            <a:r>
              <a:rPr lang="en-GB" dirty="0"/>
              <a:t>Matrix structures are more prevalent in today’s businesses because ‘flatter’ (less hierarchical) structures can be more flexible.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8067" y="3209544"/>
            <a:ext cx="2748536" cy="2478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87533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8F9FE9-F81D-BB6A-4C73-CC85E80B52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matrix project team</a:t>
            </a:r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02A69E-282F-50A6-2585-F76A289F6679}"/>
              </a:ext>
            </a:extLst>
          </p:cNvPr>
          <p:cNvSpPr txBox="1"/>
          <p:nvPr/>
        </p:nvSpPr>
        <p:spPr>
          <a:xfrm>
            <a:off x="377687" y="1600200"/>
            <a:ext cx="2662693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Matrix structures also allow companies to blend technical and commercial skills in their project teams. </a:t>
            </a:r>
          </a:p>
          <a:p>
            <a:endParaRPr lang="en-GB" dirty="0"/>
          </a:p>
          <a:p>
            <a:r>
              <a:rPr lang="en-US" dirty="0"/>
              <a:t>In this structure, project managers work with </a:t>
            </a:r>
            <a:r>
              <a:rPr lang="en-US" b="1" dirty="0"/>
              <a:t>cross- functional </a:t>
            </a:r>
            <a:r>
              <a:rPr lang="en-US" dirty="0"/>
              <a:t>teams drawn from marketing, R&amp;D, engineering, production, etc. </a:t>
            </a:r>
          </a:p>
        </p:txBody>
      </p:sp>
      <p:pic>
        <p:nvPicPr>
          <p:cNvPr id="8" name="Content Placeholder 7" descr="Diagram&#10;&#10;Description automatically generated">
            <a:extLst>
              <a:ext uri="{FF2B5EF4-FFF2-40B4-BE49-F238E27FC236}">
                <a16:creationId xmlns:a16="http://schemas.microsoft.com/office/drawing/2014/main" id="{2C24ABA4-C48F-CE19-E5BB-5D67356D77A2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3000460" y="1521240"/>
            <a:ext cx="5765853" cy="4248150"/>
          </a:xfrm>
        </p:spPr>
      </p:pic>
    </p:spTree>
    <p:extLst>
      <p:ext uri="{BB962C8B-B14F-4D97-AF65-F5344CB8AC3E}">
        <p14:creationId xmlns:p14="http://schemas.microsoft.com/office/powerpoint/2010/main" val="25161988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7196328" cy="502748"/>
          </a:xfrm>
        </p:spPr>
        <p:txBody>
          <a:bodyPr/>
          <a:lstStyle/>
          <a:p>
            <a:r>
              <a:rPr lang="en-GB" dirty="0"/>
              <a:t>Changes in working technologies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34137" y="1564387"/>
            <a:ext cx="8220766" cy="1014984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00000"/>
              </a:lnSpc>
            </a:pPr>
            <a:r>
              <a:rPr lang="en-GB" dirty="0"/>
              <a:t>Until relatively recently, the dominant way of working together was face to face in the same location. Any other communication was by phone, letters or internal memos. </a:t>
            </a:r>
          </a:p>
          <a:p>
            <a:pPr>
              <a:lnSpc>
                <a:spcPct val="100000"/>
              </a:lnSpc>
            </a:pPr>
            <a:endParaRPr lang="en-GB" dirty="0"/>
          </a:p>
          <a:p>
            <a:pPr>
              <a:lnSpc>
                <a:spcPct val="100000"/>
              </a:lnSpc>
            </a:pPr>
            <a:endParaRPr lang="en-GB" sz="2400" dirty="0"/>
          </a:p>
          <a:p>
            <a:pPr>
              <a:lnSpc>
                <a:spcPct val="100000"/>
              </a:lnSpc>
            </a:pPr>
            <a:endParaRPr lang="en-GB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4492" y="2802835"/>
            <a:ext cx="3439466" cy="1769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3690E29-DBAF-1223-8F63-2B2A48EFF2C9}"/>
              </a:ext>
            </a:extLst>
          </p:cNvPr>
          <p:cNvSpPr txBox="1"/>
          <p:nvPr/>
        </p:nvSpPr>
        <p:spPr>
          <a:xfrm>
            <a:off x="434136" y="2650262"/>
            <a:ext cx="482047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When computers were first introduced into the workplace they were large, slow and relatively simple machines, used for complex calculations and record keeping.</a:t>
            </a:r>
          </a:p>
          <a:p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5B4522-EA4E-0E3A-6E33-CDE56A35353D}"/>
              </a:ext>
            </a:extLst>
          </p:cNvPr>
          <p:cNvSpPr txBox="1"/>
          <p:nvPr/>
        </p:nvSpPr>
        <p:spPr>
          <a:xfrm>
            <a:off x="434136" y="4526561"/>
            <a:ext cx="56157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 today’s businesses, </a:t>
            </a:r>
            <a:r>
              <a:rPr lang="en-US" b="1" dirty="0"/>
              <a:t>collaborative technology</a:t>
            </a:r>
            <a:r>
              <a:rPr lang="en-US" dirty="0"/>
              <a:t>, including file-sharing technologies, facilitates faster and more efficient project teamwork and now enables remote working.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30184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7196328" cy="829944"/>
          </a:xfrm>
        </p:spPr>
        <p:txBody>
          <a:bodyPr/>
          <a:lstStyle/>
          <a:p>
            <a:r>
              <a:rPr lang="en-GB" dirty="0"/>
              <a:t>File-sharing technologies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876029" y="1597824"/>
            <a:ext cx="4704445" cy="4736592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558800" lvl="1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b="1" dirty="0"/>
              <a:t>Calendar sharing tools</a:t>
            </a:r>
            <a:r>
              <a:rPr lang="en-GB" dirty="0"/>
              <a:t> (eg MS Outlook, Google Calendar) allow better and more synchronised planning.</a:t>
            </a:r>
          </a:p>
          <a:p>
            <a:pPr marL="558800" lvl="1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b="1" dirty="0"/>
              <a:t>File-sharing tools and document synchronisation</a:t>
            </a:r>
            <a:r>
              <a:rPr lang="en-GB" dirty="0"/>
              <a:t> (eg Dropbox, MS Teams, Google Suite) ensure documents are always up to date and can be edited and annotated by the team.</a:t>
            </a:r>
          </a:p>
          <a:p>
            <a:pPr marL="558800" lvl="1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b="1" dirty="0"/>
              <a:t>Cloud storage</a:t>
            </a:r>
            <a:r>
              <a:rPr lang="en-GB" dirty="0"/>
              <a:t> means data is always backed up and available to everyone.</a:t>
            </a:r>
          </a:p>
          <a:p>
            <a:pPr lvl="1" indent="0">
              <a:lnSpc>
                <a:spcPct val="100000"/>
              </a:lnSpc>
              <a:buNone/>
            </a:pPr>
            <a:endParaRPr lang="en-GB" dirty="0"/>
          </a:p>
          <a:p>
            <a:pPr marL="558800" lvl="1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GB" dirty="0"/>
          </a:p>
          <a:p>
            <a:pPr>
              <a:lnSpc>
                <a:spcPct val="100000"/>
              </a:lnSpc>
            </a:pPr>
            <a:endParaRPr lang="en-GB" sz="2400" dirty="0"/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5576E4A4-C3A2-4813-2FCB-ED8A728B2C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1" y="2276060"/>
            <a:ext cx="3315226" cy="1912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6119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5FA9B0-60D1-7189-43C8-61C99C74CC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Collaborative technologies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DA8EFD1-8899-BF27-556E-9ABC33BD195C}"/>
              </a:ext>
            </a:extLst>
          </p:cNvPr>
          <p:cNvSpPr txBox="1"/>
          <p:nvPr/>
        </p:nvSpPr>
        <p:spPr>
          <a:xfrm>
            <a:off x="188150" y="1599401"/>
            <a:ext cx="4572000" cy="4093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58800" lvl="1" indent="-34290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Video-conferencing</a:t>
            </a:r>
            <a:r>
              <a:rPr lang="en-GB" dirty="0"/>
              <a:t> (eg Skype, MS Teams, Zoom) means that ‘face to face’ no longer means being in the same room and allows meetings to take place between people from all over the world.</a:t>
            </a:r>
          </a:p>
          <a:p>
            <a:pPr marL="558800" lvl="1" indent="-34290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Digital whiteboards </a:t>
            </a:r>
            <a:r>
              <a:rPr lang="en-GB" dirty="0"/>
              <a:t>allow people to work together in a whole new way.</a:t>
            </a:r>
            <a:r>
              <a:rPr lang="en-GB" b="1" dirty="0"/>
              <a:t> </a:t>
            </a:r>
          </a:p>
          <a:p>
            <a:pPr marL="558800" lvl="1" indent="-34290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Instant messaging</a:t>
            </a:r>
            <a:r>
              <a:rPr lang="en-GB" dirty="0"/>
              <a:t> means fast, real-time collaboration.</a:t>
            </a:r>
          </a:p>
          <a:p>
            <a:pPr marL="558800" lvl="1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GB" b="1" dirty="0"/>
          </a:p>
        </p:txBody>
      </p:sp>
      <p:pic>
        <p:nvPicPr>
          <p:cNvPr id="7" name="Picture 6" descr="Two people looking at a computer screen&#10;&#10;Description automatically generated with low confidence">
            <a:extLst>
              <a:ext uri="{FF2B5EF4-FFF2-40B4-BE49-F238E27FC236}">
                <a16:creationId xmlns:a16="http://schemas.microsoft.com/office/drawing/2014/main" id="{1BB4E845-F784-746B-CDD7-0F1C7F18A7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0264" y="1599401"/>
            <a:ext cx="3566536" cy="2011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40560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http://purl.org/dc/dcmitype/"/>
    <ds:schemaRef ds:uri="b461a341-6040-4841-94a8-bc3e8908b04d"/>
    <ds:schemaRef ds:uri="http://purl.org/dc/terms/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Words>720</Words>
  <Application>Microsoft Office PowerPoint</Application>
  <PresentationFormat>On-screen Show (4:3)</PresentationFormat>
  <Paragraphs>62</Paragraphs>
  <Slides>12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ＭＳ Ｐゴシック</vt:lpstr>
      <vt:lpstr>Arial</vt:lpstr>
      <vt:lpstr>Calibri</vt:lpstr>
      <vt:lpstr>Lucida Grande</vt:lpstr>
      <vt:lpstr>Times New Roman</vt:lpstr>
      <vt:lpstr>Default Design</vt:lpstr>
      <vt:lpstr>PowerPoint Presentation</vt:lpstr>
      <vt:lpstr>Objectives</vt:lpstr>
      <vt:lpstr>Collaborative working</vt:lpstr>
      <vt:lpstr>Traditional team structures</vt:lpstr>
      <vt:lpstr>Matrix team structures</vt:lpstr>
      <vt:lpstr>A matrix project team</vt:lpstr>
      <vt:lpstr>Changes in working technologies</vt:lpstr>
      <vt:lpstr>File-sharing technologies</vt:lpstr>
      <vt:lpstr>Collaborative technologies</vt:lpstr>
      <vt:lpstr>Project management tools</vt:lpstr>
      <vt:lpstr>Contemporary working practices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218</cp:revision>
  <dcterms:created xsi:type="dcterms:W3CDTF">2013-05-28T00:38:54Z</dcterms:created>
  <dcterms:modified xsi:type="dcterms:W3CDTF">2025-11-12T12:08:57Z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