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4"/>
  </p:notesMasterIdLst>
  <p:handoutMasterIdLst>
    <p:handoutMasterId r:id="rId25"/>
  </p:handoutMasterIdLst>
  <p:sldIdLst>
    <p:sldId id="256" r:id="rId5"/>
    <p:sldId id="351" r:id="rId6"/>
    <p:sldId id="321" r:id="rId7"/>
    <p:sldId id="322" r:id="rId8"/>
    <p:sldId id="323" r:id="rId9"/>
    <p:sldId id="325" r:id="rId10"/>
    <p:sldId id="330" r:id="rId11"/>
    <p:sldId id="332" r:id="rId12"/>
    <p:sldId id="333" r:id="rId13"/>
    <p:sldId id="349" r:id="rId14"/>
    <p:sldId id="342" r:id="rId15"/>
    <p:sldId id="344" r:id="rId16"/>
    <p:sldId id="345" r:id="rId17"/>
    <p:sldId id="346" r:id="rId18"/>
    <p:sldId id="335" r:id="rId19"/>
    <p:sldId id="338" r:id="rId20"/>
    <p:sldId id="350" r:id="rId21"/>
    <p:sldId id="340" r:id="rId22"/>
    <p:sldId id="341" r:id="rId23"/>
  </p:sldIdLst>
  <p:sldSz cx="9144000" cy="6858000" type="screen4x3"/>
  <p:notesSz cx="6858000" cy="9144000"/>
  <p:custDataLst>
    <p:tags r:id="rId2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27273" autoAdjust="0"/>
    <p:restoredTop sz="93741" autoAdjust="0"/>
  </p:normalViewPr>
  <p:slideViewPr>
    <p:cSldViewPr snapToGrid="0">
      <p:cViewPr varScale="1">
        <p:scale>
          <a:sx n="64" d="100"/>
          <a:sy n="64" d="100"/>
        </p:scale>
        <p:origin x="892" y="3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32"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aroline Prodger" userId="e4ef2e75-b60b-401b-8ebe-291bdcf405f4" providerId="ADAL" clId="{9217BC4B-1671-4280-B05A-9E4B152B7258}"/>
    <pc:docChg chg="modSld">
      <pc:chgData name="Caroline Prodger" userId="e4ef2e75-b60b-401b-8ebe-291bdcf405f4" providerId="ADAL" clId="{9217BC4B-1671-4280-B05A-9E4B152B7258}" dt="2022-10-17T13:21:35.824" v="3" actId="20577"/>
      <pc:docMkLst>
        <pc:docMk/>
      </pc:docMkLst>
      <pc:sldChg chg="modSp mod">
        <pc:chgData name="Caroline Prodger" userId="e4ef2e75-b60b-401b-8ebe-291bdcf405f4" providerId="ADAL" clId="{9217BC4B-1671-4280-B05A-9E4B152B7258}" dt="2022-10-17T13:21:35.824" v="3" actId="20577"/>
        <pc:sldMkLst>
          <pc:docMk/>
          <pc:sldMk cId="486247952" sldId="340"/>
        </pc:sldMkLst>
        <pc:spChg chg="mod">
          <ac:chgData name="Caroline Prodger" userId="e4ef2e75-b60b-401b-8ebe-291bdcf405f4" providerId="ADAL" clId="{9217BC4B-1671-4280-B05A-9E4B152B7258}" dt="2022-10-17T13:21:35.824" v="3" actId="20577"/>
          <ac:spMkLst>
            <pc:docMk/>
            <pc:sldMk cId="486247952" sldId="340"/>
            <ac:spMk id="3" creationId="{00000000-0000-0000-0000-000000000000}"/>
          </ac:spMkLst>
        </pc:spChg>
      </pc:sld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4022091065" sldId="256"/>
        </pc:sldMkLst>
        <pc:spChg chg="add">
          <ac:chgData name="Charlie Evans" userId="S::charlie.evans@cityandguilds.com::9964b21c-b77c-4334-8083-162c4eec6535" providerId="AD" clId="Web-{A2F6CF8D-5C88-4AB3-A932-369AD7190CFE}" dt="2022-01-26T15:56:43.433" v="0"/>
          <ac:spMkLst>
            <pc:docMk/>
            <pc:sldMk cId="4022091065"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4022091065" sldId="256"/>
            <ac:spMk id="3" creationId="{7C379A34-ED8D-4918-9E2C-E0EA0EB4650D}"/>
          </ac:spMkLst>
        </pc:spChg>
      </pc:sldChg>
    </pc:docChg>
  </pc:docChgLst>
  <pc:docChgLst>
    <pc:chgData name="Caroline Prodger" userId="e4ef2e75-b60b-401b-8ebe-291bdcf405f4" providerId="ADAL" clId="{E075900B-4D58-48D6-AC68-6F5FF0746D20}"/>
    <pc:docChg chg="undo custSel addSld delSld modSld sldOrd">
      <pc:chgData name="Caroline Prodger" userId="e4ef2e75-b60b-401b-8ebe-291bdcf405f4" providerId="ADAL" clId="{E075900B-4D58-48D6-AC68-6F5FF0746D20}" dt="2022-10-05T14:11:22.960" v="4769"/>
      <pc:docMkLst>
        <pc:docMk/>
      </pc:docMkLst>
      <pc:sldChg chg="delSp modSp mod">
        <pc:chgData name="Caroline Prodger" userId="e4ef2e75-b60b-401b-8ebe-291bdcf405f4" providerId="ADAL" clId="{E075900B-4D58-48D6-AC68-6F5FF0746D20}" dt="2022-09-28T14:10:19.819" v="46" actId="1076"/>
        <pc:sldMkLst>
          <pc:docMk/>
          <pc:sldMk cId="4022091065" sldId="256"/>
        </pc:sldMkLst>
        <pc:spChg chg="del mod">
          <ac:chgData name="Caroline Prodger" userId="e4ef2e75-b60b-401b-8ebe-291bdcf405f4" providerId="ADAL" clId="{E075900B-4D58-48D6-AC68-6F5FF0746D20}" dt="2022-09-28T14:10:09.340" v="42" actId="478"/>
          <ac:spMkLst>
            <pc:docMk/>
            <pc:sldMk cId="4022091065" sldId="256"/>
            <ac:spMk id="2" creationId="{00000000-0000-0000-0000-000000000000}"/>
          </ac:spMkLst>
        </pc:spChg>
        <pc:spChg chg="mod">
          <ac:chgData name="Caroline Prodger" userId="e4ef2e75-b60b-401b-8ebe-291bdcf405f4" providerId="ADAL" clId="{E075900B-4D58-48D6-AC68-6F5FF0746D20}" dt="2022-09-28T14:05:45.797" v="1" actId="1076"/>
          <ac:spMkLst>
            <pc:docMk/>
            <pc:sldMk cId="4022091065" sldId="256"/>
            <ac:spMk id="3" creationId="{00000000-0000-0000-0000-000000000000}"/>
          </ac:spMkLst>
        </pc:spChg>
        <pc:spChg chg="mod">
          <ac:chgData name="Caroline Prodger" userId="e4ef2e75-b60b-401b-8ebe-291bdcf405f4" providerId="ADAL" clId="{E075900B-4D58-48D6-AC68-6F5FF0746D20}" dt="2022-09-28T14:10:19.819" v="46" actId="1076"/>
          <ac:spMkLst>
            <pc:docMk/>
            <pc:sldMk cId="4022091065" sldId="256"/>
            <ac:spMk id="18434" creationId="{00000000-0000-0000-0000-000000000000}"/>
          </ac:spMkLst>
        </pc:spChg>
      </pc:sldChg>
      <pc:sldChg chg="addSp modSp mod modNotesTx">
        <pc:chgData name="Caroline Prodger" userId="e4ef2e75-b60b-401b-8ebe-291bdcf405f4" providerId="ADAL" clId="{E075900B-4D58-48D6-AC68-6F5FF0746D20}" dt="2022-10-03T17:32:21.682" v="4761" actId="1076"/>
        <pc:sldMkLst>
          <pc:docMk/>
          <pc:sldMk cId="1581304461" sldId="321"/>
        </pc:sldMkLst>
        <pc:spChg chg="mod">
          <ac:chgData name="Caroline Prodger" userId="e4ef2e75-b60b-401b-8ebe-291bdcf405f4" providerId="ADAL" clId="{E075900B-4D58-48D6-AC68-6F5FF0746D20}" dt="2022-09-28T14:22:46.265" v="376" actId="20577"/>
          <ac:spMkLst>
            <pc:docMk/>
            <pc:sldMk cId="1581304461" sldId="321"/>
            <ac:spMk id="2" creationId="{00000000-0000-0000-0000-000000000000}"/>
          </ac:spMkLst>
        </pc:spChg>
        <pc:spChg chg="mod">
          <ac:chgData name="Caroline Prodger" userId="e4ef2e75-b60b-401b-8ebe-291bdcf405f4" providerId="ADAL" clId="{E075900B-4D58-48D6-AC68-6F5FF0746D20}" dt="2022-09-28T14:32:01.760" v="756" actId="207"/>
          <ac:spMkLst>
            <pc:docMk/>
            <pc:sldMk cId="1581304461" sldId="321"/>
            <ac:spMk id="3" creationId="{00000000-0000-0000-0000-000000000000}"/>
          </ac:spMkLst>
        </pc:spChg>
        <pc:picChg chg="add mod modCrop">
          <ac:chgData name="Caroline Prodger" userId="e4ef2e75-b60b-401b-8ebe-291bdcf405f4" providerId="ADAL" clId="{E075900B-4D58-48D6-AC68-6F5FF0746D20}" dt="2022-10-03T17:32:21.682" v="4761" actId="1076"/>
          <ac:picMkLst>
            <pc:docMk/>
            <pc:sldMk cId="1581304461" sldId="321"/>
            <ac:picMk id="5" creationId="{00EB6D16-4EB1-E2F8-6E5E-3C308A27A3D6}"/>
          </ac:picMkLst>
        </pc:picChg>
      </pc:sldChg>
      <pc:sldChg chg="modSp mod modNotesTx">
        <pc:chgData name="Caroline Prodger" userId="e4ef2e75-b60b-401b-8ebe-291bdcf405f4" providerId="ADAL" clId="{E075900B-4D58-48D6-AC68-6F5FF0746D20}" dt="2022-10-03T17:32:29.587" v="4762" actId="20577"/>
        <pc:sldMkLst>
          <pc:docMk/>
          <pc:sldMk cId="2255543594" sldId="322"/>
        </pc:sldMkLst>
        <pc:spChg chg="mod">
          <ac:chgData name="Caroline Prodger" userId="e4ef2e75-b60b-401b-8ebe-291bdcf405f4" providerId="ADAL" clId="{E075900B-4D58-48D6-AC68-6F5FF0746D20}" dt="2022-09-28T15:00:10.149" v="822" actId="20577"/>
          <ac:spMkLst>
            <pc:docMk/>
            <pc:sldMk cId="2255543594" sldId="322"/>
            <ac:spMk id="2" creationId="{00000000-0000-0000-0000-000000000000}"/>
          </ac:spMkLst>
        </pc:spChg>
        <pc:spChg chg="mod">
          <ac:chgData name="Caroline Prodger" userId="e4ef2e75-b60b-401b-8ebe-291bdcf405f4" providerId="ADAL" clId="{E075900B-4D58-48D6-AC68-6F5FF0746D20}" dt="2022-09-28T14:59:35.485" v="811" actId="20577"/>
          <ac:spMkLst>
            <pc:docMk/>
            <pc:sldMk cId="2255543594" sldId="322"/>
            <ac:spMk id="3" creationId="{00000000-0000-0000-0000-000000000000}"/>
          </ac:spMkLst>
        </pc:spChg>
        <pc:spChg chg="mod">
          <ac:chgData name="Caroline Prodger" userId="e4ef2e75-b60b-401b-8ebe-291bdcf405f4" providerId="ADAL" clId="{E075900B-4D58-48D6-AC68-6F5FF0746D20}" dt="2022-09-28T14:59:42.871" v="820" actId="20577"/>
          <ac:spMkLst>
            <pc:docMk/>
            <pc:sldMk cId="2255543594" sldId="322"/>
            <ac:spMk id="5" creationId="{00000000-0000-0000-0000-000000000000}"/>
          </ac:spMkLst>
        </pc:spChg>
        <pc:picChg chg="mod">
          <ac:chgData name="Caroline Prodger" userId="e4ef2e75-b60b-401b-8ebe-291bdcf405f4" providerId="ADAL" clId="{E075900B-4D58-48D6-AC68-6F5FF0746D20}" dt="2022-09-28T14:28:22.148" v="487" actId="1076"/>
          <ac:picMkLst>
            <pc:docMk/>
            <pc:sldMk cId="2255543594" sldId="322"/>
            <ac:picMk id="4" creationId="{00000000-0000-0000-0000-000000000000}"/>
          </ac:picMkLst>
        </pc:picChg>
      </pc:sldChg>
      <pc:sldChg chg="modSp mod addCm modCm modNotesTx">
        <pc:chgData name="Caroline Prodger" userId="e4ef2e75-b60b-401b-8ebe-291bdcf405f4" providerId="ADAL" clId="{E075900B-4D58-48D6-AC68-6F5FF0746D20}" dt="2022-10-05T14:11:22.960" v="4769"/>
        <pc:sldMkLst>
          <pc:docMk/>
          <pc:sldMk cId="3729149877" sldId="323"/>
        </pc:sldMkLst>
        <pc:spChg chg="mod">
          <ac:chgData name="Caroline Prodger" userId="e4ef2e75-b60b-401b-8ebe-291bdcf405f4" providerId="ADAL" clId="{E075900B-4D58-48D6-AC68-6F5FF0746D20}" dt="2022-09-28T15:00:48.510" v="853" actId="20577"/>
          <ac:spMkLst>
            <pc:docMk/>
            <pc:sldMk cId="3729149877" sldId="323"/>
            <ac:spMk id="2" creationId="{00000000-0000-0000-0000-000000000000}"/>
          </ac:spMkLst>
        </pc:spChg>
        <pc:spChg chg="mod">
          <ac:chgData name="Caroline Prodger" userId="e4ef2e75-b60b-401b-8ebe-291bdcf405f4" providerId="ADAL" clId="{E075900B-4D58-48D6-AC68-6F5FF0746D20}" dt="2022-09-28T15:03:42.331" v="1027" actId="20578"/>
          <ac:spMkLst>
            <pc:docMk/>
            <pc:sldMk cId="3729149877" sldId="323"/>
            <ac:spMk id="3" creationId="{00000000-0000-0000-0000-000000000000}"/>
          </ac:spMkLst>
        </pc:spChg>
      </pc:sldChg>
      <pc:sldChg chg="del addCm">
        <pc:chgData name="Caroline Prodger" userId="e4ef2e75-b60b-401b-8ebe-291bdcf405f4" providerId="ADAL" clId="{E075900B-4D58-48D6-AC68-6F5FF0746D20}" dt="2022-10-03T17:34:29.498" v="4763" actId="2696"/>
        <pc:sldMkLst>
          <pc:docMk/>
          <pc:sldMk cId="2451055650" sldId="324"/>
        </pc:sldMkLst>
      </pc:sldChg>
      <pc:sldChg chg="modSp mod modNotesTx">
        <pc:chgData name="Caroline Prodger" userId="e4ef2e75-b60b-401b-8ebe-291bdcf405f4" providerId="ADAL" clId="{E075900B-4D58-48D6-AC68-6F5FF0746D20}" dt="2022-09-28T16:49:28.037" v="4749" actId="20577"/>
        <pc:sldMkLst>
          <pc:docMk/>
          <pc:sldMk cId="2451055650" sldId="325"/>
        </pc:sldMkLst>
        <pc:spChg chg="mod">
          <ac:chgData name="Caroline Prodger" userId="e4ef2e75-b60b-401b-8ebe-291bdcf405f4" providerId="ADAL" clId="{E075900B-4D58-48D6-AC68-6F5FF0746D20}" dt="2022-09-28T15:10:00.305" v="1280" actId="20577"/>
          <ac:spMkLst>
            <pc:docMk/>
            <pc:sldMk cId="2451055650" sldId="325"/>
            <ac:spMk id="2" creationId="{00000000-0000-0000-0000-000000000000}"/>
          </ac:spMkLst>
        </pc:spChg>
        <pc:spChg chg="mod">
          <ac:chgData name="Caroline Prodger" userId="e4ef2e75-b60b-401b-8ebe-291bdcf405f4" providerId="ADAL" clId="{E075900B-4D58-48D6-AC68-6F5FF0746D20}" dt="2022-09-28T16:49:28.037" v="4749" actId="20577"/>
          <ac:spMkLst>
            <pc:docMk/>
            <pc:sldMk cId="2451055650" sldId="325"/>
            <ac:spMk id="3" creationId="{00000000-0000-0000-0000-000000000000}"/>
          </ac:spMkLst>
        </pc:spChg>
        <pc:picChg chg="mod">
          <ac:chgData name="Caroline Prodger" userId="e4ef2e75-b60b-401b-8ebe-291bdcf405f4" providerId="ADAL" clId="{E075900B-4D58-48D6-AC68-6F5FF0746D20}" dt="2022-09-28T15:20:27.868" v="1715" actId="1076"/>
          <ac:picMkLst>
            <pc:docMk/>
            <pc:sldMk cId="2451055650" sldId="325"/>
            <ac:picMk id="2050" creationId="{00000000-0000-0000-0000-000000000000}"/>
          </ac:picMkLst>
        </pc:picChg>
      </pc:sldChg>
      <pc:sldChg chg="del">
        <pc:chgData name="Caroline Prodger" userId="e4ef2e75-b60b-401b-8ebe-291bdcf405f4" providerId="ADAL" clId="{E075900B-4D58-48D6-AC68-6F5FF0746D20}" dt="2022-10-03T17:34:33.566" v="4764" actId="2696"/>
        <pc:sldMkLst>
          <pc:docMk/>
          <pc:sldMk cId="106034897" sldId="327"/>
        </pc:sldMkLst>
      </pc:sldChg>
      <pc:sldChg chg="del">
        <pc:chgData name="Caroline Prodger" userId="e4ef2e75-b60b-401b-8ebe-291bdcf405f4" providerId="ADAL" clId="{E075900B-4D58-48D6-AC68-6F5FF0746D20}" dt="2022-10-03T17:34:41.882" v="4765" actId="2696"/>
        <pc:sldMkLst>
          <pc:docMk/>
          <pc:sldMk cId="3983647182" sldId="328"/>
        </pc:sldMkLst>
      </pc:sldChg>
      <pc:sldChg chg="del">
        <pc:chgData name="Caroline Prodger" userId="e4ef2e75-b60b-401b-8ebe-291bdcf405f4" providerId="ADAL" clId="{E075900B-4D58-48D6-AC68-6F5FF0746D20}" dt="2022-10-03T17:34:45.414" v="4766" actId="2696"/>
        <pc:sldMkLst>
          <pc:docMk/>
          <pc:sldMk cId="106452689" sldId="329"/>
        </pc:sldMkLst>
      </pc:sldChg>
      <pc:sldChg chg="modSp mod modNotesTx">
        <pc:chgData name="Caroline Prodger" userId="e4ef2e75-b60b-401b-8ebe-291bdcf405f4" providerId="ADAL" clId="{E075900B-4D58-48D6-AC68-6F5FF0746D20}" dt="2022-09-28T15:31:19.921" v="1850" actId="20577"/>
        <pc:sldMkLst>
          <pc:docMk/>
          <pc:sldMk cId="1358709964" sldId="330"/>
        </pc:sldMkLst>
        <pc:spChg chg="mod">
          <ac:chgData name="Caroline Prodger" userId="e4ef2e75-b60b-401b-8ebe-291bdcf405f4" providerId="ADAL" clId="{E075900B-4D58-48D6-AC68-6F5FF0746D20}" dt="2022-09-28T15:19:50.070" v="1714" actId="20577"/>
          <ac:spMkLst>
            <pc:docMk/>
            <pc:sldMk cId="1358709964" sldId="330"/>
            <ac:spMk id="2" creationId="{00000000-0000-0000-0000-000000000000}"/>
          </ac:spMkLst>
        </pc:spChg>
        <pc:spChg chg="mod">
          <ac:chgData name="Caroline Prodger" userId="e4ef2e75-b60b-401b-8ebe-291bdcf405f4" providerId="ADAL" clId="{E075900B-4D58-48D6-AC68-6F5FF0746D20}" dt="2022-09-28T15:20:57.814" v="1759" actId="20577"/>
          <ac:spMkLst>
            <pc:docMk/>
            <pc:sldMk cId="1358709964" sldId="330"/>
            <ac:spMk id="3" creationId="{00000000-0000-0000-0000-000000000000}"/>
          </ac:spMkLst>
        </pc:spChg>
        <pc:spChg chg="mod">
          <ac:chgData name="Caroline Prodger" userId="e4ef2e75-b60b-401b-8ebe-291bdcf405f4" providerId="ADAL" clId="{E075900B-4D58-48D6-AC68-6F5FF0746D20}" dt="2022-09-28T15:15:46.645" v="1484" actId="20577"/>
          <ac:spMkLst>
            <pc:docMk/>
            <pc:sldMk cId="1358709964" sldId="330"/>
            <ac:spMk id="5" creationId="{00000000-0000-0000-0000-000000000000}"/>
          </ac:spMkLst>
        </pc:spChg>
        <pc:spChg chg="mod">
          <ac:chgData name="Caroline Prodger" userId="e4ef2e75-b60b-401b-8ebe-291bdcf405f4" providerId="ADAL" clId="{E075900B-4D58-48D6-AC68-6F5FF0746D20}" dt="2022-09-28T15:15:40.671" v="1483" actId="1076"/>
          <ac:spMkLst>
            <pc:docMk/>
            <pc:sldMk cId="1358709964" sldId="330"/>
            <ac:spMk id="6" creationId="{00000000-0000-0000-0000-000000000000}"/>
          </ac:spMkLst>
        </pc:spChg>
      </pc:sldChg>
      <pc:sldChg chg="addSp delSp modSp mod">
        <pc:chgData name="Caroline Prodger" userId="e4ef2e75-b60b-401b-8ebe-291bdcf405f4" providerId="ADAL" clId="{E075900B-4D58-48D6-AC68-6F5FF0746D20}" dt="2022-09-28T15:31:03.837" v="1849" actId="20577"/>
        <pc:sldMkLst>
          <pc:docMk/>
          <pc:sldMk cId="2024106598" sldId="332"/>
        </pc:sldMkLst>
        <pc:spChg chg="mod">
          <ac:chgData name="Caroline Prodger" userId="e4ef2e75-b60b-401b-8ebe-291bdcf405f4" providerId="ADAL" clId="{E075900B-4D58-48D6-AC68-6F5FF0746D20}" dt="2022-09-28T15:31:03.837" v="1849" actId="20577"/>
          <ac:spMkLst>
            <pc:docMk/>
            <pc:sldMk cId="2024106598" sldId="332"/>
            <ac:spMk id="3" creationId="{00000000-0000-0000-0000-000000000000}"/>
          </ac:spMkLst>
        </pc:spChg>
        <pc:spChg chg="mod">
          <ac:chgData name="Caroline Prodger" userId="e4ef2e75-b60b-401b-8ebe-291bdcf405f4" providerId="ADAL" clId="{E075900B-4D58-48D6-AC68-6F5FF0746D20}" dt="2022-09-28T15:19:26.097" v="1673" actId="20577"/>
          <ac:spMkLst>
            <pc:docMk/>
            <pc:sldMk cId="2024106598" sldId="332"/>
            <ac:spMk id="5" creationId="{00000000-0000-0000-0000-000000000000}"/>
          </ac:spMkLst>
        </pc:spChg>
        <pc:graphicFrameChg chg="add del mod">
          <ac:chgData name="Caroline Prodger" userId="e4ef2e75-b60b-401b-8ebe-291bdcf405f4" providerId="ADAL" clId="{E075900B-4D58-48D6-AC68-6F5FF0746D20}" dt="2022-09-28T15:30:00.136" v="1762" actId="478"/>
          <ac:graphicFrameMkLst>
            <pc:docMk/>
            <pc:sldMk cId="2024106598" sldId="332"/>
            <ac:graphicFrameMk id="2" creationId="{70E783ED-ED31-4475-46B0-4A6ED732BFFD}"/>
          </ac:graphicFrameMkLst>
        </pc:graphicFrameChg>
        <pc:picChg chg="del">
          <ac:chgData name="Caroline Prodger" userId="e4ef2e75-b60b-401b-8ebe-291bdcf405f4" providerId="ADAL" clId="{E075900B-4D58-48D6-AC68-6F5FF0746D20}" dt="2022-09-28T15:29:56.544" v="1760" actId="478"/>
          <ac:picMkLst>
            <pc:docMk/>
            <pc:sldMk cId="2024106598" sldId="332"/>
            <ac:picMk id="4" creationId="{00000000-0000-0000-0000-000000000000}"/>
          </ac:picMkLst>
        </pc:picChg>
        <pc:picChg chg="add mod">
          <ac:chgData name="Caroline Prodger" userId="e4ef2e75-b60b-401b-8ebe-291bdcf405f4" providerId="ADAL" clId="{E075900B-4D58-48D6-AC68-6F5FF0746D20}" dt="2022-09-28T15:30:39.148" v="1767" actId="1076"/>
          <ac:picMkLst>
            <pc:docMk/>
            <pc:sldMk cId="2024106598" sldId="332"/>
            <ac:picMk id="7" creationId="{07346F92-383C-4236-9582-6F514F340DE8}"/>
          </ac:picMkLst>
        </pc:picChg>
      </pc:sldChg>
      <pc:sldChg chg="addSp modSp mod">
        <pc:chgData name="Caroline Prodger" userId="e4ef2e75-b60b-401b-8ebe-291bdcf405f4" providerId="ADAL" clId="{E075900B-4D58-48D6-AC68-6F5FF0746D20}" dt="2022-09-28T15:45:13.616" v="2452" actId="20577"/>
        <pc:sldMkLst>
          <pc:docMk/>
          <pc:sldMk cId="4088044560" sldId="333"/>
        </pc:sldMkLst>
        <pc:spChg chg="mod">
          <ac:chgData name="Caroline Prodger" userId="e4ef2e75-b60b-401b-8ebe-291bdcf405f4" providerId="ADAL" clId="{E075900B-4D58-48D6-AC68-6F5FF0746D20}" dt="2022-09-28T15:35:24.308" v="2052" actId="21"/>
          <ac:spMkLst>
            <pc:docMk/>
            <pc:sldMk cId="4088044560" sldId="333"/>
            <ac:spMk id="3" creationId="{00000000-0000-0000-0000-000000000000}"/>
          </ac:spMkLst>
        </pc:spChg>
        <pc:spChg chg="mod">
          <ac:chgData name="Caroline Prodger" userId="e4ef2e75-b60b-401b-8ebe-291bdcf405f4" providerId="ADAL" clId="{E075900B-4D58-48D6-AC68-6F5FF0746D20}" dt="2022-09-28T15:45:13.616" v="2452" actId="20577"/>
          <ac:spMkLst>
            <pc:docMk/>
            <pc:sldMk cId="4088044560" sldId="333"/>
            <ac:spMk id="4" creationId="{00000000-0000-0000-0000-000000000000}"/>
          </ac:spMkLst>
        </pc:spChg>
        <pc:picChg chg="add mod modCrop">
          <ac:chgData name="Caroline Prodger" userId="e4ef2e75-b60b-401b-8ebe-291bdcf405f4" providerId="ADAL" clId="{E075900B-4D58-48D6-AC68-6F5FF0746D20}" dt="2022-09-28T15:45:03.065" v="2442" actId="1076"/>
          <ac:picMkLst>
            <pc:docMk/>
            <pc:sldMk cId="4088044560" sldId="333"/>
            <ac:picMk id="5" creationId="{FC946093-F8E6-EB20-2FD9-1677A9CD9336}"/>
          </ac:picMkLst>
        </pc:picChg>
      </pc:sldChg>
      <pc:sldChg chg="delSp modSp mod modNotesTx">
        <pc:chgData name="Caroline Prodger" userId="e4ef2e75-b60b-401b-8ebe-291bdcf405f4" providerId="ADAL" clId="{E075900B-4D58-48D6-AC68-6F5FF0746D20}" dt="2022-09-28T16:45:54.031" v="4718" actId="20577"/>
        <pc:sldMkLst>
          <pc:docMk/>
          <pc:sldMk cId="1570433912" sldId="335"/>
        </pc:sldMkLst>
        <pc:spChg chg="mod">
          <ac:chgData name="Caroline Prodger" userId="e4ef2e75-b60b-401b-8ebe-291bdcf405f4" providerId="ADAL" clId="{E075900B-4D58-48D6-AC68-6F5FF0746D20}" dt="2022-09-28T16:45:54.031" v="4718" actId="20577"/>
          <ac:spMkLst>
            <pc:docMk/>
            <pc:sldMk cId="1570433912" sldId="335"/>
            <ac:spMk id="3" creationId="{00000000-0000-0000-0000-000000000000}"/>
          </ac:spMkLst>
        </pc:spChg>
        <pc:spChg chg="mod">
          <ac:chgData name="Caroline Prodger" userId="e4ef2e75-b60b-401b-8ebe-291bdcf405f4" providerId="ADAL" clId="{E075900B-4D58-48D6-AC68-6F5FF0746D20}" dt="2022-09-28T15:58:23.221" v="2943" actId="20577"/>
          <ac:spMkLst>
            <pc:docMk/>
            <pc:sldMk cId="1570433912" sldId="335"/>
            <ac:spMk id="5" creationId="{00000000-0000-0000-0000-000000000000}"/>
          </ac:spMkLst>
        </pc:spChg>
        <pc:picChg chg="del">
          <ac:chgData name="Caroline Prodger" userId="e4ef2e75-b60b-401b-8ebe-291bdcf405f4" providerId="ADAL" clId="{E075900B-4D58-48D6-AC68-6F5FF0746D20}" dt="2022-09-28T15:55:52.125" v="2752" actId="21"/>
          <ac:picMkLst>
            <pc:docMk/>
            <pc:sldMk cId="1570433912" sldId="335"/>
            <ac:picMk id="4098" creationId="{00000000-0000-0000-0000-000000000000}"/>
          </ac:picMkLst>
        </pc:picChg>
      </pc:sldChg>
      <pc:sldChg chg="addSp modSp del mod">
        <pc:chgData name="Caroline Prodger" userId="e4ef2e75-b60b-401b-8ebe-291bdcf405f4" providerId="ADAL" clId="{E075900B-4D58-48D6-AC68-6F5FF0746D20}" dt="2022-09-28T15:58:10.834" v="2942" actId="2696"/>
        <pc:sldMkLst>
          <pc:docMk/>
          <pc:sldMk cId="3422031875" sldId="336"/>
        </pc:sldMkLst>
        <pc:spChg chg="mod">
          <ac:chgData name="Caroline Prodger" userId="e4ef2e75-b60b-401b-8ebe-291bdcf405f4" providerId="ADAL" clId="{E075900B-4D58-48D6-AC68-6F5FF0746D20}" dt="2022-09-28T15:56:34.153" v="2754" actId="21"/>
          <ac:spMkLst>
            <pc:docMk/>
            <pc:sldMk cId="3422031875" sldId="336"/>
            <ac:spMk id="3" creationId="{00000000-0000-0000-0000-000000000000}"/>
          </ac:spMkLst>
        </pc:spChg>
        <pc:picChg chg="add mod">
          <ac:chgData name="Caroline Prodger" userId="e4ef2e75-b60b-401b-8ebe-291bdcf405f4" providerId="ADAL" clId="{E075900B-4D58-48D6-AC68-6F5FF0746D20}" dt="2022-09-28T15:58:06.945" v="2941" actId="1076"/>
          <ac:picMkLst>
            <pc:docMk/>
            <pc:sldMk cId="3422031875" sldId="336"/>
            <ac:picMk id="2" creationId="{6E39939F-8688-A264-A1D9-B303124913D3}"/>
          </ac:picMkLst>
        </pc:picChg>
      </pc:sldChg>
      <pc:sldChg chg="addSp delSp modSp mod modNotesTx">
        <pc:chgData name="Caroline Prodger" userId="e4ef2e75-b60b-401b-8ebe-291bdcf405f4" providerId="ADAL" clId="{E075900B-4D58-48D6-AC68-6F5FF0746D20}" dt="2022-09-28T16:46:14.966" v="4721" actId="1076"/>
        <pc:sldMkLst>
          <pc:docMk/>
          <pc:sldMk cId="150249364" sldId="337"/>
        </pc:sldMkLst>
        <pc:spChg chg="mod">
          <ac:chgData name="Caroline Prodger" userId="e4ef2e75-b60b-401b-8ebe-291bdcf405f4" providerId="ADAL" clId="{E075900B-4D58-48D6-AC68-6F5FF0746D20}" dt="2022-09-28T16:10:24.394" v="3493" actId="14100"/>
          <ac:spMkLst>
            <pc:docMk/>
            <pc:sldMk cId="150249364" sldId="337"/>
            <ac:spMk id="3" creationId="{00000000-0000-0000-0000-000000000000}"/>
          </ac:spMkLst>
        </pc:spChg>
        <pc:spChg chg="mod">
          <ac:chgData name="Caroline Prodger" userId="e4ef2e75-b60b-401b-8ebe-291bdcf405f4" providerId="ADAL" clId="{E075900B-4D58-48D6-AC68-6F5FF0746D20}" dt="2022-09-28T16:10:32.421" v="3495" actId="20577"/>
          <ac:spMkLst>
            <pc:docMk/>
            <pc:sldMk cId="150249364" sldId="337"/>
            <ac:spMk id="5" creationId="{00000000-0000-0000-0000-000000000000}"/>
          </ac:spMkLst>
        </pc:spChg>
        <pc:spChg chg="add del mod">
          <ac:chgData name="Caroline Prodger" userId="e4ef2e75-b60b-401b-8ebe-291bdcf405f4" providerId="ADAL" clId="{E075900B-4D58-48D6-AC68-6F5FF0746D20}" dt="2022-09-28T16:46:12.405" v="4720" actId="478"/>
          <ac:spMkLst>
            <pc:docMk/>
            <pc:sldMk cId="150249364" sldId="337"/>
            <ac:spMk id="6" creationId="{723BC59F-A8FE-1B0A-A9A7-3EA3AB70D5A5}"/>
          </ac:spMkLst>
        </pc:spChg>
        <pc:picChg chg="add mod">
          <ac:chgData name="Caroline Prodger" userId="e4ef2e75-b60b-401b-8ebe-291bdcf405f4" providerId="ADAL" clId="{E075900B-4D58-48D6-AC68-6F5FF0746D20}" dt="2022-09-28T16:46:14.966" v="4721" actId="1076"/>
          <ac:picMkLst>
            <pc:docMk/>
            <pc:sldMk cId="150249364" sldId="337"/>
            <ac:picMk id="4" creationId="{DF4229DB-9424-7E7E-9A01-0D7264F8D129}"/>
          </ac:picMkLst>
        </pc:picChg>
        <pc:picChg chg="del mod">
          <ac:chgData name="Caroline Prodger" userId="e4ef2e75-b60b-401b-8ebe-291bdcf405f4" providerId="ADAL" clId="{E075900B-4D58-48D6-AC68-6F5FF0746D20}" dt="2022-09-28T16:05:33.914" v="3405" actId="478"/>
          <ac:picMkLst>
            <pc:docMk/>
            <pc:sldMk cId="150249364" sldId="337"/>
            <ac:picMk id="5122" creationId="{00000000-0000-0000-0000-000000000000}"/>
          </ac:picMkLst>
        </pc:picChg>
      </pc:sldChg>
      <pc:sldChg chg="addSp modSp mod modNotesTx">
        <pc:chgData name="Caroline Prodger" userId="e4ef2e75-b60b-401b-8ebe-291bdcf405f4" providerId="ADAL" clId="{E075900B-4D58-48D6-AC68-6F5FF0746D20}" dt="2022-09-28T16:19:25.693" v="4055" actId="20577"/>
        <pc:sldMkLst>
          <pc:docMk/>
          <pc:sldMk cId="3361837728" sldId="338"/>
        </pc:sldMkLst>
        <pc:spChg chg="mod">
          <ac:chgData name="Caroline Prodger" userId="e4ef2e75-b60b-401b-8ebe-291bdcf405f4" providerId="ADAL" clId="{E075900B-4D58-48D6-AC68-6F5FF0746D20}" dt="2022-09-28T16:19:25.693" v="4055" actId="20577"/>
          <ac:spMkLst>
            <pc:docMk/>
            <pc:sldMk cId="3361837728" sldId="338"/>
            <ac:spMk id="3" creationId="{00000000-0000-0000-0000-000000000000}"/>
          </ac:spMkLst>
        </pc:spChg>
        <pc:spChg chg="mod">
          <ac:chgData name="Caroline Prodger" userId="e4ef2e75-b60b-401b-8ebe-291bdcf405f4" providerId="ADAL" clId="{E075900B-4D58-48D6-AC68-6F5FF0746D20}" dt="2022-09-28T16:16:57.281" v="4003" actId="20577"/>
          <ac:spMkLst>
            <pc:docMk/>
            <pc:sldMk cId="3361837728" sldId="338"/>
            <ac:spMk id="5" creationId="{00000000-0000-0000-0000-000000000000}"/>
          </ac:spMkLst>
        </pc:spChg>
        <pc:spChg chg="add mod">
          <ac:chgData name="Caroline Prodger" userId="e4ef2e75-b60b-401b-8ebe-291bdcf405f4" providerId="ADAL" clId="{E075900B-4D58-48D6-AC68-6F5FF0746D20}" dt="2022-09-28T16:18:43.231" v="4019" actId="14100"/>
          <ac:spMkLst>
            <pc:docMk/>
            <pc:sldMk cId="3361837728" sldId="338"/>
            <ac:spMk id="7" creationId="{79C462D9-14EE-940A-681D-0223C0AA70D6}"/>
          </ac:spMkLst>
        </pc:spChg>
        <pc:picChg chg="add mod">
          <ac:chgData name="Caroline Prodger" userId="e4ef2e75-b60b-401b-8ebe-291bdcf405f4" providerId="ADAL" clId="{E075900B-4D58-48D6-AC68-6F5FF0746D20}" dt="2022-09-28T16:18:20.431" v="4013" actId="14100"/>
          <ac:picMkLst>
            <pc:docMk/>
            <pc:sldMk cId="3361837728" sldId="338"/>
            <ac:picMk id="4" creationId="{5AB5732F-0835-09AA-B7AB-A6B8F51F6BDC}"/>
          </ac:picMkLst>
        </pc:picChg>
      </pc:sldChg>
      <pc:sldChg chg="del">
        <pc:chgData name="Caroline Prodger" userId="e4ef2e75-b60b-401b-8ebe-291bdcf405f4" providerId="ADAL" clId="{E075900B-4D58-48D6-AC68-6F5FF0746D20}" dt="2022-09-28T16:19:53.930" v="4056" actId="2696"/>
        <pc:sldMkLst>
          <pc:docMk/>
          <pc:sldMk cId="154004110" sldId="339"/>
        </pc:sldMkLst>
      </pc:sldChg>
      <pc:sldChg chg="modSp mod modNotesTx">
        <pc:chgData name="Caroline Prodger" userId="e4ef2e75-b60b-401b-8ebe-291bdcf405f4" providerId="ADAL" clId="{E075900B-4D58-48D6-AC68-6F5FF0746D20}" dt="2022-09-28T16:47:36.086" v="4724" actId="20577"/>
        <pc:sldMkLst>
          <pc:docMk/>
          <pc:sldMk cId="486247952" sldId="340"/>
        </pc:sldMkLst>
        <pc:spChg chg="mod">
          <ac:chgData name="Caroline Prodger" userId="e4ef2e75-b60b-401b-8ebe-291bdcf405f4" providerId="ADAL" clId="{E075900B-4D58-48D6-AC68-6F5FF0746D20}" dt="2022-09-28T16:27:59.529" v="4708" actId="20577"/>
          <ac:spMkLst>
            <pc:docMk/>
            <pc:sldMk cId="486247952" sldId="340"/>
            <ac:spMk id="3" creationId="{00000000-0000-0000-0000-000000000000}"/>
          </ac:spMkLst>
        </pc:spChg>
        <pc:spChg chg="mod">
          <ac:chgData name="Caroline Prodger" userId="e4ef2e75-b60b-401b-8ebe-291bdcf405f4" providerId="ADAL" clId="{E075900B-4D58-48D6-AC68-6F5FF0746D20}" dt="2022-09-28T16:27:44.417" v="4704" actId="20577"/>
          <ac:spMkLst>
            <pc:docMk/>
            <pc:sldMk cId="486247952" sldId="340"/>
            <ac:spMk id="5" creationId="{00000000-0000-0000-0000-000000000000}"/>
          </ac:spMkLst>
        </pc:spChg>
      </pc:sldChg>
      <pc:sldChg chg="delSp modSp mod">
        <pc:chgData name="Caroline Prodger" userId="e4ef2e75-b60b-401b-8ebe-291bdcf405f4" providerId="ADAL" clId="{E075900B-4D58-48D6-AC68-6F5FF0746D20}" dt="2022-09-28T16:44:50.856" v="4715" actId="1076"/>
        <pc:sldMkLst>
          <pc:docMk/>
          <pc:sldMk cId="727129623" sldId="341"/>
        </pc:sldMkLst>
        <pc:spChg chg="del">
          <ac:chgData name="Caroline Prodger" userId="e4ef2e75-b60b-401b-8ebe-291bdcf405f4" providerId="ADAL" clId="{E075900B-4D58-48D6-AC68-6F5FF0746D20}" dt="2022-09-28T16:44:47.511" v="4714" actId="478"/>
          <ac:spMkLst>
            <pc:docMk/>
            <pc:sldMk cId="727129623" sldId="341"/>
            <ac:spMk id="5" creationId="{00000000-0000-0000-0000-000000000000}"/>
          </ac:spMkLst>
        </pc:spChg>
        <pc:spChg chg="mod">
          <ac:chgData name="Caroline Prodger" userId="e4ef2e75-b60b-401b-8ebe-291bdcf405f4" providerId="ADAL" clId="{E075900B-4D58-48D6-AC68-6F5FF0746D20}" dt="2022-09-28T16:44:50.856" v="4715" actId="1076"/>
          <ac:spMkLst>
            <pc:docMk/>
            <pc:sldMk cId="727129623" sldId="341"/>
            <ac:spMk id="18434" creationId="{00000000-0000-0000-0000-000000000000}"/>
          </ac:spMkLst>
        </pc:spChg>
        <pc:picChg chg="del">
          <ac:chgData name="Caroline Prodger" userId="e4ef2e75-b60b-401b-8ebe-291bdcf405f4" providerId="ADAL" clId="{E075900B-4D58-48D6-AC68-6F5FF0746D20}" dt="2022-09-28T16:44:43.439" v="4713" actId="478"/>
          <ac:picMkLst>
            <pc:docMk/>
            <pc:sldMk cId="727129623" sldId="341"/>
            <ac:picMk id="3074" creationId="{00000000-0000-0000-0000-000000000000}"/>
          </ac:picMkLst>
        </pc:picChg>
      </pc:sldChg>
      <pc:sldChg chg="modSp mod">
        <pc:chgData name="Caroline Prodger" userId="e4ef2e75-b60b-401b-8ebe-291bdcf405f4" providerId="ADAL" clId="{E075900B-4D58-48D6-AC68-6F5FF0746D20}" dt="2022-09-28T15:36:03.690" v="2103" actId="20577"/>
        <pc:sldMkLst>
          <pc:docMk/>
          <pc:sldMk cId="2844449260" sldId="342"/>
        </pc:sldMkLst>
        <pc:spChg chg="mod">
          <ac:chgData name="Caroline Prodger" userId="e4ef2e75-b60b-401b-8ebe-291bdcf405f4" providerId="ADAL" clId="{E075900B-4D58-48D6-AC68-6F5FF0746D20}" dt="2022-09-28T15:36:03.690" v="2103" actId="20577"/>
          <ac:spMkLst>
            <pc:docMk/>
            <pc:sldMk cId="2844449260" sldId="342"/>
            <ac:spMk id="3" creationId="{00000000-0000-0000-0000-000000000000}"/>
          </ac:spMkLst>
        </pc:spChg>
        <pc:spChg chg="mod">
          <ac:chgData name="Caroline Prodger" userId="e4ef2e75-b60b-401b-8ebe-291bdcf405f4" providerId="ADAL" clId="{E075900B-4D58-48D6-AC68-6F5FF0746D20}" dt="2022-09-28T15:31:29.823" v="1851" actId="20577"/>
          <ac:spMkLst>
            <pc:docMk/>
            <pc:sldMk cId="2844449260" sldId="342"/>
            <ac:spMk id="4" creationId="{00000000-0000-0000-0000-000000000000}"/>
          </ac:spMkLst>
        </pc:spChg>
        <pc:picChg chg="mod">
          <ac:chgData name="Caroline Prodger" userId="e4ef2e75-b60b-401b-8ebe-291bdcf405f4" providerId="ADAL" clId="{E075900B-4D58-48D6-AC68-6F5FF0746D20}" dt="2022-09-28T15:35:48.158" v="2097" actId="1076"/>
          <ac:picMkLst>
            <pc:docMk/>
            <pc:sldMk cId="2844449260" sldId="342"/>
            <ac:picMk id="1026" creationId="{00000000-0000-0000-0000-000000000000}"/>
          </ac:picMkLst>
        </pc:picChg>
      </pc:sldChg>
      <pc:sldChg chg="modSp del mod">
        <pc:chgData name="Caroline Prodger" userId="e4ef2e75-b60b-401b-8ebe-291bdcf405f4" providerId="ADAL" clId="{E075900B-4D58-48D6-AC68-6F5FF0746D20}" dt="2022-09-28T16:44:37.963" v="4712" actId="2696"/>
        <pc:sldMkLst>
          <pc:docMk/>
          <pc:sldMk cId="868563432" sldId="343"/>
        </pc:sldMkLst>
        <pc:spChg chg="mod">
          <ac:chgData name="Caroline Prodger" userId="e4ef2e75-b60b-401b-8ebe-291bdcf405f4" providerId="ADAL" clId="{E075900B-4D58-48D6-AC68-6F5FF0746D20}" dt="2022-09-28T16:44:28.616" v="4711" actId="20577"/>
          <ac:spMkLst>
            <pc:docMk/>
            <pc:sldMk cId="868563432" sldId="343"/>
            <ac:spMk id="5" creationId="{00000000-0000-0000-0000-000000000000}"/>
          </ac:spMkLst>
        </pc:spChg>
      </pc:sldChg>
      <pc:sldChg chg="modSp mod">
        <pc:chgData name="Caroline Prodger" userId="e4ef2e75-b60b-401b-8ebe-291bdcf405f4" providerId="ADAL" clId="{E075900B-4D58-48D6-AC68-6F5FF0746D20}" dt="2022-09-28T15:47:10.165" v="2496" actId="20577"/>
        <pc:sldMkLst>
          <pc:docMk/>
          <pc:sldMk cId="2116768628" sldId="344"/>
        </pc:sldMkLst>
        <pc:spChg chg="mod">
          <ac:chgData name="Caroline Prodger" userId="e4ef2e75-b60b-401b-8ebe-291bdcf405f4" providerId="ADAL" clId="{E075900B-4D58-48D6-AC68-6F5FF0746D20}" dt="2022-09-28T15:46:52.188" v="2493" actId="113"/>
          <ac:spMkLst>
            <pc:docMk/>
            <pc:sldMk cId="2116768628" sldId="344"/>
            <ac:spMk id="3" creationId="{00000000-0000-0000-0000-000000000000}"/>
          </ac:spMkLst>
        </pc:spChg>
        <pc:spChg chg="mod">
          <ac:chgData name="Caroline Prodger" userId="e4ef2e75-b60b-401b-8ebe-291bdcf405f4" providerId="ADAL" clId="{E075900B-4D58-48D6-AC68-6F5FF0746D20}" dt="2022-09-28T15:45:47.793" v="2469" actId="20577"/>
          <ac:spMkLst>
            <pc:docMk/>
            <pc:sldMk cId="2116768628" sldId="344"/>
            <ac:spMk id="4" creationId="{00000000-0000-0000-0000-000000000000}"/>
          </ac:spMkLst>
        </pc:spChg>
        <pc:spChg chg="mod">
          <ac:chgData name="Caroline Prodger" userId="e4ef2e75-b60b-401b-8ebe-291bdcf405f4" providerId="ADAL" clId="{E075900B-4D58-48D6-AC68-6F5FF0746D20}" dt="2022-09-28T15:47:10.165" v="2496" actId="20577"/>
          <ac:spMkLst>
            <pc:docMk/>
            <pc:sldMk cId="2116768628" sldId="344"/>
            <ac:spMk id="6" creationId="{00000000-0000-0000-0000-000000000000}"/>
          </ac:spMkLst>
        </pc:spChg>
      </pc:sldChg>
      <pc:sldChg chg="delSp modSp mod">
        <pc:chgData name="Caroline Prodger" userId="e4ef2e75-b60b-401b-8ebe-291bdcf405f4" providerId="ADAL" clId="{E075900B-4D58-48D6-AC68-6F5FF0746D20}" dt="2022-09-28T15:48:23.794" v="2522" actId="20577"/>
        <pc:sldMkLst>
          <pc:docMk/>
          <pc:sldMk cId="1028107400" sldId="345"/>
        </pc:sldMkLst>
        <pc:spChg chg="mod">
          <ac:chgData name="Caroline Prodger" userId="e4ef2e75-b60b-401b-8ebe-291bdcf405f4" providerId="ADAL" clId="{E075900B-4D58-48D6-AC68-6F5FF0746D20}" dt="2022-09-28T15:47:35.989" v="2500" actId="20577"/>
          <ac:spMkLst>
            <pc:docMk/>
            <pc:sldMk cId="1028107400" sldId="345"/>
            <ac:spMk id="3" creationId="{00000000-0000-0000-0000-000000000000}"/>
          </ac:spMkLst>
        </pc:spChg>
        <pc:spChg chg="mod">
          <ac:chgData name="Caroline Prodger" userId="e4ef2e75-b60b-401b-8ebe-291bdcf405f4" providerId="ADAL" clId="{E075900B-4D58-48D6-AC68-6F5FF0746D20}" dt="2022-09-28T15:48:23.794" v="2522" actId="20577"/>
          <ac:spMkLst>
            <pc:docMk/>
            <pc:sldMk cId="1028107400" sldId="345"/>
            <ac:spMk id="4" creationId="{00000000-0000-0000-0000-000000000000}"/>
          </ac:spMkLst>
        </pc:spChg>
        <pc:picChg chg="del">
          <ac:chgData name="Caroline Prodger" userId="e4ef2e75-b60b-401b-8ebe-291bdcf405f4" providerId="ADAL" clId="{E075900B-4D58-48D6-AC68-6F5FF0746D20}" dt="2022-09-28T15:48:09.198" v="2505" actId="478"/>
          <ac:picMkLst>
            <pc:docMk/>
            <pc:sldMk cId="1028107400" sldId="345"/>
            <ac:picMk id="2050" creationId="{00000000-0000-0000-0000-000000000000}"/>
          </ac:picMkLst>
        </pc:picChg>
      </pc:sldChg>
      <pc:sldChg chg="delSp modSp mod">
        <pc:chgData name="Caroline Prodger" userId="e4ef2e75-b60b-401b-8ebe-291bdcf405f4" providerId="ADAL" clId="{E075900B-4D58-48D6-AC68-6F5FF0746D20}" dt="2022-09-28T15:48:31.926" v="2536" actId="20577"/>
        <pc:sldMkLst>
          <pc:docMk/>
          <pc:sldMk cId="3037897229" sldId="346"/>
        </pc:sldMkLst>
        <pc:spChg chg="mod">
          <ac:chgData name="Caroline Prodger" userId="e4ef2e75-b60b-401b-8ebe-291bdcf405f4" providerId="ADAL" clId="{E075900B-4D58-48D6-AC68-6F5FF0746D20}" dt="2022-09-28T15:47:58.345" v="2503" actId="20577"/>
          <ac:spMkLst>
            <pc:docMk/>
            <pc:sldMk cId="3037897229" sldId="346"/>
            <ac:spMk id="3" creationId="{00000000-0000-0000-0000-000000000000}"/>
          </ac:spMkLst>
        </pc:spChg>
        <pc:spChg chg="mod">
          <ac:chgData name="Caroline Prodger" userId="e4ef2e75-b60b-401b-8ebe-291bdcf405f4" providerId="ADAL" clId="{E075900B-4D58-48D6-AC68-6F5FF0746D20}" dt="2022-09-28T15:48:31.926" v="2536" actId="20577"/>
          <ac:spMkLst>
            <pc:docMk/>
            <pc:sldMk cId="3037897229" sldId="346"/>
            <ac:spMk id="4" creationId="{00000000-0000-0000-0000-000000000000}"/>
          </ac:spMkLst>
        </pc:spChg>
        <pc:picChg chg="del">
          <ac:chgData name="Caroline Prodger" userId="e4ef2e75-b60b-401b-8ebe-291bdcf405f4" providerId="ADAL" clId="{E075900B-4D58-48D6-AC68-6F5FF0746D20}" dt="2022-09-28T15:48:04.542" v="2504" actId="478"/>
          <ac:picMkLst>
            <pc:docMk/>
            <pc:sldMk cId="3037897229" sldId="346"/>
            <ac:picMk id="2050" creationId="{00000000-0000-0000-0000-000000000000}"/>
          </ac:picMkLst>
        </pc:picChg>
      </pc:sldChg>
      <pc:sldChg chg="addSp delSp modSp new del mod modAnim">
        <pc:chgData name="Caroline Prodger" userId="e4ef2e75-b60b-401b-8ebe-291bdcf405f4" providerId="ADAL" clId="{E075900B-4D58-48D6-AC68-6F5FF0746D20}" dt="2022-09-28T14:22:14.569" v="362" actId="2696"/>
        <pc:sldMkLst>
          <pc:docMk/>
          <pc:sldMk cId="3992941187" sldId="347"/>
        </pc:sldMkLst>
        <pc:spChg chg="mod">
          <ac:chgData name="Caroline Prodger" userId="e4ef2e75-b60b-401b-8ebe-291bdcf405f4" providerId="ADAL" clId="{E075900B-4D58-48D6-AC68-6F5FF0746D20}" dt="2022-09-28T14:10:36.295" v="69" actId="20577"/>
          <ac:spMkLst>
            <pc:docMk/>
            <pc:sldMk cId="3992941187" sldId="347"/>
            <ac:spMk id="2" creationId="{FDF95E9A-3FA4-BBCC-2CC9-6879A0BCBB48}"/>
          </ac:spMkLst>
        </pc:spChg>
        <pc:spChg chg="del">
          <ac:chgData name="Caroline Prodger" userId="e4ef2e75-b60b-401b-8ebe-291bdcf405f4" providerId="ADAL" clId="{E075900B-4D58-48D6-AC68-6F5FF0746D20}" dt="2022-09-28T14:18:54.253" v="70"/>
          <ac:spMkLst>
            <pc:docMk/>
            <pc:sldMk cId="3992941187" sldId="347"/>
            <ac:spMk id="3" creationId="{24296B58-BDBC-BFF5-0F97-32013FD59F84}"/>
          </ac:spMkLst>
        </pc:spChg>
        <pc:graphicFrameChg chg="add mod">
          <ac:chgData name="Caroline Prodger" userId="e4ef2e75-b60b-401b-8ebe-291bdcf405f4" providerId="ADAL" clId="{E075900B-4D58-48D6-AC68-6F5FF0746D20}" dt="2022-09-28T14:21:09.941" v="348"/>
          <ac:graphicFrameMkLst>
            <pc:docMk/>
            <pc:sldMk cId="3992941187" sldId="347"/>
            <ac:graphicFrameMk id="4" creationId="{3CE07722-0F39-CB41-E0B6-215B65DE10B6}"/>
          </ac:graphicFrameMkLst>
        </pc:graphicFrameChg>
      </pc:sldChg>
      <pc:sldChg chg="addSp modSp new mod modAnim">
        <pc:chgData name="Caroline Prodger" userId="e4ef2e75-b60b-401b-8ebe-291bdcf405f4" providerId="ADAL" clId="{E075900B-4D58-48D6-AC68-6F5FF0746D20}" dt="2022-09-28T14:22:05.954" v="361" actId="20577"/>
        <pc:sldMkLst>
          <pc:docMk/>
          <pc:sldMk cId="3023955384" sldId="348"/>
        </pc:sldMkLst>
        <pc:spChg chg="mod">
          <ac:chgData name="Caroline Prodger" userId="e4ef2e75-b60b-401b-8ebe-291bdcf405f4" providerId="ADAL" clId="{E075900B-4D58-48D6-AC68-6F5FF0746D20}" dt="2022-09-28T14:19:11.141" v="96" actId="20577"/>
          <ac:spMkLst>
            <pc:docMk/>
            <pc:sldMk cId="3023955384" sldId="348"/>
            <ac:spMk id="2" creationId="{2EF9C49C-569B-7E32-A49A-92F0ED58A189}"/>
          </ac:spMkLst>
        </pc:spChg>
        <pc:spChg chg="mod">
          <ac:chgData name="Caroline Prodger" userId="e4ef2e75-b60b-401b-8ebe-291bdcf405f4" providerId="ADAL" clId="{E075900B-4D58-48D6-AC68-6F5FF0746D20}" dt="2022-09-28T14:22:05.954" v="361" actId="20577"/>
          <ac:spMkLst>
            <pc:docMk/>
            <pc:sldMk cId="3023955384" sldId="348"/>
            <ac:spMk id="3" creationId="{B698E799-74BA-CEBD-619E-338D36ED3BDE}"/>
          </ac:spMkLst>
        </pc:spChg>
        <pc:graphicFrameChg chg="add mod">
          <ac:chgData name="Caroline Prodger" userId="e4ef2e75-b60b-401b-8ebe-291bdcf405f4" providerId="ADAL" clId="{E075900B-4D58-48D6-AC68-6F5FF0746D20}" dt="2022-09-28T14:21:41.435" v="353" actId="1076"/>
          <ac:graphicFrameMkLst>
            <pc:docMk/>
            <pc:sldMk cId="3023955384" sldId="348"/>
            <ac:graphicFrameMk id="4" creationId="{5B440451-CE6C-05ED-0408-AB04705E93FD}"/>
          </ac:graphicFrameMkLst>
        </pc:graphicFrameChg>
      </pc:sldChg>
      <pc:sldChg chg="addSp modSp new mod ord">
        <pc:chgData name="Caroline Prodger" userId="e4ef2e75-b60b-401b-8ebe-291bdcf405f4" providerId="ADAL" clId="{E075900B-4D58-48D6-AC68-6F5FF0746D20}" dt="2022-09-28T15:45:26.964" v="2466" actId="20577"/>
        <pc:sldMkLst>
          <pc:docMk/>
          <pc:sldMk cId="645603173" sldId="349"/>
        </pc:sldMkLst>
        <pc:spChg chg="mod">
          <ac:chgData name="Caroline Prodger" userId="e4ef2e75-b60b-401b-8ebe-291bdcf405f4" providerId="ADAL" clId="{E075900B-4D58-48D6-AC68-6F5FF0746D20}" dt="2022-09-28T15:45:22.310" v="2464" actId="20577"/>
          <ac:spMkLst>
            <pc:docMk/>
            <pc:sldMk cId="645603173" sldId="349"/>
            <ac:spMk id="2" creationId="{46A85905-2F5A-F609-9E36-4F4289339039}"/>
          </ac:spMkLst>
        </pc:spChg>
        <pc:spChg chg="mod">
          <ac:chgData name="Caroline Prodger" userId="e4ef2e75-b60b-401b-8ebe-291bdcf405f4" providerId="ADAL" clId="{E075900B-4D58-48D6-AC68-6F5FF0746D20}" dt="2022-09-28T15:45:26.964" v="2466" actId="20577"/>
          <ac:spMkLst>
            <pc:docMk/>
            <pc:sldMk cId="645603173" sldId="349"/>
            <ac:spMk id="3" creationId="{80399847-B652-B5EA-12DC-2AEA28559DA5}"/>
          </ac:spMkLst>
        </pc:spChg>
        <pc:picChg chg="add mod">
          <ac:chgData name="Caroline Prodger" userId="e4ef2e75-b60b-401b-8ebe-291bdcf405f4" providerId="ADAL" clId="{E075900B-4D58-48D6-AC68-6F5FF0746D20}" dt="2022-09-28T15:45:18.620" v="2453" actId="1076"/>
          <ac:picMkLst>
            <pc:docMk/>
            <pc:sldMk cId="645603173" sldId="349"/>
            <ac:picMk id="5" creationId="{B1DFD0A8-8618-A61E-4AE4-D0D6D4983054}"/>
          </ac:picMkLst>
        </pc:picChg>
      </pc:sldChg>
      <pc:sldChg chg="modSp new del mod">
        <pc:chgData name="Caroline Prodger" userId="e4ef2e75-b60b-401b-8ebe-291bdcf405f4" providerId="ADAL" clId="{E075900B-4D58-48D6-AC68-6F5FF0746D20}" dt="2022-09-28T14:58:04.473" v="757" actId="2696"/>
        <pc:sldMkLst>
          <pc:docMk/>
          <pc:sldMk cId="840048901" sldId="349"/>
        </pc:sldMkLst>
        <pc:spChg chg="mod">
          <ac:chgData name="Caroline Prodger" userId="e4ef2e75-b60b-401b-8ebe-291bdcf405f4" providerId="ADAL" clId="{E075900B-4D58-48D6-AC68-6F5FF0746D20}" dt="2022-09-28T14:30:01.965" v="565" actId="20577"/>
          <ac:spMkLst>
            <pc:docMk/>
            <pc:sldMk cId="840048901" sldId="349"/>
            <ac:spMk id="2" creationId="{E18A7D16-A4E7-B595-B781-2EB2AADCB932}"/>
          </ac:spMkLst>
        </pc:spChg>
        <pc:spChg chg="mod">
          <ac:chgData name="Caroline Prodger" userId="e4ef2e75-b60b-401b-8ebe-291bdcf405f4" providerId="ADAL" clId="{E075900B-4D58-48D6-AC68-6F5FF0746D20}" dt="2022-09-28T14:30:27.906" v="659" actId="20577"/>
          <ac:spMkLst>
            <pc:docMk/>
            <pc:sldMk cId="840048901" sldId="349"/>
            <ac:spMk id="3" creationId="{770432C3-02BC-DAD2-7A55-AE99FF5A43FA}"/>
          </ac:spMkLst>
        </pc:spChg>
      </pc:sldChg>
      <pc:sldChg chg="addSp delSp modSp new mod modAnim">
        <pc:chgData name="Caroline Prodger" userId="e4ef2e75-b60b-401b-8ebe-291bdcf405f4" providerId="ADAL" clId="{E075900B-4D58-48D6-AC68-6F5FF0746D20}" dt="2022-09-28T16:47:07.724" v="4723" actId="255"/>
        <pc:sldMkLst>
          <pc:docMk/>
          <pc:sldMk cId="2904420597" sldId="350"/>
        </pc:sldMkLst>
        <pc:spChg chg="mod">
          <ac:chgData name="Caroline Prodger" userId="e4ef2e75-b60b-401b-8ebe-291bdcf405f4" providerId="ADAL" clId="{E075900B-4D58-48D6-AC68-6F5FF0746D20}" dt="2022-09-28T16:20:10.011" v="4066" actId="20577"/>
          <ac:spMkLst>
            <pc:docMk/>
            <pc:sldMk cId="2904420597" sldId="350"/>
            <ac:spMk id="2" creationId="{4D10C054-CC60-786A-ED16-60B2407E7628}"/>
          </ac:spMkLst>
        </pc:spChg>
        <pc:spChg chg="del">
          <ac:chgData name="Caroline Prodger" userId="e4ef2e75-b60b-401b-8ebe-291bdcf405f4" providerId="ADAL" clId="{E075900B-4D58-48D6-AC68-6F5FF0746D20}" dt="2022-09-28T16:22:06.542" v="4067"/>
          <ac:spMkLst>
            <pc:docMk/>
            <pc:sldMk cId="2904420597" sldId="350"/>
            <ac:spMk id="3" creationId="{C6E8BC6F-482F-49F5-3296-FCB29AD667F1}"/>
          </ac:spMkLst>
        </pc:spChg>
        <pc:spChg chg="add mod">
          <ac:chgData name="Caroline Prodger" userId="e4ef2e75-b60b-401b-8ebe-291bdcf405f4" providerId="ADAL" clId="{E075900B-4D58-48D6-AC68-6F5FF0746D20}" dt="2022-09-28T16:47:07.724" v="4723" actId="255"/>
          <ac:spMkLst>
            <pc:docMk/>
            <pc:sldMk cId="2904420597" sldId="350"/>
            <ac:spMk id="5" creationId="{D141FCC8-18EE-98FE-230B-31D6D0C9C1A5}"/>
          </ac:spMkLst>
        </pc:spChg>
        <pc:graphicFrameChg chg="add mod">
          <ac:chgData name="Caroline Prodger" userId="e4ef2e75-b60b-401b-8ebe-291bdcf405f4" providerId="ADAL" clId="{E075900B-4D58-48D6-AC68-6F5FF0746D20}" dt="2022-09-28T16:24:14.912" v="4459" actId="14100"/>
          <ac:graphicFrameMkLst>
            <pc:docMk/>
            <pc:sldMk cId="2904420597" sldId="350"/>
            <ac:graphicFrameMk id="4" creationId="{3E1CBDEF-20E1-EA1E-AF29-5E0BEAAC0926}"/>
          </ac:graphicFrameMkLst>
        </pc:graphicFrame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645A42D-9D1F-489D-949C-AD1DC3A40B72}" type="doc">
      <dgm:prSet loTypeId="urn:microsoft.com/office/officeart/2005/8/layout/cycle3" loCatId="cycle" qsTypeId="urn:microsoft.com/office/officeart/2005/8/quickstyle/simple1" qsCatId="simple" csTypeId="urn:microsoft.com/office/officeart/2005/8/colors/colorful2" csCatId="colorful" phldr="1"/>
      <dgm:spPr/>
      <dgm:t>
        <a:bodyPr/>
        <a:lstStyle/>
        <a:p>
          <a:endParaRPr lang="en-GB"/>
        </a:p>
      </dgm:t>
    </dgm:pt>
    <dgm:pt modelId="{82424C8D-4B84-4DF4-8D16-E910C71A78AD}">
      <dgm:prSet phldrT="[Text]"/>
      <dgm:spPr/>
      <dgm:t>
        <a:bodyPr/>
        <a:lstStyle/>
        <a:p>
          <a:r>
            <a:rPr lang="en-US" dirty="0"/>
            <a:t>Initiation</a:t>
          </a:r>
          <a:endParaRPr lang="en-GB" dirty="0"/>
        </a:p>
      </dgm:t>
    </dgm:pt>
    <dgm:pt modelId="{23A01584-DAB7-4057-B6BA-A4A1861DC3A8}" type="parTrans" cxnId="{5634AFCF-D1BB-4B2F-8708-C303F6BA3948}">
      <dgm:prSet/>
      <dgm:spPr/>
      <dgm:t>
        <a:bodyPr/>
        <a:lstStyle/>
        <a:p>
          <a:endParaRPr lang="en-GB"/>
        </a:p>
      </dgm:t>
    </dgm:pt>
    <dgm:pt modelId="{697E01C3-06E4-4CB5-9F16-A71BD9E3AA7A}" type="sibTrans" cxnId="{5634AFCF-D1BB-4B2F-8708-C303F6BA3948}">
      <dgm:prSet/>
      <dgm:spPr/>
      <dgm:t>
        <a:bodyPr/>
        <a:lstStyle/>
        <a:p>
          <a:endParaRPr lang="en-GB"/>
        </a:p>
      </dgm:t>
    </dgm:pt>
    <dgm:pt modelId="{4704DB8B-1BB7-42C7-9961-FAEDFC40648F}">
      <dgm:prSet phldrT="[Text]"/>
      <dgm:spPr/>
      <dgm:t>
        <a:bodyPr/>
        <a:lstStyle/>
        <a:p>
          <a:r>
            <a:rPr lang="en-US" dirty="0"/>
            <a:t>Planning</a:t>
          </a:r>
          <a:endParaRPr lang="en-GB" dirty="0"/>
        </a:p>
      </dgm:t>
    </dgm:pt>
    <dgm:pt modelId="{F167272B-A7D2-4D07-B37A-020224C4ACAA}" type="parTrans" cxnId="{C4A7E8ED-2307-45B0-84FE-ABA541C55B54}">
      <dgm:prSet/>
      <dgm:spPr/>
      <dgm:t>
        <a:bodyPr/>
        <a:lstStyle/>
        <a:p>
          <a:endParaRPr lang="en-GB"/>
        </a:p>
      </dgm:t>
    </dgm:pt>
    <dgm:pt modelId="{DC91533D-CD2E-4077-96A0-87D395D1211B}" type="sibTrans" cxnId="{C4A7E8ED-2307-45B0-84FE-ABA541C55B54}">
      <dgm:prSet/>
      <dgm:spPr/>
      <dgm:t>
        <a:bodyPr/>
        <a:lstStyle/>
        <a:p>
          <a:endParaRPr lang="en-GB"/>
        </a:p>
      </dgm:t>
    </dgm:pt>
    <dgm:pt modelId="{DE307E5C-6A00-463E-B13E-FEA1A8FF674F}">
      <dgm:prSet phldrT="[Text]"/>
      <dgm:spPr/>
      <dgm:t>
        <a:bodyPr/>
        <a:lstStyle/>
        <a:p>
          <a:r>
            <a:rPr lang="en-US" dirty="0"/>
            <a:t>Implementation</a:t>
          </a:r>
          <a:endParaRPr lang="en-GB" dirty="0"/>
        </a:p>
      </dgm:t>
    </dgm:pt>
    <dgm:pt modelId="{55E9BF4B-438C-4C47-A7E2-8C40D2632ACF}" type="parTrans" cxnId="{CF4AC5D8-F17C-46F4-914D-468BBA813022}">
      <dgm:prSet/>
      <dgm:spPr/>
      <dgm:t>
        <a:bodyPr/>
        <a:lstStyle/>
        <a:p>
          <a:endParaRPr lang="en-GB"/>
        </a:p>
      </dgm:t>
    </dgm:pt>
    <dgm:pt modelId="{847FCD8A-2AE1-4823-AA7C-34CD43213A78}" type="sibTrans" cxnId="{CF4AC5D8-F17C-46F4-914D-468BBA813022}">
      <dgm:prSet/>
      <dgm:spPr/>
      <dgm:t>
        <a:bodyPr/>
        <a:lstStyle/>
        <a:p>
          <a:endParaRPr lang="en-GB"/>
        </a:p>
      </dgm:t>
    </dgm:pt>
    <dgm:pt modelId="{C73D4804-E29E-4DE5-A578-60C0254D2087}">
      <dgm:prSet phldrT="[Text]"/>
      <dgm:spPr>
        <a:solidFill>
          <a:srgbClr val="C00000"/>
        </a:solidFill>
      </dgm:spPr>
      <dgm:t>
        <a:bodyPr/>
        <a:lstStyle/>
        <a:p>
          <a:r>
            <a:rPr lang="en-US" dirty="0"/>
            <a:t>Monitoring</a:t>
          </a:r>
          <a:endParaRPr lang="en-GB" dirty="0"/>
        </a:p>
      </dgm:t>
    </dgm:pt>
    <dgm:pt modelId="{8D294FC8-04D7-4750-81BC-5F0950735DCF}" type="parTrans" cxnId="{92CD54E6-6EC8-456C-B8BE-E4A8ADD0975F}">
      <dgm:prSet/>
      <dgm:spPr/>
      <dgm:t>
        <a:bodyPr/>
        <a:lstStyle/>
        <a:p>
          <a:endParaRPr lang="en-GB"/>
        </a:p>
      </dgm:t>
    </dgm:pt>
    <dgm:pt modelId="{8B6A896D-5E5D-4BE5-ADB0-36EB895DEA31}" type="sibTrans" cxnId="{92CD54E6-6EC8-456C-B8BE-E4A8ADD0975F}">
      <dgm:prSet/>
      <dgm:spPr/>
      <dgm:t>
        <a:bodyPr/>
        <a:lstStyle/>
        <a:p>
          <a:endParaRPr lang="en-GB"/>
        </a:p>
      </dgm:t>
    </dgm:pt>
    <dgm:pt modelId="{8FB89B01-150C-4103-9893-FF35F52F9013}">
      <dgm:prSet/>
      <dgm:spPr>
        <a:solidFill>
          <a:srgbClr val="FFC000"/>
        </a:solidFill>
      </dgm:spPr>
      <dgm:t>
        <a:bodyPr/>
        <a:lstStyle/>
        <a:p>
          <a:r>
            <a:rPr lang="en-US" dirty="0">
              <a:solidFill>
                <a:schemeClr val="tx1"/>
              </a:solidFill>
            </a:rPr>
            <a:t>Evaluation</a:t>
          </a:r>
          <a:endParaRPr lang="en-GB" dirty="0">
            <a:solidFill>
              <a:schemeClr val="tx1"/>
            </a:solidFill>
          </a:endParaRPr>
        </a:p>
      </dgm:t>
    </dgm:pt>
    <dgm:pt modelId="{42B3FBB3-116C-4F41-97D3-CFE4137F2053}" type="parTrans" cxnId="{18E7D850-4210-4458-BAF6-B8B4A89FE799}">
      <dgm:prSet/>
      <dgm:spPr/>
      <dgm:t>
        <a:bodyPr/>
        <a:lstStyle/>
        <a:p>
          <a:endParaRPr lang="en-GB"/>
        </a:p>
      </dgm:t>
    </dgm:pt>
    <dgm:pt modelId="{6021CA0A-DCB7-46E9-B13D-9F8FAC82A4BB}" type="sibTrans" cxnId="{18E7D850-4210-4458-BAF6-B8B4A89FE799}">
      <dgm:prSet/>
      <dgm:spPr/>
      <dgm:t>
        <a:bodyPr/>
        <a:lstStyle/>
        <a:p>
          <a:endParaRPr lang="en-GB"/>
        </a:p>
      </dgm:t>
    </dgm:pt>
    <dgm:pt modelId="{63E553E5-A3E4-446D-B696-9DC747576502}">
      <dgm:prSet phldrT="[Text]"/>
      <dgm:spPr>
        <a:solidFill>
          <a:srgbClr val="7030A0"/>
        </a:solidFill>
      </dgm:spPr>
      <dgm:t>
        <a:bodyPr/>
        <a:lstStyle/>
        <a:p>
          <a:r>
            <a:rPr lang="en-US" dirty="0"/>
            <a:t>Reporting</a:t>
          </a:r>
          <a:endParaRPr lang="en-GB" dirty="0"/>
        </a:p>
      </dgm:t>
    </dgm:pt>
    <dgm:pt modelId="{D274A960-FFEB-45DF-BA2B-4D4726497BD7}" type="sibTrans" cxnId="{8855A80B-42DB-402B-A206-99A9E62BDDEC}">
      <dgm:prSet/>
      <dgm:spPr/>
      <dgm:t>
        <a:bodyPr/>
        <a:lstStyle/>
        <a:p>
          <a:endParaRPr lang="en-GB"/>
        </a:p>
      </dgm:t>
    </dgm:pt>
    <dgm:pt modelId="{DEEF2766-00F1-47CE-B410-FA8E5BE85791}" type="parTrans" cxnId="{8855A80B-42DB-402B-A206-99A9E62BDDEC}">
      <dgm:prSet/>
      <dgm:spPr/>
      <dgm:t>
        <a:bodyPr/>
        <a:lstStyle/>
        <a:p>
          <a:endParaRPr lang="en-GB"/>
        </a:p>
      </dgm:t>
    </dgm:pt>
    <dgm:pt modelId="{17DA8439-FD81-4F3C-BE67-DA80B1A03E72}" type="pres">
      <dgm:prSet presAssocID="{6645A42D-9D1F-489D-949C-AD1DC3A40B72}" presName="Name0" presStyleCnt="0">
        <dgm:presLayoutVars>
          <dgm:dir/>
          <dgm:resizeHandles val="exact"/>
        </dgm:presLayoutVars>
      </dgm:prSet>
      <dgm:spPr/>
    </dgm:pt>
    <dgm:pt modelId="{5E403E5A-B14B-49D6-8C26-F313181ECE59}" type="pres">
      <dgm:prSet presAssocID="{6645A42D-9D1F-489D-949C-AD1DC3A40B72}" presName="cycle" presStyleCnt="0"/>
      <dgm:spPr/>
    </dgm:pt>
    <dgm:pt modelId="{43BAA17D-9887-4952-889A-EAC506495BEF}" type="pres">
      <dgm:prSet presAssocID="{82424C8D-4B84-4DF4-8D16-E910C71A78AD}" presName="nodeFirstNode" presStyleLbl="node1" presStyleIdx="0" presStyleCnt="6" custRadScaleRad="98803" custRadScaleInc="1358">
        <dgm:presLayoutVars>
          <dgm:bulletEnabled val="1"/>
        </dgm:presLayoutVars>
      </dgm:prSet>
      <dgm:spPr/>
    </dgm:pt>
    <dgm:pt modelId="{92F6328A-72F1-4BC4-BF56-B4D01DCC10CD}" type="pres">
      <dgm:prSet presAssocID="{697E01C3-06E4-4CB5-9F16-A71BD9E3AA7A}" presName="sibTransFirstNode" presStyleLbl="bgShp" presStyleIdx="0" presStyleCnt="1" custLinFactNeighborX="967" custLinFactNeighborY="-962"/>
      <dgm:spPr/>
    </dgm:pt>
    <dgm:pt modelId="{FD893ED7-8168-4F0D-B534-42FF66DDD66F}" type="pres">
      <dgm:prSet presAssocID="{4704DB8B-1BB7-42C7-9961-FAEDFC40648F}" presName="nodeFollowingNodes" presStyleLbl="node1" presStyleIdx="1" presStyleCnt="6">
        <dgm:presLayoutVars>
          <dgm:bulletEnabled val="1"/>
        </dgm:presLayoutVars>
      </dgm:prSet>
      <dgm:spPr/>
    </dgm:pt>
    <dgm:pt modelId="{E00657B5-D148-4479-A655-7438EA695B58}" type="pres">
      <dgm:prSet presAssocID="{DE307E5C-6A00-463E-B13E-FEA1A8FF674F}" presName="nodeFollowingNodes" presStyleLbl="node1" presStyleIdx="2" presStyleCnt="6">
        <dgm:presLayoutVars>
          <dgm:bulletEnabled val="1"/>
        </dgm:presLayoutVars>
      </dgm:prSet>
      <dgm:spPr/>
    </dgm:pt>
    <dgm:pt modelId="{615FD213-4196-48B9-BD09-1889F3650C1F}" type="pres">
      <dgm:prSet presAssocID="{C73D4804-E29E-4DE5-A578-60C0254D2087}" presName="nodeFollowingNodes" presStyleLbl="node1" presStyleIdx="3" presStyleCnt="6">
        <dgm:presLayoutVars>
          <dgm:bulletEnabled val="1"/>
        </dgm:presLayoutVars>
      </dgm:prSet>
      <dgm:spPr/>
    </dgm:pt>
    <dgm:pt modelId="{FF814188-08D9-4B63-8CB3-34EB7B55B5BD}" type="pres">
      <dgm:prSet presAssocID="{63E553E5-A3E4-446D-B696-9DC747576502}" presName="nodeFollowingNodes" presStyleLbl="node1" presStyleIdx="4" presStyleCnt="6">
        <dgm:presLayoutVars>
          <dgm:bulletEnabled val="1"/>
        </dgm:presLayoutVars>
      </dgm:prSet>
      <dgm:spPr/>
    </dgm:pt>
    <dgm:pt modelId="{72178894-E4B9-4128-B613-232F84696709}" type="pres">
      <dgm:prSet presAssocID="{8FB89B01-150C-4103-9893-FF35F52F9013}" presName="nodeFollowingNodes" presStyleLbl="node1" presStyleIdx="5" presStyleCnt="6">
        <dgm:presLayoutVars>
          <dgm:bulletEnabled val="1"/>
        </dgm:presLayoutVars>
      </dgm:prSet>
      <dgm:spPr/>
    </dgm:pt>
  </dgm:ptLst>
  <dgm:cxnLst>
    <dgm:cxn modelId="{8855A80B-42DB-402B-A206-99A9E62BDDEC}" srcId="{6645A42D-9D1F-489D-949C-AD1DC3A40B72}" destId="{63E553E5-A3E4-446D-B696-9DC747576502}" srcOrd="4" destOrd="0" parTransId="{DEEF2766-00F1-47CE-B410-FA8E5BE85791}" sibTransId="{D274A960-FFEB-45DF-BA2B-4D4726497BD7}"/>
    <dgm:cxn modelId="{7C0FA11D-4851-4E6A-BA67-70A9C7676942}" type="presOf" srcId="{63E553E5-A3E4-446D-B696-9DC747576502}" destId="{FF814188-08D9-4B63-8CB3-34EB7B55B5BD}" srcOrd="0" destOrd="0" presId="urn:microsoft.com/office/officeart/2005/8/layout/cycle3"/>
    <dgm:cxn modelId="{5C094C2E-F5E7-4D89-B4D0-0C4D0E319356}" type="presOf" srcId="{C73D4804-E29E-4DE5-A578-60C0254D2087}" destId="{615FD213-4196-48B9-BD09-1889F3650C1F}" srcOrd="0" destOrd="0" presId="urn:microsoft.com/office/officeart/2005/8/layout/cycle3"/>
    <dgm:cxn modelId="{4D9FB532-9B57-4285-975B-E2456730EEB8}" type="presOf" srcId="{4704DB8B-1BB7-42C7-9961-FAEDFC40648F}" destId="{FD893ED7-8168-4F0D-B534-42FF66DDD66F}" srcOrd="0" destOrd="0" presId="urn:microsoft.com/office/officeart/2005/8/layout/cycle3"/>
    <dgm:cxn modelId="{330B5B34-5624-4B73-A7A9-4722F0DC3FBD}" type="presOf" srcId="{82424C8D-4B84-4DF4-8D16-E910C71A78AD}" destId="{43BAA17D-9887-4952-889A-EAC506495BEF}" srcOrd="0" destOrd="0" presId="urn:microsoft.com/office/officeart/2005/8/layout/cycle3"/>
    <dgm:cxn modelId="{FD106166-2C63-4BF8-8614-EDA8CE7CFC03}" type="presOf" srcId="{DE307E5C-6A00-463E-B13E-FEA1A8FF674F}" destId="{E00657B5-D148-4479-A655-7438EA695B58}" srcOrd="0" destOrd="0" presId="urn:microsoft.com/office/officeart/2005/8/layout/cycle3"/>
    <dgm:cxn modelId="{18E7D850-4210-4458-BAF6-B8B4A89FE799}" srcId="{6645A42D-9D1F-489D-949C-AD1DC3A40B72}" destId="{8FB89B01-150C-4103-9893-FF35F52F9013}" srcOrd="5" destOrd="0" parTransId="{42B3FBB3-116C-4F41-97D3-CFE4137F2053}" sibTransId="{6021CA0A-DCB7-46E9-B13D-9F8FAC82A4BB}"/>
    <dgm:cxn modelId="{0776C093-6DCC-4481-B387-FE3C8B8A43EF}" type="presOf" srcId="{697E01C3-06E4-4CB5-9F16-A71BD9E3AA7A}" destId="{92F6328A-72F1-4BC4-BF56-B4D01DCC10CD}" srcOrd="0" destOrd="0" presId="urn:microsoft.com/office/officeart/2005/8/layout/cycle3"/>
    <dgm:cxn modelId="{D5D696AB-2923-47F6-AE63-0219A0210B4F}" type="presOf" srcId="{8FB89B01-150C-4103-9893-FF35F52F9013}" destId="{72178894-E4B9-4128-B613-232F84696709}" srcOrd="0" destOrd="0" presId="urn:microsoft.com/office/officeart/2005/8/layout/cycle3"/>
    <dgm:cxn modelId="{CBDE9BC4-2B99-4E46-9555-0BC772259918}" type="presOf" srcId="{6645A42D-9D1F-489D-949C-AD1DC3A40B72}" destId="{17DA8439-FD81-4F3C-BE67-DA80B1A03E72}" srcOrd="0" destOrd="0" presId="urn:microsoft.com/office/officeart/2005/8/layout/cycle3"/>
    <dgm:cxn modelId="{5634AFCF-D1BB-4B2F-8708-C303F6BA3948}" srcId="{6645A42D-9D1F-489D-949C-AD1DC3A40B72}" destId="{82424C8D-4B84-4DF4-8D16-E910C71A78AD}" srcOrd="0" destOrd="0" parTransId="{23A01584-DAB7-4057-B6BA-A4A1861DC3A8}" sibTransId="{697E01C3-06E4-4CB5-9F16-A71BD9E3AA7A}"/>
    <dgm:cxn modelId="{CF4AC5D8-F17C-46F4-914D-468BBA813022}" srcId="{6645A42D-9D1F-489D-949C-AD1DC3A40B72}" destId="{DE307E5C-6A00-463E-B13E-FEA1A8FF674F}" srcOrd="2" destOrd="0" parTransId="{55E9BF4B-438C-4C47-A7E2-8C40D2632ACF}" sibTransId="{847FCD8A-2AE1-4823-AA7C-34CD43213A78}"/>
    <dgm:cxn modelId="{92CD54E6-6EC8-456C-B8BE-E4A8ADD0975F}" srcId="{6645A42D-9D1F-489D-949C-AD1DC3A40B72}" destId="{C73D4804-E29E-4DE5-A578-60C0254D2087}" srcOrd="3" destOrd="0" parTransId="{8D294FC8-04D7-4750-81BC-5F0950735DCF}" sibTransId="{8B6A896D-5E5D-4BE5-ADB0-36EB895DEA31}"/>
    <dgm:cxn modelId="{C4A7E8ED-2307-45B0-84FE-ABA541C55B54}" srcId="{6645A42D-9D1F-489D-949C-AD1DC3A40B72}" destId="{4704DB8B-1BB7-42C7-9961-FAEDFC40648F}" srcOrd="1" destOrd="0" parTransId="{F167272B-A7D2-4D07-B37A-020224C4ACAA}" sibTransId="{DC91533D-CD2E-4077-96A0-87D395D1211B}"/>
    <dgm:cxn modelId="{597C5F62-BABE-420D-A24D-64ED6F0DE511}" type="presParOf" srcId="{17DA8439-FD81-4F3C-BE67-DA80B1A03E72}" destId="{5E403E5A-B14B-49D6-8C26-F313181ECE59}" srcOrd="0" destOrd="0" presId="urn:microsoft.com/office/officeart/2005/8/layout/cycle3"/>
    <dgm:cxn modelId="{8DD884B4-2301-40D7-970F-812EA2EB9ABE}" type="presParOf" srcId="{5E403E5A-B14B-49D6-8C26-F313181ECE59}" destId="{43BAA17D-9887-4952-889A-EAC506495BEF}" srcOrd="0" destOrd="0" presId="urn:microsoft.com/office/officeart/2005/8/layout/cycle3"/>
    <dgm:cxn modelId="{421DB9B9-12E9-4C1E-9109-179986BF3E54}" type="presParOf" srcId="{5E403E5A-B14B-49D6-8C26-F313181ECE59}" destId="{92F6328A-72F1-4BC4-BF56-B4D01DCC10CD}" srcOrd="1" destOrd="0" presId="urn:microsoft.com/office/officeart/2005/8/layout/cycle3"/>
    <dgm:cxn modelId="{E0AB5DA1-2FB3-4740-90EE-78484C2710BA}" type="presParOf" srcId="{5E403E5A-B14B-49D6-8C26-F313181ECE59}" destId="{FD893ED7-8168-4F0D-B534-42FF66DDD66F}" srcOrd="2" destOrd="0" presId="urn:microsoft.com/office/officeart/2005/8/layout/cycle3"/>
    <dgm:cxn modelId="{D75BBCDB-96D6-4B7C-9F23-4BBE68ED08E1}" type="presParOf" srcId="{5E403E5A-B14B-49D6-8C26-F313181ECE59}" destId="{E00657B5-D148-4479-A655-7438EA695B58}" srcOrd="3" destOrd="0" presId="urn:microsoft.com/office/officeart/2005/8/layout/cycle3"/>
    <dgm:cxn modelId="{B3B3D42A-DA99-48DD-AFB5-97C360B21433}" type="presParOf" srcId="{5E403E5A-B14B-49D6-8C26-F313181ECE59}" destId="{615FD213-4196-48B9-BD09-1889F3650C1F}" srcOrd="4" destOrd="0" presId="urn:microsoft.com/office/officeart/2005/8/layout/cycle3"/>
    <dgm:cxn modelId="{D5398DA9-244A-40DB-8032-BA2BCAF718FB}" type="presParOf" srcId="{5E403E5A-B14B-49D6-8C26-F313181ECE59}" destId="{FF814188-08D9-4B63-8CB3-34EB7B55B5BD}" srcOrd="5" destOrd="0" presId="urn:microsoft.com/office/officeart/2005/8/layout/cycle3"/>
    <dgm:cxn modelId="{555F01B6-1F5D-4ECE-8E26-2410D7A5468B}" type="presParOf" srcId="{5E403E5A-B14B-49D6-8C26-F313181ECE59}" destId="{72178894-E4B9-4128-B613-232F84696709}" srcOrd="6" destOrd="0" presId="urn:microsoft.com/office/officeart/2005/8/layout/cycle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645A42D-9D1F-489D-949C-AD1DC3A40B72}" type="doc">
      <dgm:prSet loTypeId="urn:microsoft.com/office/officeart/2005/8/layout/cycle3" loCatId="cycle" qsTypeId="urn:microsoft.com/office/officeart/2005/8/quickstyle/simple1" qsCatId="simple" csTypeId="urn:microsoft.com/office/officeart/2005/8/colors/colorful2" csCatId="colorful" phldr="1"/>
      <dgm:spPr/>
      <dgm:t>
        <a:bodyPr/>
        <a:lstStyle/>
        <a:p>
          <a:endParaRPr lang="en-GB"/>
        </a:p>
      </dgm:t>
    </dgm:pt>
    <dgm:pt modelId="{82424C8D-4B84-4DF4-8D16-E910C71A78AD}">
      <dgm:prSet phldrT="[Text]"/>
      <dgm:spPr/>
      <dgm:t>
        <a:bodyPr/>
        <a:lstStyle/>
        <a:p>
          <a:r>
            <a:rPr lang="en-US" dirty="0"/>
            <a:t>Initiation</a:t>
          </a:r>
          <a:endParaRPr lang="en-GB" dirty="0"/>
        </a:p>
      </dgm:t>
    </dgm:pt>
    <dgm:pt modelId="{23A01584-DAB7-4057-B6BA-A4A1861DC3A8}" type="parTrans" cxnId="{5634AFCF-D1BB-4B2F-8708-C303F6BA3948}">
      <dgm:prSet/>
      <dgm:spPr/>
      <dgm:t>
        <a:bodyPr/>
        <a:lstStyle/>
        <a:p>
          <a:endParaRPr lang="en-GB"/>
        </a:p>
      </dgm:t>
    </dgm:pt>
    <dgm:pt modelId="{697E01C3-06E4-4CB5-9F16-A71BD9E3AA7A}" type="sibTrans" cxnId="{5634AFCF-D1BB-4B2F-8708-C303F6BA3948}">
      <dgm:prSet/>
      <dgm:spPr/>
      <dgm:t>
        <a:bodyPr/>
        <a:lstStyle/>
        <a:p>
          <a:endParaRPr lang="en-GB"/>
        </a:p>
      </dgm:t>
    </dgm:pt>
    <dgm:pt modelId="{4704DB8B-1BB7-42C7-9961-FAEDFC40648F}">
      <dgm:prSet phldrT="[Text]"/>
      <dgm:spPr/>
      <dgm:t>
        <a:bodyPr/>
        <a:lstStyle/>
        <a:p>
          <a:r>
            <a:rPr lang="en-US" dirty="0"/>
            <a:t>Planning</a:t>
          </a:r>
          <a:endParaRPr lang="en-GB" dirty="0"/>
        </a:p>
      </dgm:t>
    </dgm:pt>
    <dgm:pt modelId="{F167272B-A7D2-4D07-B37A-020224C4ACAA}" type="parTrans" cxnId="{C4A7E8ED-2307-45B0-84FE-ABA541C55B54}">
      <dgm:prSet/>
      <dgm:spPr/>
      <dgm:t>
        <a:bodyPr/>
        <a:lstStyle/>
        <a:p>
          <a:endParaRPr lang="en-GB"/>
        </a:p>
      </dgm:t>
    </dgm:pt>
    <dgm:pt modelId="{DC91533D-CD2E-4077-96A0-87D395D1211B}" type="sibTrans" cxnId="{C4A7E8ED-2307-45B0-84FE-ABA541C55B54}">
      <dgm:prSet/>
      <dgm:spPr/>
      <dgm:t>
        <a:bodyPr/>
        <a:lstStyle/>
        <a:p>
          <a:endParaRPr lang="en-GB"/>
        </a:p>
      </dgm:t>
    </dgm:pt>
    <dgm:pt modelId="{DE307E5C-6A00-463E-B13E-FEA1A8FF674F}">
      <dgm:prSet phldrT="[Text]"/>
      <dgm:spPr/>
      <dgm:t>
        <a:bodyPr/>
        <a:lstStyle/>
        <a:p>
          <a:r>
            <a:rPr lang="en-US" dirty="0"/>
            <a:t>Implementation</a:t>
          </a:r>
          <a:endParaRPr lang="en-GB" dirty="0"/>
        </a:p>
      </dgm:t>
    </dgm:pt>
    <dgm:pt modelId="{55E9BF4B-438C-4C47-A7E2-8C40D2632ACF}" type="parTrans" cxnId="{CF4AC5D8-F17C-46F4-914D-468BBA813022}">
      <dgm:prSet/>
      <dgm:spPr/>
      <dgm:t>
        <a:bodyPr/>
        <a:lstStyle/>
        <a:p>
          <a:endParaRPr lang="en-GB"/>
        </a:p>
      </dgm:t>
    </dgm:pt>
    <dgm:pt modelId="{847FCD8A-2AE1-4823-AA7C-34CD43213A78}" type="sibTrans" cxnId="{CF4AC5D8-F17C-46F4-914D-468BBA813022}">
      <dgm:prSet/>
      <dgm:spPr/>
      <dgm:t>
        <a:bodyPr/>
        <a:lstStyle/>
        <a:p>
          <a:endParaRPr lang="en-GB"/>
        </a:p>
      </dgm:t>
    </dgm:pt>
    <dgm:pt modelId="{C73D4804-E29E-4DE5-A578-60C0254D2087}">
      <dgm:prSet phldrT="[Text]"/>
      <dgm:spPr>
        <a:solidFill>
          <a:srgbClr val="C00000"/>
        </a:solidFill>
      </dgm:spPr>
      <dgm:t>
        <a:bodyPr/>
        <a:lstStyle/>
        <a:p>
          <a:r>
            <a:rPr lang="en-US" dirty="0"/>
            <a:t>Monitoring</a:t>
          </a:r>
          <a:endParaRPr lang="en-GB" dirty="0"/>
        </a:p>
      </dgm:t>
    </dgm:pt>
    <dgm:pt modelId="{8D294FC8-04D7-4750-81BC-5F0950735DCF}" type="parTrans" cxnId="{92CD54E6-6EC8-456C-B8BE-E4A8ADD0975F}">
      <dgm:prSet/>
      <dgm:spPr/>
      <dgm:t>
        <a:bodyPr/>
        <a:lstStyle/>
        <a:p>
          <a:endParaRPr lang="en-GB"/>
        </a:p>
      </dgm:t>
    </dgm:pt>
    <dgm:pt modelId="{8B6A896D-5E5D-4BE5-ADB0-36EB895DEA31}" type="sibTrans" cxnId="{92CD54E6-6EC8-456C-B8BE-E4A8ADD0975F}">
      <dgm:prSet/>
      <dgm:spPr/>
      <dgm:t>
        <a:bodyPr/>
        <a:lstStyle/>
        <a:p>
          <a:endParaRPr lang="en-GB"/>
        </a:p>
      </dgm:t>
    </dgm:pt>
    <dgm:pt modelId="{63E553E5-A3E4-446D-B696-9DC747576502}">
      <dgm:prSet phldrT="[Text]"/>
      <dgm:spPr>
        <a:solidFill>
          <a:srgbClr val="7030A0"/>
        </a:solidFill>
      </dgm:spPr>
      <dgm:t>
        <a:bodyPr/>
        <a:lstStyle/>
        <a:p>
          <a:r>
            <a:rPr lang="en-US" dirty="0"/>
            <a:t>Reporting</a:t>
          </a:r>
          <a:endParaRPr lang="en-GB" dirty="0"/>
        </a:p>
      </dgm:t>
    </dgm:pt>
    <dgm:pt modelId="{DEEF2766-00F1-47CE-B410-FA8E5BE85791}" type="parTrans" cxnId="{8855A80B-42DB-402B-A206-99A9E62BDDEC}">
      <dgm:prSet/>
      <dgm:spPr/>
      <dgm:t>
        <a:bodyPr/>
        <a:lstStyle/>
        <a:p>
          <a:endParaRPr lang="en-GB"/>
        </a:p>
      </dgm:t>
    </dgm:pt>
    <dgm:pt modelId="{D274A960-FFEB-45DF-BA2B-4D4726497BD7}" type="sibTrans" cxnId="{8855A80B-42DB-402B-A206-99A9E62BDDEC}">
      <dgm:prSet/>
      <dgm:spPr/>
      <dgm:t>
        <a:bodyPr/>
        <a:lstStyle/>
        <a:p>
          <a:endParaRPr lang="en-GB"/>
        </a:p>
      </dgm:t>
    </dgm:pt>
    <dgm:pt modelId="{8FB89B01-150C-4103-9893-FF35F52F9013}">
      <dgm:prSet/>
      <dgm:spPr>
        <a:solidFill>
          <a:srgbClr val="FFC000"/>
        </a:solidFill>
      </dgm:spPr>
      <dgm:t>
        <a:bodyPr/>
        <a:lstStyle/>
        <a:p>
          <a:r>
            <a:rPr lang="en-US" dirty="0">
              <a:solidFill>
                <a:schemeClr val="tx1"/>
              </a:solidFill>
            </a:rPr>
            <a:t>Evaluation</a:t>
          </a:r>
          <a:endParaRPr lang="en-GB" dirty="0">
            <a:solidFill>
              <a:schemeClr val="tx1"/>
            </a:solidFill>
          </a:endParaRPr>
        </a:p>
      </dgm:t>
    </dgm:pt>
    <dgm:pt modelId="{42B3FBB3-116C-4F41-97D3-CFE4137F2053}" type="parTrans" cxnId="{18E7D850-4210-4458-BAF6-B8B4A89FE799}">
      <dgm:prSet/>
      <dgm:spPr/>
      <dgm:t>
        <a:bodyPr/>
        <a:lstStyle/>
        <a:p>
          <a:endParaRPr lang="en-GB"/>
        </a:p>
      </dgm:t>
    </dgm:pt>
    <dgm:pt modelId="{6021CA0A-DCB7-46E9-B13D-9F8FAC82A4BB}" type="sibTrans" cxnId="{18E7D850-4210-4458-BAF6-B8B4A89FE799}">
      <dgm:prSet/>
      <dgm:spPr/>
      <dgm:t>
        <a:bodyPr/>
        <a:lstStyle/>
        <a:p>
          <a:endParaRPr lang="en-GB"/>
        </a:p>
      </dgm:t>
    </dgm:pt>
    <dgm:pt modelId="{17DA8439-FD81-4F3C-BE67-DA80B1A03E72}" type="pres">
      <dgm:prSet presAssocID="{6645A42D-9D1F-489D-949C-AD1DC3A40B72}" presName="Name0" presStyleCnt="0">
        <dgm:presLayoutVars>
          <dgm:dir/>
          <dgm:resizeHandles val="exact"/>
        </dgm:presLayoutVars>
      </dgm:prSet>
      <dgm:spPr/>
    </dgm:pt>
    <dgm:pt modelId="{5E403E5A-B14B-49D6-8C26-F313181ECE59}" type="pres">
      <dgm:prSet presAssocID="{6645A42D-9D1F-489D-949C-AD1DC3A40B72}" presName="cycle" presStyleCnt="0"/>
      <dgm:spPr/>
    </dgm:pt>
    <dgm:pt modelId="{43BAA17D-9887-4952-889A-EAC506495BEF}" type="pres">
      <dgm:prSet presAssocID="{82424C8D-4B84-4DF4-8D16-E910C71A78AD}" presName="nodeFirstNode" presStyleLbl="node1" presStyleIdx="0" presStyleCnt="6" custRadScaleRad="98803" custRadScaleInc="1358">
        <dgm:presLayoutVars>
          <dgm:bulletEnabled val="1"/>
        </dgm:presLayoutVars>
      </dgm:prSet>
      <dgm:spPr/>
    </dgm:pt>
    <dgm:pt modelId="{92F6328A-72F1-4BC4-BF56-B4D01DCC10CD}" type="pres">
      <dgm:prSet presAssocID="{697E01C3-06E4-4CB5-9F16-A71BD9E3AA7A}" presName="sibTransFirstNode" presStyleLbl="bgShp" presStyleIdx="0" presStyleCnt="1"/>
      <dgm:spPr/>
    </dgm:pt>
    <dgm:pt modelId="{FD893ED7-8168-4F0D-B534-42FF66DDD66F}" type="pres">
      <dgm:prSet presAssocID="{4704DB8B-1BB7-42C7-9961-FAEDFC40648F}" presName="nodeFollowingNodes" presStyleLbl="node1" presStyleIdx="1" presStyleCnt="6">
        <dgm:presLayoutVars>
          <dgm:bulletEnabled val="1"/>
        </dgm:presLayoutVars>
      </dgm:prSet>
      <dgm:spPr/>
    </dgm:pt>
    <dgm:pt modelId="{E00657B5-D148-4479-A655-7438EA695B58}" type="pres">
      <dgm:prSet presAssocID="{DE307E5C-6A00-463E-B13E-FEA1A8FF674F}" presName="nodeFollowingNodes" presStyleLbl="node1" presStyleIdx="2" presStyleCnt="6">
        <dgm:presLayoutVars>
          <dgm:bulletEnabled val="1"/>
        </dgm:presLayoutVars>
      </dgm:prSet>
      <dgm:spPr/>
    </dgm:pt>
    <dgm:pt modelId="{615FD213-4196-48B9-BD09-1889F3650C1F}" type="pres">
      <dgm:prSet presAssocID="{C73D4804-E29E-4DE5-A578-60C0254D2087}" presName="nodeFollowingNodes" presStyleLbl="node1" presStyleIdx="3" presStyleCnt="6">
        <dgm:presLayoutVars>
          <dgm:bulletEnabled val="1"/>
        </dgm:presLayoutVars>
      </dgm:prSet>
      <dgm:spPr/>
    </dgm:pt>
    <dgm:pt modelId="{FF814188-08D9-4B63-8CB3-34EB7B55B5BD}" type="pres">
      <dgm:prSet presAssocID="{63E553E5-A3E4-446D-B696-9DC747576502}" presName="nodeFollowingNodes" presStyleLbl="node1" presStyleIdx="4" presStyleCnt="6">
        <dgm:presLayoutVars>
          <dgm:bulletEnabled val="1"/>
        </dgm:presLayoutVars>
      </dgm:prSet>
      <dgm:spPr/>
    </dgm:pt>
    <dgm:pt modelId="{72178894-E4B9-4128-B613-232F84696709}" type="pres">
      <dgm:prSet presAssocID="{8FB89B01-150C-4103-9893-FF35F52F9013}" presName="nodeFollowingNodes" presStyleLbl="node1" presStyleIdx="5" presStyleCnt="6">
        <dgm:presLayoutVars>
          <dgm:bulletEnabled val="1"/>
        </dgm:presLayoutVars>
      </dgm:prSet>
      <dgm:spPr/>
    </dgm:pt>
  </dgm:ptLst>
  <dgm:cxnLst>
    <dgm:cxn modelId="{8855A80B-42DB-402B-A206-99A9E62BDDEC}" srcId="{6645A42D-9D1F-489D-949C-AD1DC3A40B72}" destId="{63E553E5-A3E4-446D-B696-9DC747576502}" srcOrd="4" destOrd="0" parTransId="{DEEF2766-00F1-47CE-B410-FA8E5BE85791}" sibTransId="{D274A960-FFEB-45DF-BA2B-4D4726497BD7}"/>
    <dgm:cxn modelId="{7C0FA11D-4851-4E6A-BA67-70A9C7676942}" type="presOf" srcId="{63E553E5-A3E4-446D-B696-9DC747576502}" destId="{FF814188-08D9-4B63-8CB3-34EB7B55B5BD}" srcOrd="0" destOrd="0" presId="urn:microsoft.com/office/officeart/2005/8/layout/cycle3"/>
    <dgm:cxn modelId="{5C094C2E-F5E7-4D89-B4D0-0C4D0E319356}" type="presOf" srcId="{C73D4804-E29E-4DE5-A578-60C0254D2087}" destId="{615FD213-4196-48B9-BD09-1889F3650C1F}" srcOrd="0" destOrd="0" presId="urn:microsoft.com/office/officeart/2005/8/layout/cycle3"/>
    <dgm:cxn modelId="{4D9FB532-9B57-4285-975B-E2456730EEB8}" type="presOf" srcId="{4704DB8B-1BB7-42C7-9961-FAEDFC40648F}" destId="{FD893ED7-8168-4F0D-B534-42FF66DDD66F}" srcOrd="0" destOrd="0" presId="urn:microsoft.com/office/officeart/2005/8/layout/cycle3"/>
    <dgm:cxn modelId="{330B5B34-5624-4B73-A7A9-4722F0DC3FBD}" type="presOf" srcId="{82424C8D-4B84-4DF4-8D16-E910C71A78AD}" destId="{43BAA17D-9887-4952-889A-EAC506495BEF}" srcOrd="0" destOrd="0" presId="urn:microsoft.com/office/officeart/2005/8/layout/cycle3"/>
    <dgm:cxn modelId="{FD106166-2C63-4BF8-8614-EDA8CE7CFC03}" type="presOf" srcId="{DE307E5C-6A00-463E-B13E-FEA1A8FF674F}" destId="{E00657B5-D148-4479-A655-7438EA695B58}" srcOrd="0" destOrd="0" presId="urn:microsoft.com/office/officeart/2005/8/layout/cycle3"/>
    <dgm:cxn modelId="{18E7D850-4210-4458-BAF6-B8B4A89FE799}" srcId="{6645A42D-9D1F-489D-949C-AD1DC3A40B72}" destId="{8FB89B01-150C-4103-9893-FF35F52F9013}" srcOrd="5" destOrd="0" parTransId="{42B3FBB3-116C-4F41-97D3-CFE4137F2053}" sibTransId="{6021CA0A-DCB7-46E9-B13D-9F8FAC82A4BB}"/>
    <dgm:cxn modelId="{0776C093-6DCC-4481-B387-FE3C8B8A43EF}" type="presOf" srcId="{697E01C3-06E4-4CB5-9F16-A71BD9E3AA7A}" destId="{92F6328A-72F1-4BC4-BF56-B4D01DCC10CD}" srcOrd="0" destOrd="0" presId="urn:microsoft.com/office/officeart/2005/8/layout/cycle3"/>
    <dgm:cxn modelId="{D5D696AB-2923-47F6-AE63-0219A0210B4F}" type="presOf" srcId="{8FB89B01-150C-4103-9893-FF35F52F9013}" destId="{72178894-E4B9-4128-B613-232F84696709}" srcOrd="0" destOrd="0" presId="urn:microsoft.com/office/officeart/2005/8/layout/cycle3"/>
    <dgm:cxn modelId="{CBDE9BC4-2B99-4E46-9555-0BC772259918}" type="presOf" srcId="{6645A42D-9D1F-489D-949C-AD1DC3A40B72}" destId="{17DA8439-FD81-4F3C-BE67-DA80B1A03E72}" srcOrd="0" destOrd="0" presId="urn:microsoft.com/office/officeart/2005/8/layout/cycle3"/>
    <dgm:cxn modelId="{5634AFCF-D1BB-4B2F-8708-C303F6BA3948}" srcId="{6645A42D-9D1F-489D-949C-AD1DC3A40B72}" destId="{82424C8D-4B84-4DF4-8D16-E910C71A78AD}" srcOrd="0" destOrd="0" parTransId="{23A01584-DAB7-4057-B6BA-A4A1861DC3A8}" sibTransId="{697E01C3-06E4-4CB5-9F16-A71BD9E3AA7A}"/>
    <dgm:cxn modelId="{CF4AC5D8-F17C-46F4-914D-468BBA813022}" srcId="{6645A42D-9D1F-489D-949C-AD1DC3A40B72}" destId="{DE307E5C-6A00-463E-B13E-FEA1A8FF674F}" srcOrd="2" destOrd="0" parTransId="{55E9BF4B-438C-4C47-A7E2-8C40D2632ACF}" sibTransId="{847FCD8A-2AE1-4823-AA7C-34CD43213A78}"/>
    <dgm:cxn modelId="{92CD54E6-6EC8-456C-B8BE-E4A8ADD0975F}" srcId="{6645A42D-9D1F-489D-949C-AD1DC3A40B72}" destId="{C73D4804-E29E-4DE5-A578-60C0254D2087}" srcOrd="3" destOrd="0" parTransId="{8D294FC8-04D7-4750-81BC-5F0950735DCF}" sibTransId="{8B6A896D-5E5D-4BE5-ADB0-36EB895DEA31}"/>
    <dgm:cxn modelId="{C4A7E8ED-2307-45B0-84FE-ABA541C55B54}" srcId="{6645A42D-9D1F-489D-949C-AD1DC3A40B72}" destId="{4704DB8B-1BB7-42C7-9961-FAEDFC40648F}" srcOrd="1" destOrd="0" parTransId="{F167272B-A7D2-4D07-B37A-020224C4ACAA}" sibTransId="{DC91533D-CD2E-4077-96A0-87D395D1211B}"/>
    <dgm:cxn modelId="{597C5F62-BABE-420D-A24D-64ED6F0DE511}" type="presParOf" srcId="{17DA8439-FD81-4F3C-BE67-DA80B1A03E72}" destId="{5E403E5A-B14B-49D6-8C26-F313181ECE59}" srcOrd="0" destOrd="0" presId="urn:microsoft.com/office/officeart/2005/8/layout/cycle3"/>
    <dgm:cxn modelId="{8DD884B4-2301-40D7-970F-812EA2EB9ABE}" type="presParOf" srcId="{5E403E5A-B14B-49D6-8C26-F313181ECE59}" destId="{43BAA17D-9887-4952-889A-EAC506495BEF}" srcOrd="0" destOrd="0" presId="urn:microsoft.com/office/officeart/2005/8/layout/cycle3"/>
    <dgm:cxn modelId="{421DB9B9-12E9-4C1E-9109-179986BF3E54}" type="presParOf" srcId="{5E403E5A-B14B-49D6-8C26-F313181ECE59}" destId="{92F6328A-72F1-4BC4-BF56-B4D01DCC10CD}" srcOrd="1" destOrd="0" presId="urn:microsoft.com/office/officeart/2005/8/layout/cycle3"/>
    <dgm:cxn modelId="{E0AB5DA1-2FB3-4740-90EE-78484C2710BA}" type="presParOf" srcId="{5E403E5A-B14B-49D6-8C26-F313181ECE59}" destId="{FD893ED7-8168-4F0D-B534-42FF66DDD66F}" srcOrd="2" destOrd="0" presId="urn:microsoft.com/office/officeart/2005/8/layout/cycle3"/>
    <dgm:cxn modelId="{D75BBCDB-96D6-4B7C-9F23-4BBE68ED08E1}" type="presParOf" srcId="{5E403E5A-B14B-49D6-8C26-F313181ECE59}" destId="{E00657B5-D148-4479-A655-7438EA695B58}" srcOrd="3" destOrd="0" presId="urn:microsoft.com/office/officeart/2005/8/layout/cycle3"/>
    <dgm:cxn modelId="{B3B3D42A-DA99-48DD-AFB5-97C360B21433}" type="presParOf" srcId="{5E403E5A-B14B-49D6-8C26-F313181ECE59}" destId="{615FD213-4196-48B9-BD09-1889F3650C1F}" srcOrd="4" destOrd="0" presId="urn:microsoft.com/office/officeart/2005/8/layout/cycle3"/>
    <dgm:cxn modelId="{D5398DA9-244A-40DB-8032-BA2BCAF718FB}" type="presParOf" srcId="{5E403E5A-B14B-49D6-8C26-F313181ECE59}" destId="{FF814188-08D9-4B63-8CB3-34EB7B55B5BD}" srcOrd="5" destOrd="0" presId="urn:microsoft.com/office/officeart/2005/8/layout/cycle3"/>
    <dgm:cxn modelId="{555F01B6-1F5D-4ECE-8E26-2410D7A5468B}" type="presParOf" srcId="{5E403E5A-B14B-49D6-8C26-F313181ECE59}" destId="{72178894-E4B9-4128-B613-232F84696709}" srcOrd="6" destOrd="0" presId="urn:microsoft.com/office/officeart/2005/8/layout/cycle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F6328A-72F1-4BC4-BF56-B4D01DCC10CD}">
      <dsp:nvSpPr>
        <dsp:cNvPr id="0" name=""/>
        <dsp:cNvSpPr/>
      </dsp:nvSpPr>
      <dsp:spPr>
        <a:xfrm>
          <a:off x="762342" y="-15493"/>
          <a:ext cx="2465653" cy="2465653"/>
        </a:xfrm>
        <a:prstGeom prst="circularArrow">
          <a:avLst>
            <a:gd name="adj1" fmla="val 5274"/>
            <a:gd name="adj2" fmla="val 312630"/>
            <a:gd name="adj3" fmla="val 14338892"/>
            <a:gd name="adj4" fmla="val 17062491"/>
            <a:gd name="adj5" fmla="val 5477"/>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3BAA17D-9887-4952-889A-EAC506495BEF}">
      <dsp:nvSpPr>
        <dsp:cNvPr id="0" name=""/>
        <dsp:cNvSpPr/>
      </dsp:nvSpPr>
      <dsp:spPr>
        <a:xfrm>
          <a:off x="1532210" y="12624"/>
          <a:ext cx="878232" cy="439116"/>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355600">
            <a:lnSpc>
              <a:spcPct val="90000"/>
            </a:lnSpc>
            <a:spcBef>
              <a:spcPct val="0"/>
            </a:spcBef>
            <a:spcAft>
              <a:spcPct val="35000"/>
            </a:spcAft>
            <a:buNone/>
          </a:pPr>
          <a:r>
            <a:rPr lang="en-US" sz="800" kern="1200" dirty="0"/>
            <a:t>Initiation</a:t>
          </a:r>
          <a:endParaRPr lang="en-GB" sz="800" kern="1200" dirty="0"/>
        </a:p>
      </dsp:txBody>
      <dsp:txXfrm>
        <a:off x="1553646" y="34060"/>
        <a:ext cx="835360" cy="396244"/>
      </dsp:txXfrm>
    </dsp:sp>
    <dsp:sp modelId="{FD893ED7-8168-4F0D-B534-42FF66DDD66F}">
      <dsp:nvSpPr>
        <dsp:cNvPr id="0" name=""/>
        <dsp:cNvSpPr/>
      </dsp:nvSpPr>
      <dsp:spPr>
        <a:xfrm>
          <a:off x="2386419" y="500710"/>
          <a:ext cx="878232" cy="439116"/>
        </a:xfrm>
        <a:prstGeom prst="roundRect">
          <a:avLst/>
        </a:prstGeom>
        <a:solidFill>
          <a:schemeClr val="accent2">
            <a:hueOff val="-2880000"/>
            <a:satOff val="-10001"/>
            <a:lumOff val="1200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355600">
            <a:lnSpc>
              <a:spcPct val="90000"/>
            </a:lnSpc>
            <a:spcBef>
              <a:spcPct val="0"/>
            </a:spcBef>
            <a:spcAft>
              <a:spcPct val="35000"/>
            </a:spcAft>
            <a:buNone/>
          </a:pPr>
          <a:r>
            <a:rPr lang="en-US" sz="800" kern="1200" dirty="0"/>
            <a:t>Planning</a:t>
          </a:r>
          <a:endParaRPr lang="en-GB" sz="800" kern="1200" dirty="0"/>
        </a:p>
      </dsp:txBody>
      <dsp:txXfrm>
        <a:off x="2407855" y="522146"/>
        <a:ext cx="835360" cy="396244"/>
      </dsp:txXfrm>
    </dsp:sp>
    <dsp:sp modelId="{E00657B5-D148-4479-A655-7438EA695B58}">
      <dsp:nvSpPr>
        <dsp:cNvPr id="0" name=""/>
        <dsp:cNvSpPr/>
      </dsp:nvSpPr>
      <dsp:spPr>
        <a:xfrm>
          <a:off x="2386419" y="1500975"/>
          <a:ext cx="878232" cy="439116"/>
        </a:xfrm>
        <a:prstGeom prst="roundRect">
          <a:avLst/>
        </a:prstGeom>
        <a:solidFill>
          <a:schemeClr val="accent2">
            <a:hueOff val="-5760000"/>
            <a:satOff val="-20001"/>
            <a:lumOff val="2400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355600">
            <a:lnSpc>
              <a:spcPct val="90000"/>
            </a:lnSpc>
            <a:spcBef>
              <a:spcPct val="0"/>
            </a:spcBef>
            <a:spcAft>
              <a:spcPct val="35000"/>
            </a:spcAft>
            <a:buNone/>
          </a:pPr>
          <a:r>
            <a:rPr lang="en-US" sz="800" kern="1200" dirty="0"/>
            <a:t>Implementation</a:t>
          </a:r>
          <a:endParaRPr lang="en-GB" sz="800" kern="1200" dirty="0"/>
        </a:p>
      </dsp:txBody>
      <dsp:txXfrm>
        <a:off x="2407855" y="1522411"/>
        <a:ext cx="835360" cy="396244"/>
      </dsp:txXfrm>
    </dsp:sp>
    <dsp:sp modelId="{615FD213-4196-48B9-BD09-1889F3650C1F}">
      <dsp:nvSpPr>
        <dsp:cNvPr id="0" name=""/>
        <dsp:cNvSpPr/>
      </dsp:nvSpPr>
      <dsp:spPr>
        <a:xfrm>
          <a:off x="1520164" y="2001108"/>
          <a:ext cx="878232" cy="439116"/>
        </a:xfrm>
        <a:prstGeom prst="roundRect">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355600">
            <a:lnSpc>
              <a:spcPct val="90000"/>
            </a:lnSpc>
            <a:spcBef>
              <a:spcPct val="0"/>
            </a:spcBef>
            <a:spcAft>
              <a:spcPct val="35000"/>
            </a:spcAft>
            <a:buNone/>
          </a:pPr>
          <a:r>
            <a:rPr lang="en-US" sz="800" kern="1200" dirty="0"/>
            <a:t>Monitoring</a:t>
          </a:r>
          <a:endParaRPr lang="en-GB" sz="800" kern="1200" dirty="0"/>
        </a:p>
      </dsp:txBody>
      <dsp:txXfrm>
        <a:off x="1541600" y="2022544"/>
        <a:ext cx="835360" cy="396244"/>
      </dsp:txXfrm>
    </dsp:sp>
    <dsp:sp modelId="{FF814188-08D9-4B63-8CB3-34EB7B55B5BD}">
      <dsp:nvSpPr>
        <dsp:cNvPr id="0" name=""/>
        <dsp:cNvSpPr/>
      </dsp:nvSpPr>
      <dsp:spPr>
        <a:xfrm>
          <a:off x="653909" y="1500975"/>
          <a:ext cx="878232" cy="439116"/>
        </a:xfrm>
        <a:prstGeom prst="roundRect">
          <a:avLst/>
        </a:prstGeom>
        <a:solidFill>
          <a:srgbClr val="7030A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355600">
            <a:lnSpc>
              <a:spcPct val="90000"/>
            </a:lnSpc>
            <a:spcBef>
              <a:spcPct val="0"/>
            </a:spcBef>
            <a:spcAft>
              <a:spcPct val="35000"/>
            </a:spcAft>
            <a:buNone/>
          </a:pPr>
          <a:r>
            <a:rPr lang="en-US" sz="800" kern="1200" dirty="0"/>
            <a:t>Reporting</a:t>
          </a:r>
          <a:endParaRPr lang="en-GB" sz="800" kern="1200" dirty="0"/>
        </a:p>
      </dsp:txBody>
      <dsp:txXfrm>
        <a:off x="675345" y="1522411"/>
        <a:ext cx="835360" cy="396244"/>
      </dsp:txXfrm>
    </dsp:sp>
    <dsp:sp modelId="{72178894-E4B9-4128-B613-232F84696709}">
      <dsp:nvSpPr>
        <dsp:cNvPr id="0" name=""/>
        <dsp:cNvSpPr/>
      </dsp:nvSpPr>
      <dsp:spPr>
        <a:xfrm>
          <a:off x="653909" y="500710"/>
          <a:ext cx="878232" cy="439116"/>
        </a:xfrm>
        <a:prstGeom prst="roundRect">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355600">
            <a:lnSpc>
              <a:spcPct val="90000"/>
            </a:lnSpc>
            <a:spcBef>
              <a:spcPct val="0"/>
            </a:spcBef>
            <a:spcAft>
              <a:spcPct val="35000"/>
            </a:spcAft>
            <a:buNone/>
          </a:pPr>
          <a:r>
            <a:rPr lang="en-US" sz="800" kern="1200" dirty="0">
              <a:solidFill>
                <a:schemeClr val="tx1"/>
              </a:solidFill>
            </a:rPr>
            <a:t>Evaluation</a:t>
          </a:r>
          <a:endParaRPr lang="en-GB" sz="800" kern="1200" dirty="0">
            <a:solidFill>
              <a:schemeClr val="tx1"/>
            </a:solidFill>
          </a:endParaRPr>
        </a:p>
      </dsp:txBody>
      <dsp:txXfrm>
        <a:off x="675345" y="522146"/>
        <a:ext cx="835360" cy="39624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F6328A-72F1-4BC4-BF56-B4D01DCC10CD}">
      <dsp:nvSpPr>
        <dsp:cNvPr id="0" name=""/>
        <dsp:cNvSpPr/>
      </dsp:nvSpPr>
      <dsp:spPr>
        <a:xfrm>
          <a:off x="89366" y="210713"/>
          <a:ext cx="3031409" cy="3031409"/>
        </a:xfrm>
        <a:prstGeom prst="circularArrow">
          <a:avLst>
            <a:gd name="adj1" fmla="val 5274"/>
            <a:gd name="adj2" fmla="val 312630"/>
            <a:gd name="adj3" fmla="val 14384058"/>
            <a:gd name="adj4" fmla="val 17036338"/>
            <a:gd name="adj5" fmla="val 5477"/>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3BAA17D-9887-4952-889A-EAC506495BEF}">
      <dsp:nvSpPr>
        <dsp:cNvPr id="0" name=""/>
        <dsp:cNvSpPr/>
      </dsp:nvSpPr>
      <dsp:spPr>
        <a:xfrm>
          <a:off x="1080161" y="217196"/>
          <a:ext cx="1049820" cy="52491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US" sz="1000" kern="1200" dirty="0"/>
            <a:t>Initiation</a:t>
          </a:r>
          <a:endParaRPr lang="en-GB" sz="1000" kern="1200" dirty="0"/>
        </a:p>
      </dsp:txBody>
      <dsp:txXfrm>
        <a:off x="1105785" y="242820"/>
        <a:ext cx="998572" cy="473662"/>
      </dsp:txXfrm>
    </dsp:sp>
    <dsp:sp modelId="{FD893ED7-8168-4F0D-B534-42FF66DDD66F}">
      <dsp:nvSpPr>
        <dsp:cNvPr id="0" name=""/>
        <dsp:cNvSpPr/>
      </dsp:nvSpPr>
      <dsp:spPr>
        <a:xfrm>
          <a:off x="2130372" y="817276"/>
          <a:ext cx="1049820" cy="524910"/>
        </a:xfrm>
        <a:prstGeom prst="roundRect">
          <a:avLst/>
        </a:prstGeom>
        <a:solidFill>
          <a:schemeClr val="accent2">
            <a:hueOff val="-2880000"/>
            <a:satOff val="-10001"/>
            <a:lumOff val="1200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US" sz="1000" kern="1200" dirty="0"/>
            <a:t>Planning</a:t>
          </a:r>
          <a:endParaRPr lang="en-GB" sz="1000" kern="1200" dirty="0"/>
        </a:p>
      </dsp:txBody>
      <dsp:txXfrm>
        <a:off x="2155996" y="842900"/>
        <a:ext cx="998572" cy="473662"/>
      </dsp:txXfrm>
    </dsp:sp>
    <dsp:sp modelId="{E00657B5-D148-4479-A655-7438EA695B58}">
      <dsp:nvSpPr>
        <dsp:cNvPr id="0" name=""/>
        <dsp:cNvSpPr/>
      </dsp:nvSpPr>
      <dsp:spPr>
        <a:xfrm>
          <a:off x="2130372" y="2047057"/>
          <a:ext cx="1049820" cy="524910"/>
        </a:xfrm>
        <a:prstGeom prst="roundRect">
          <a:avLst/>
        </a:prstGeom>
        <a:solidFill>
          <a:schemeClr val="accent2">
            <a:hueOff val="-5760000"/>
            <a:satOff val="-20001"/>
            <a:lumOff val="2400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US" sz="1000" kern="1200" dirty="0"/>
            <a:t>Implementation</a:t>
          </a:r>
          <a:endParaRPr lang="en-GB" sz="1000" kern="1200" dirty="0"/>
        </a:p>
      </dsp:txBody>
      <dsp:txXfrm>
        <a:off x="2155996" y="2072681"/>
        <a:ext cx="998572" cy="473662"/>
      </dsp:txXfrm>
    </dsp:sp>
    <dsp:sp modelId="{615FD213-4196-48B9-BD09-1889F3650C1F}">
      <dsp:nvSpPr>
        <dsp:cNvPr id="0" name=""/>
        <dsp:cNvSpPr/>
      </dsp:nvSpPr>
      <dsp:spPr>
        <a:xfrm>
          <a:off x="1065350" y="2661947"/>
          <a:ext cx="1049820" cy="524910"/>
        </a:xfrm>
        <a:prstGeom prst="roundRect">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US" sz="1000" kern="1200" dirty="0"/>
            <a:t>Monitoring</a:t>
          </a:r>
          <a:endParaRPr lang="en-GB" sz="1000" kern="1200" dirty="0"/>
        </a:p>
      </dsp:txBody>
      <dsp:txXfrm>
        <a:off x="1090974" y="2687571"/>
        <a:ext cx="998572" cy="473662"/>
      </dsp:txXfrm>
    </dsp:sp>
    <dsp:sp modelId="{FF814188-08D9-4B63-8CB3-34EB7B55B5BD}">
      <dsp:nvSpPr>
        <dsp:cNvPr id="0" name=""/>
        <dsp:cNvSpPr/>
      </dsp:nvSpPr>
      <dsp:spPr>
        <a:xfrm>
          <a:off x="329" y="2047057"/>
          <a:ext cx="1049820" cy="524910"/>
        </a:xfrm>
        <a:prstGeom prst="roundRect">
          <a:avLst/>
        </a:prstGeom>
        <a:solidFill>
          <a:srgbClr val="7030A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US" sz="1000" kern="1200" dirty="0"/>
            <a:t>Reporting</a:t>
          </a:r>
          <a:endParaRPr lang="en-GB" sz="1000" kern="1200" dirty="0"/>
        </a:p>
      </dsp:txBody>
      <dsp:txXfrm>
        <a:off x="25953" y="2072681"/>
        <a:ext cx="998572" cy="473662"/>
      </dsp:txXfrm>
    </dsp:sp>
    <dsp:sp modelId="{72178894-E4B9-4128-B613-232F84696709}">
      <dsp:nvSpPr>
        <dsp:cNvPr id="0" name=""/>
        <dsp:cNvSpPr/>
      </dsp:nvSpPr>
      <dsp:spPr>
        <a:xfrm>
          <a:off x="329" y="817276"/>
          <a:ext cx="1049820" cy="524910"/>
        </a:xfrm>
        <a:prstGeom prst="roundRect">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US" sz="1000" kern="1200" dirty="0">
              <a:solidFill>
                <a:schemeClr val="tx1"/>
              </a:solidFill>
            </a:rPr>
            <a:t>Evaluation</a:t>
          </a:r>
          <a:endParaRPr lang="en-GB" sz="1000" kern="1200" dirty="0">
            <a:solidFill>
              <a:schemeClr val="tx1"/>
            </a:solidFill>
          </a:endParaRPr>
        </a:p>
      </dsp:txBody>
      <dsp:txXfrm>
        <a:off x="25953" y="842900"/>
        <a:ext cx="998572" cy="473662"/>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2253244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19</a:t>
            </a:fld>
            <a:endParaRPr lang="en-GB" dirty="0"/>
          </a:p>
        </p:txBody>
      </p:sp>
    </p:spTree>
    <p:extLst>
      <p:ext uri="{BB962C8B-B14F-4D97-AF65-F5344CB8AC3E}">
        <p14:creationId xmlns:p14="http://schemas.microsoft.com/office/powerpoint/2010/main" val="30729780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4563523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4563523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18</a:t>
            </a:fld>
            <a:endParaRPr lang="en-GB" dirty="0"/>
          </a:p>
        </p:txBody>
      </p:sp>
    </p:spTree>
    <p:extLst>
      <p:ext uri="{BB962C8B-B14F-4D97-AF65-F5344CB8AC3E}">
        <p14:creationId xmlns:p14="http://schemas.microsoft.com/office/powerpoint/2010/main" val="4563523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p:nvPicPr>
        <p:blipFill>
          <a:blip r:embed="rId3"/>
          <a:srcRect/>
          <a:stretch/>
        </p:blipFill>
        <p:spPr>
          <a:xfrm>
            <a:off x="7388705" y="5918332"/>
            <a:ext cx="1258599" cy="403335"/>
          </a:xfrm>
          <a:prstGeom prst="rect">
            <a:avLst/>
          </a:prstGeom>
        </p:spPr>
      </p:pic>
      <p:sp>
        <p:nvSpPr>
          <p:cNvPr id="1029" name="Rectangle 14"/>
          <p:cNvSpPr>
            <a:spLocks noChangeArrowheads="1"/>
          </p:cNvSpPr>
          <p:nvPr/>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280444" y="595800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City &amp; Guilds Limited. 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2" name="Text Box 11">
            <a:extLst>
              <a:ext uri="{FF2B5EF4-FFF2-40B4-BE49-F238E27FC236}">
                <a16:creationId xmlns:a16="http://schemas.microsoft.com/office/drawing/2014/main" id="{B58E3179-A7D5-2591-148D-BFBB8100B453}"/>
              </a:ext>
            </a:extLst>
          </p:cNvPr>
          <p:cNvSpPr txBox="1">
            <a:spLocks noChangeArrowheads="1"/>
          </p:cNvSpPr>
          <p:nvPr userDrawn="1"/>
        </p:nvSpPr>
        <p:spPr bwMode="auto">
          <a:xfrm>
            <a:off x="7239000" y="6479999"/>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19</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06399" y="2985450"/>
            <a:ext cx="8075597" cy="2575560"/>
          </a:xfrm>
        </p:spPr>
        <p:txBody>
          <a:bodyPr/>
          <a:lstStyle/>
          <a:p>
            <a:pPr eaLnBrk="1" hangingPunct="1">
              <a:lnSpc>
                <a:spcPct val="100000"/>
              </a:lnSpc>
            </a:pPr>
            <a:r>
              <a:rPr lang="en-GB" sz="2400" b="1" dirty="0">
                <a:solidFill>
                  <a:srgbClr val="0077E3"/>
                </a:solidFill>
                <a:ea typeface="ＭＳ Ｐゴシック" pitchFamily="-105" charset="-128"/>
                <a:cs typeface="ＭＳ Ｐゴシック" pitchFamily="-105" charset="-128"/>
              </a:rPr>
              <a:t>PowerPoint 2: Project life cycle</a:t>
            </a:r>
          </a:p>
        </p:txBody>
      </p:sp>
      <p:sp>
        <p:nvSpPr>
          <p:cNvPr id="3" name="TextBox 9"/>
          <p:cNvSpPr txBox="1">
            <a:spLocks noChangeArrowheads="1"/>
          </p:cNvSpPr>
          <p:nvPr/>
        </p:nvSpPr>
        <p:spPr bwMode="auto">
          <a:xfrm>
            <a:off x="406399" y="1519362"/>
            <a:ext cx="7503859" cy="1466088"/>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17. Project and programme management</a:t>
            </a:r>
          </a:p>
          <a:p>
            <a:endParaRPr lang="en-GB" sz="2400" b="1" dirty="0"/>
          </a:p>
          <a:p>
            <a:r>
              <a:rPr lang="en-GB" sz="2400" b="1" dirty="0"/>
              <a:t>17.1 Principles of project management</a:t>
            </a:r>
          </a:p>
        </p:txBody>
      </p:sp>
    </p:spTree>
    <p:extLst>
      <p:ext uri="{BB962C8B-B14F-4D97-AF65-F5344CB8AC3E}">
        <p14:creationId xmlns:p14="http://schemas.microsoft.com/office/powerpoint/2010/main" val="4022091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85905-2F5A-F609-9E36-4F4289339039}"/>
              </a:ext>
            </a:extLst>
          </p:cNvPr>
          <p:cNvSpPr>
            <a:spLocks noGrp="1"/>
          </p:cNvSpPr>
          <p:nvPr>
            <p:ph type="title"/>
          </p:nvPr>
        </p:nvSpPr>
        <p:spPr/>
        <p:txBody>
          <a:bodyPr/>
          <a:lstStyle/>
          <a:p>
            <a:r>
              <a:rPr lang="en-US" dirty="0"/>
              <a:t>Implementation phase </a:t>
            </a:r>
            <a:endParaRPr lang="en-GB" dirty="0"/>
          </a:p>
        </p:txBody>
      </p:sp>
      <p:sp>
        <p:nvSpPr>
          <p:cNvPr id="3" name="Content Placeholder 2">
            <a:extLst>
              <a:ext uri="{FF2B5EF4-FFF2-40B4-BE49-F238E27FC236}">
                <a16:creationId xmlns:a16="http://schemas.microsoft.com/office/drawing/2014/main" id="{80399847-B652-B5EA-12DC-2AEA28559DA5}"/>
              </a:ext>
            </a:extLst>
          </p:cNvPr>
          <p:cNvSpPr>
            <a:spLocks noGrp="1"/>
          </p:cNvSpPr>
          <p:nvPr>
            <p:ph sz="quarter" idx="10"/>
          </p:nvPr>
        </p:nvSpPr>
        <p:spPr>
          <a:xfrm>
            <a:off x="457201" y="1512000"/>
            <a:ext cx="4412512" cy="4248000"/>
          </a:xfrm>
        </p:spPr>
        <p:txBody>
          <a:bodyPr/>
          <a:lstStyle/>
          <a:p>
            <a:r>
              <a:rPr lang="en-US" dirty="0"/>
              <a:t>During the </a:t>
            </a:r>
            <a:r>
              <a:rPr lang="en-US" b="1" dirty="0"/>
              <a:t>implementation phase</a:t>
            </a:r>
            <a:r>
              <a:rPr lang="en-US" dirty="0"/>
              <a:t>:</a:t>
            </a:r>
          </a:p>
          <a:p>
            <a:pPr marL="216000" indent="-216000">
              <a:spcBef>
                <a:spcPts val="500"/>
              </a:spcBef>
              <a:spcAft>
                <a:spcPts val="500"/>
              </a:spcAft>
              <a:buClr>
                <a:srgbClr val="0077E3"/>
              </a:buClr>
              <a:buFont typeface="Arial" panose="020B0604020202020204" pitchFamily="34" charset="0"/>
              <a:buChar char="•"/>
            </a:pPr>
            <a:r>
              <a:rPr lang="en-US" dirty="0"/>
              <a:t>the project plan is put into action</a:t>
            </a:r>
          </a:p>
          <a:p>
            <a:pPr marL="216000" indent="-216000">
              <a:spcBef>
                <a:spcPts val="500"/>
              </a:spcBef>
              <a:spcAft>
                <a:spcPts val="500"/>
              </a:spcAft>
              <a:buClr>
                <a:srgbClr val="0077E3"/>
              </a:buClr>
              <a:buFont typeface="Arial" panose="020B0604020202020204" pitchFamily="34" charset="0"/>
              <a:buChar char="•"/>
            </a:pPr>
            <a:r>
              <a:rPr lang="en-US" dirty="0"/>
              <a:t>the project team do the work to produce the agreed project deliverables.</a:t>
            </a:r>
          </a:p>
          <a:p>
            <a:pPr>
              <a:spcBef>
                <a:spcPts val="500"/>
              </a:spcBef>
              <a:spcAft>
                <a:spcPts val="500"/>
              </a:spcAft>
              <a:buClr>
                <a:srgbClr val="0077E3"/>
              </a:buClr>
            </a:pPr>
            <a:r>
              <a:rPr lang="en-US" dirty="0"/>
              <a:t>The project manager oversees the activities of the project team and directs each stage of the work. </a:t>
            </a:r>
            <a:endParaRPr lang="en-GB" dirty="0"/>
          </a:p>
        </p:txBody>
      </p:sp>
      <p:pic>
        <p:nvPicPr>
          <p:cNvPr id="5" name="Picture 4" descr="Text, whiteboard&#10;&#10;Description automatically generated">
            <a:extLst>
              <a:ext uri="{FF2B5EF4-FFF2-40B4-BE49-F238E27FC236}">
                <a16:creationId xmlns:a16="http://schemas.microsoft.com/office/drawing/2014/main" id="{B1DFD0A8-8618-A61E-4AE4-D0D6D4983054}"/>
              </a:ext>
            </a:extLst>
          </p:cNvPr>
          <p:cNvPicPr>
            <a:picLocks noChangeAspect="1"/>
          </p:cNvPicPr>
          <p:nvPr/>
        </p:nvPicPr>
        <p:blipFill>
          <a:blip r:embed="rId2"/>
          <a:stretch>
            <a:fillRect/>
          </a:stretch>
        </p:blipFill>
        <p:spPr>
          <a:xfrm>
            <a:off x="5118684" y="1941407"/>
            <a:ext cx="3568115" cy="2383501"/>
          </a:xfrm>
          <a:prstGeom prst="rect">
            <a:avLst/>
          </a:prstGeom>
        </p:spPr>
      </p:pic>
    </p:spTree>
    <p:extLst>
      <p:ext uri="{BB962C8B-B14F-4D97-AF65-F5344CB8AC3E}">
        <p14:creationId xmlns:p14="http://schemas.microsoft.com/office/powerpoint/2010/main" val="6456031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200" y="1512000"/>
            <a:ext cx="8048847" cy="4248000"/>
          </a:xfrm>
        </p:spPr>
        <p:txBody>
          <a:bodyPr/>
          <a:lstStyle/>
          <a:p>
            <a:r>
              <a:rPr lang="en-GB" dirty="0"/>
              <a:t>So, if the project plan has been well written, implementation should be easy. Everything should run smoothly …</a:t>
            </a:r>
          </a:p>
          <a:p>
            <a:r>
              <a:rPr lang="en-GB" dirty="0"/>
              <a:t>But, problems can still occur.</a:t>
            </a:r>
          </a:p>
          <a:p>
            <a:pPr marL="216000" indent="-216000">
              <a:spcBef>
                <a:spcPts val="500"/>
              </a:spcBef>
              <a:spcAft>
                <a:spcPts val="500"/>
              </a:spcAft>
              <a:buClr>
                <a:srgbClr val="0077E3"/>
              </a:buClr>
              <a:buFont typeface="Arial" panose="020B0604020202020204" pitchFamily="34" charset="0"/>
              <a:buChar char="•"/>
            </a:pPr>
            <a:r>
              <a:rPr lang="en-GB" dirty="0"/>
              <a:t>Perhaps someone new has been brought onto the job.</a:t>
            </a:r>
          </a:p>
          <a:p>
            <a:pPr marL="216000" indent="-216000">
              <a:spcBef>
                <a:spcPts val="500"/>
              </a:spcBef>
              <a:spcAft>
                <a:spcPts val="500"/>
              </a:spcAft>
              <a:buClr>
                <a:srgbClr val="0077E3"/>
              </a:buClr>
              <a:buFont typeface="Arial" panose="020B0604020202020204" pitchFamily="34" charset="0"/>
              <a:buChar char="•"/>
            </a:pPr>
            <a:r>
              <a:rPr lang="en-GB" dirty="0"/>
              <a:t>Another, more urgent, project starts unexpectedly.</a:t>
            </a:r>
          </a:p>
          <a:p>
            <a:pPr marL="216000" indent="-216000">
              <a:spcBef>
                <a:spcPts val="500"/>
              </a:spcBef>
              <a:spcAft>
                <a:spcPts val="500"/>
              </a:spcAft>
              <a:buClr>
                <a:srgbClr val="0077E3"/>
              </a:buClr>
              <a:buFont typeface="Arial" panose="020B0604020202020204" pitchFamily="34" charset="0"/>
              <a:buChar char="•"/>
            </a:pPr>
            <a:r>
              <a:rPr lang="en-GB" dirty="0"/>
              <a:t>The customer pulls out of the agreement.</a:t>
            </a:r>
          </a:p>
          <a:p>
            <a:r>
              <a:rPr lang="en-GB" dirty="0"/>
              <a:t>If anything like this happens then the project team meet to decide what to do. No one should panic or make sudden decisions.</a:t>
            </a:r>
          </a:p>
          <a:p>
            <a:endParaRPr lang="en-GB" dirty="0"/>
          </a:p>
        </p:txBody>
      </p:sp>
      <p:sp>
        <p:nvSpPr>
          <p:cNvPr id="4" name="Title 1"/>
          <p:cNvSpPr>
            <a:spLocks noGrp="1"/>
          </p:cNvSpPr>
          <p:nvPr>
            <p:ph type="title"/>
          </p:nvPr>
        </p:nvSpPr>
        <p:spPr>
          <a:xfrm>
            <a:off x="457200" y="1008000"/>
            <a:ext cx="8229600" cy="382588"/>
          </a:xfrm>
        </p:spPr>
        <p:txBody>
          <a:bodyPr/>
          <a:lstStyle/>
          <a:p>
            <a:r>
              <a:rPr lang="en-GB" dirty="0"/>
              <a:t>Potential setbacks</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40975" y="1860698"/>
            <a:ext cx="2145825" cy="1289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444492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199" y="1512000"/>
            <a:ext cx="8449733" cy="4248000"/>
          </a:xfrm>
        </p:spPr>
        <p:txBody>
          <a:bodyPr/>
          <a:lstStyle/>
          <a:p>
            <a:r>
              <a:rPr lang="en-GB" dirty="0"/>
              <a:t>It is very important to keep </a:t>
            </a:r>
            <a:r>
              <a:rPr lang="en-GB" b="1" dirty="0"/>
              <a:t>minutes</a:t>
            </a:r>
            <a:r>
              <a:rPr lang="en-GB" dirty="0"/>
              <a:t> of all meetings, actions and outcomes. It is quite usual to keep all these documents electronically and use a software application such as Microsoft Teams</a:t>
            </a:r>
            <a:r>
              <a:rPr lang="en-GB" baseline="30000" dirty="0"/>
              <a:t> </a:t>
            </a:r>
            <a:r>
              <a:rPr lang="en-GB" dirty="0"/>
              <a:t>to coordinate it all.</a:t>
            </a:r>
          </a:p>
          <a:p>
            <a:r>
              <a:rPr lang="en-GB" b="1" dirty="0"/>
              <a:t>Minutes </a:t>
            </a:r>
            <a:r>
              <a:rPr lang="en-GB" dirty="0"/>
              <a:t>are a description of what happens in a meeting.</a:t>
            </a:r>
          </a:p>
        </p:txBody>
      </p:sp>
      <p:sp>
        <p:nvSpPr>
          <p:cNvPr id="4" name="Title 1"/>
          <p:cNvSpPr>
            <a:spLocks noGrp="1"/>
          </p:cNvSpPr>
          <p:nvPr>
            <p:ph type="title"/>
          </p:nvPr>
        </p:nvSpPr>
        <p:spPr>
          <a:xfrm>
            <a:off x="457200" y="1008000"/>
            <a:ext cx="8229600" cy="382588"/>
          </a:xfrm>
        </p:spPr>
        <p:txBody>
          <a:bodyPr/>
          <a:lstStyle/>
          <a:p>
            <a:r>
              <a:rPr lang="en-GB" dirty="0"/>
              <a:t>Ongoing records</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80506" y="3283421"/>
            <a:ext cx="3687762" cy="26067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Content Placeholder 2"/>
          <p:cNvSpPr txBox="1">
            <a:spLocks/>
          </p:cNvSpPr>
          <p:nvPr/>
        </p:nvSpPr>
        <p:spPr bwMode="auto">
          <a:xfrm>
            <a:off x="431799" y="3195088"/>
            <a:ext cx="4089401" cy="269506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kern="0" dirty="0"/>
              <a:t>There is a fairly standard format that is recognised by most people. </a:t>
            </a:r>
          </a:p>
          <a:p>
            <a:r>
              <a:rPr lang="en-GB" kern="0" dirty="0"/>
              <a:t>This means that it is easy for someone to understand what was discussed or decided at the meeting.</a:t>
            </a:r>
          </a:p>
          <a:p>
            <a:endParaRPr lang="en-GB" kern="0" dirty="0"/>
          </a:p>
        </p:txBody>
      </p:sp>
    </p:spTree>
    <p:extLst>
      <p:ext uri="{BB962C8B-B14F-4D97-AF65-F5344CB8AC3E}">
        <p14:creationId xmlns:p14="http://schemas.microsoft.com/office/powerpoint/2010/main" val="21167686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200" y="1512000"/>
            <a:ext cx="8229600" cy="4248000"/>
          </a:xfrm>
        </p:spPr>
        <p:txBody>
          <a:bodyPr/>
          <a:lstStyle/>
          <a:p>
            <a:r>
              <a:rPr lang="en-GB" dirty="0"/>
              <a:t>Minutes begin with a list of all those present, including anyone on a video call, and anyone who was invited but can’t make it.</a:t>
            </a:r>
          </a:p>
          <a:p>
            <a:pPr>
              <a:lnSpc>
                <a:spcPts val="1800"/>
              </a:lnSpc>
            </a:pPr>
            <a:endParaRPr lang="en-GB" dirty="0"/>
          </a:p>
          <a:p>
            <a:endParaRPr lang="en-GB" dirty="0"/>
          </a:p>
          <a:p>
            <a:endParaRPr lang="en-GB" dirty="0"/>
          </a:p>
          <a:p>
            <a:pPr>
              <a:lnSpc>
                <a:spcPct val="100000"/>
              </a:lnSpc>
            </a:pPr>
            <a:endParaRPr lang="en-GB" dirty="0"/>
          </a:p>
          <a:p>
            <a:endParaRPr lang="en-GB" dirty="0"/>
          </a:p>
          <a:p>
            <a:endParaRPr lang="en-GB" dirty="0"/>
          </a:p>
          <a:p>
            <a:endParaRPr lang="en-GB" dirty="0"/>
          </a:p>
          <a:p>
            <a:endParaRPr lang="en-GB" dirty="0"/>
          </a:p>
        </p:txBody>
      </p:sp>
      <p:sp>
        <p:nvSpPr>
          <p:cNvPr id="4" name="Title 1"/>
          <p:cNvSpPr>
            <a:spLocks noGrp="1"/>
          </p:cNvSpPr>
          <p:nvPr>
            <p:ph type="title"/>
          </p:nvPr>
        </p:nvSpPr>
        <p:spPr>
          <a:xfrm>
            <a:off x="457200" y="1008000"/>
            <a:ext cx="8229600" cy="382588"/>
          </a:xfrm>
        </p:spPr>
        <p:txBody>
          <a:bodyPr/>
          <a:lstStyle/>
          <a:p>
            <a:r>
              <a:rPr lang="en-GB" dirty="0"/>
              <a:t>Minutes</a:t>
            </a:r>
          </a:p>
        </p:txBody>
      </p:sp>
      <p:graphicFrame>
        <p:nvGraphicFramePr>
          <p:cNvPr id="2" name="Table 1"/>
          <p:cNvGraphicFramePr>
            <a:graphicFrameLocks noGrp="1"/>
          </p:cNvGraphicFramePr>
          <p:nvPr>
            <p:extLst>
              <p:ext uri="{D42A27DB-BD31-4B8C-83A1-F6EECF244321}">
                <p14:modId xmlns:p14="http://schemas.microsoft.com/office/powerpoint/2010/main" val="1000699906"/>
              </p:ext>
            </p:extLst>
          </p:nvPr>
        </p:nvGraphicFramePr>
        <p:xfrm>
          <a:off x="444498" y="2574280"/>
          <a:ext cx="8255003" cy="2123440"/>
        </p:xfrm>
        <a:graphic>
          <a:graphicData uri="http://schemas.openxmlformats.org/drawingml/2006/table">
            <a:tbl>
              <a:tblPr firstRow="1" bandRow="1">
                <a:tableStyleId>{5940675A-B579-460E-94D1-54222C63F5DA}</a:tableStyleId>
              </a:tblPr>
              <a:tblGrid>
                <a:gridCol w="2510825">
                  <a:extLst>
                    <a:ext uri="{9D8B030D-6E8A-4147-A177-3AD203B41FA5}">
                      <a16:colId xmlns:a16="http://schemas.microsoft.com/office/drawing/2014/main" val="20000"/>
                    </a:ext>
                  </a:extLst>
                </a:gridCol>
                <a:gridCol w="5744178">
                  <a:extLst>
                    <a:ext uri="{9D8B030D-6E8A-4147-A177-3AD203B41FA5}">
                      <a16:colId xmlns:a16="http://schemas.microsoft.com/office/drawing/2014/main" val="20001"/>
                    </a:ext>
                  </a:extLst>
                </a:gridCol>
              </a:tblGrid>
              <a:tr h="370840">
                <a:tc>
                  <a:txBody>
                    <a:bodyPr/>
                    <a:lstStyle/>
                    <a:p>
                      <a:r>
                        <a:rPr lang="en-GB" dirty="0">
                          <a:solidFill>
                            <a:srgbClr val="002060"/>
                          </a:solidFill>
                          <a:latin typeface="Arial Narrow" panose="020B0606020202030204" pitchFamily="34" charset="0"/>
                        </a:rPr>
                        <a:t>Date of</a:t>
                      </a:r>
                      <a:r>
                        <a:rPr lang="en-GB" baseline="0" dirty="0">
                          <a:solidFill>
                            <a:srgbClr val="002060"/>
                          </a:solidFill>
                          <a:latin typeface="Arial Narrow" panose="020B0606020202030204" pitchFamily="34" charset="0"/>
                        </a:rPr>
                        <a:t> meeting</a:t>
                      </a:r>
                      <a:endParaRPr lang="en-GB" dirty="0">
                        <a:solidFill>
                          <a:srgbClr val="002060"/>
                        </a:solidFill>
                        <a:latin typeface="Arial Narrow" panose="020B0606020202030204" pitchFamily="34" charset="0"/>
                      </a:endParaRPr>
                    </a:p>
                  </a:txBody>
                  <a:tcPr/>
                </a:tc>
                <a:tc>
                  <a:txBody>
                    <a:bodyPr/>
                    <a:lstStyle/>
                    <a:p>
                      <a:r>
                        <a:rPr lang="en-GB" dirty="0">
                          <a:solidFill>
                            <a:srgbClr val="002060"/>
                          </a:solidFill>
                          <a:latin typeface="Arial Narrow" panose="020B0606020202030204" pitchFamily="34" charset="0"/>
                        </a:rPr>
                        <a:t>1 May 2022</a:t>
                      </a:r>
                    </a:p>
                  </a:txBody>
                  <a:tcPr/>
                </a:tc>
                <a:extLst>
                  <a:ext uri="{0D108BD9-81ED-4DB2-BD59-A6C34878D82A}">
                    <a16:rowId xmlns:a16="http://schemas.microsoft.com/office/drawing/2014/main" val="10000"/>
                  </a:ext>
                </a:extLst>
              </a:tr>
              <a:tr h="370840">
                <a:tc>
                  <a:txBody>
                    <a:bodyPr/>
                    <a:lstStyle/>
                    <a:p>
                      <a:r>
                        <a:rPr lang="en-GB" dirty="0">
                          <a:solidFill>
                            <a:srgbClr val="002060"/>
                          </a:solidFill>
                          <a:latin typeface="Arial Narrow" panose="020B0606020202030204" pitchFamily="34" charset="0"/>
                        </a:rPr>
                        <a:t>Title</a:t>
                      </a:r>
                      <a:r>
                        <a:rPr lang="en-GB" baseline="0" dirty="0">
                          <a:solidFill>
                            <a:srgbClr val="002060"/>
                          </a:solidFill>
                          <a:latin typeface="Arial Narrow" panose="020B0606020202030204" pitchFamily="34" charset="0"/>
                        </a:rPr>
                        <a:t> of meeting</a:t>
                      </a:r>
                      <a:endParaRPr lang="en-GB" dirty="0">
                        <a:solidFill>
                          <a:srgbClr val="002060"/>
                        </a:solidFill>
                        <a:latin typeface="Arial Narrow" panose="020B0606020202030204" pitchFamily="34" charset="0"/>
                      </a:endParaRPr>
                    </a:p>
                  </a:txBody>
                  <a:tcPr/>
                </a:tc>
                <a:tc>
                  <a:txBody>
                    <a:bodyPr/>
                    <a:lstStyle/>
                    <a:p>
                      <a:r>
                        <a:rPr lang="en-GB" dirty="0">
                          <a:solidFill>
                            <a:srgbClr val="002060"/>
                          </a:solidFill>
                          <a:latin typeface="Arial Narrow" panose="020B0606020202030204" pitchFamily="34" charset="0"/>
                        </a:rPr>
                        <a:t>Project planning for new pump seal</a:t>
                      </a:r>
                    </a:p>
                  </a:txBody>
                  <a:tcPr/>
                </a:tc>
                <a:extLst>
                  <a:ext uri="{0D108BD9-81ED-4DB2-BD59-A6C34878D82A}">
                    <a16:rowId xmlns:a16="http://schemas.microsoft.com/office/drawing/2014/main" val="10001"/>
                  </a:ext>
                </a:extLst>
              </a:tr>
              <a:tr h="370840">
                <a:tc>
                  <a:txBody>
                    <a:bodyPr/>
                    <a:lstStyle/>
                    <a:p>
                      <a:r>
                        <a:rPr lang="en-GB" dirty="0">
                          <a:solidFill>
                            <a:srgbClr val="002060"/>
                          </a:solidFill>
                          <a:latin typeface="Arial Narrow" panose="020B0606020202030204" pitchFamily="34" charset="0"/>
                        </a:rPr>
                        <a:t>Location of meeting</a:t>
                      </a:r>
                    </a:p>
                  </a:txBody>
                  <a:tcPr/>
                </a:tc>
                <a:tc>
                  <a:txBody>
                    <a:bodyPr/>
                    <a:lstStyle/>
                    <a:p>
                      <a:r>
                        <a:rPr lang="en-GB" dirty="0">
                          <a:solidFill>
                            <a:srgbClr val="002060"/>
                          </a:solidFill>
                          <a:latin typeface="Arial Narrow" panose="020B0606020202030204" pitchFamily="34" charset="0"/>
                        </a:rPr>
                        <a:t>Conference room 2</a:t>
                      </a:r>
                    </a:p>
                  </a:txBody>
                  <a:tcPr/>
                </a:tc>
                <a:extLst>
                  <a:ext uri="{0D108BD9-81ED-4DB2-BD59-A6C34878D82A}">
                    <a16:rowId xmlns:a16="http://schemas.microsoft.com/office/drawing/2014/main" val="10002"/>
                  </a:ext>
                </a:extLst>
              </a:tr>
              <a:tr h="370840">
                <a:tc>
                  <a:txBody>
                    <a:bodyPr/>
                    <a:lstStyle/>
                    <a:p>
                      <a:r>
                        <a:rPr lang="en-GB" dirty="0">
                          <a:solidFill>
                            <a:srgbClr val="002060"/>
                          </a:solidFill>
                          <a:latin typeface="Arial Narrow" panose="020B0606020202030204" pitchFamily="34" charset="0"/>
                        </a:rPr>
                        <a:t>Present</a:t>
                      </a:r>
                    </a:p>
                  </a:txBody>
                  <a:tcPr/>
                </a:tc>
                <a:tc>
                  <a:txBody>
                    <a:bodyPr/>
                    <a:lstStyle/>
                    <a:p>
                      <a:r>
                        <a:rPr lang="en-GB" dirty="0">
                          <a:solidFill>
                            <a:srgbClr val="002060"/>
                          </a:solidFill>
                          <a:latin typeface="Arial Narrow" panose="020B0606020202030204" pitchFamily="34" charset="0"/>
                        </a:rPr>
                        <a:t>Cassy</a:t>
                      </a:r>
                      <a:r>
                        <a:rPr lang="en-GB" baseline="0" dirty="0">
                          <a:solidFill>
                            <a:srgbClr val="002060"/>
                          </a:solidFill>
                          <a:latin typeface="Arial Narrow" panose="020B0606020202030204" pitchFamily="34" charset="0"/>
                        </a:rPr>
                        <a:t> Powell </a:t>
                      </a:r>
                      <a:r>
                        <a:rPr lang="en-GB" dirty="0">
                          <a:solidFill>
                            <a:srgbClr val="002060"/>
                          </a:solidFill>
                          <a:latin typeface="Arial Narrow" panose="020B0606020202030204" pitchFamily="34" charset="0"/>
                        </a:rPr>
                        <a:t>(project</a:t>
                      </a:r>
                      <a:r>
                        <a:rPr lang="en-GB" baseline="0" dirty="0">
                          <a:solidFill>
                            <a:srgbClr val="002060"/>
                          </a:solidFill>
                          <a:latin typeface="Arial Narrow" panose="020B0606020202030204" pitchFamily="34" charset="0"/>
                        </a:rPr>
                        <a:t> manager), </a:t>
                      </a:r>
                      <a:r>
                        <a:rPr lang="en-GB" dirty="0">
                          <a:solidFill>
                            <a:srgbClr val="002060"/>
                          </a:solidFill>
                          <a:latin typeface="Arial Narrow" panose="020B0606020202030204" pitchFamily="34" charset="0"/>
                        </a:rPr>
                        <a:t>Andy Birchall, Azim M. Jones, Charlie Bukowski, Chaz McFly (via Teams)</a:t>
                      </a:r>
                    </a:p>
                  </a:txBody>
                  <a:tcPr/>
                </a:tc>
                <a:extLst>
                  <a:ext uri="{0D108BD9-81ED-4DB2-BD59-A6C34878D82A}">
                    <a16:rowId xmlns:a16="http://schemas.microsoft.com/office/drawing/2014/main" val="10003"/>
                  </a:ext>
                </a:extLst>
              </a:tr>
              <a:tr h="370840">
                <a:tc>
                  <a:txBody>
                    <a:bodyPr/>
                    <a:lstStyle/>
                    <a:p>
                      <a:r>
                        <a:rPr lang="en-GB" dirty="0">
                          <a:solidFill>
                            <a:srgbClr val="002060"/>
                          </a:solidFill>
                          <a:latin typeface="Arial Narrow" panose="020B0606020202030204" pitchFamily="34" charset="0"/>
                        </a:rPr>
                        <a:t>Absent</a:t>
                      </a:r>
                    </a:p>
                  </a:txBody>
                  <a:tcPr/>
                </a:tc>
                <a:tc>
                  <a:txBody>
                    <a:bodyPr/>
                    <a:lstStyle/>
                    <a:p>
                      <a:r>
                        <a:rPr lang="en-GB" dirty="0">
                          <a:solidFill>
                            <a:srgbClr val="002060"/>
                          </a:solidFill>
                          <a:latin typeface="Arial Narrow" panose="020B0606020202030204" pitchFamily="34" charset="0"/>
                        </a:rPr>
                        <a:t>Fiona Serkis – apologies received</a:t>
                      </a:r>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0281074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48735" y="1599685"/>
            <a:ext cx="8229600" cy="1536000"/>
          </a:xfrm>
        </p:spPr>
        <p:txBody>
          <a:bodyPr/>
          <a:lstStyle/>
          <a:p>
            <a:pPr>
              <a:lnSpc>
                <a:spcPts val="1800"/>
              </a:lnSpc>
            </a:pPr>
            <a:r>
              <a:rPr lang="en-GB" dirty="0"/>
              <a:t>Everything that should happen during the meeting is listed in the agenda.</a:t>
            </a:r>
          </a:p>
          <a:p>
            <a:endParaRPr lang="en-GB" dirty="0"/>
          </a:p>
        </p:txBody>
      </p:sp>
      <p:sp>
        <p:nvSpPr>
          <p:cNvPr id="4" name="Title 1"/>
          <p:cNvSpPr>
            <a:spLocks noGrp="1"/>
          </p:cNvSpPr>
          <p:nvPr>
            <p:ph type="title"/>
          </p:nvPr>
        </p:nvSpPr>
        <p:spPr>
          <a:xfrm>
            <a:off x="457200" y="1008000"/>
            <a:ext cx="8229600" cy="382588"/>
          </a:xfrm>
        </p:spPr>
        <p:txBody>
          <a:bodyPr/>
          <a:lstStyle/>
          <a:p>
            <a:r>
              <a:rPr lang="en-GB" dirty="0"/>
              <a:t>Agenda</a:t>
            </a:r>
          </a:p>
        </p:txBody>
      </p:sp>
      <p:graphicFrame>
        <p:nvGraphicFramePr>
          <p:cNvPr id="2" name="Table 1"/>
          <p:cNvGraphicFramePr>
            <a:graphicFrameLocks noGrp="1"/>
          </p:cNvGraphicFramePr>
          <p:nvPr>
            <p:extLst>
              <p:ext uri="{D42A27DB-BD31-4B8C-83A1-F6EECF244321}">
                <p14:modId xmlns:p14="http://schemas.microsoft.com/office/powerpoint/2010/main" val="3554157373"/>
              </p:ext>
            </p:extLst>
          </p:nvPr>
        </p:nvGraphicFramePr>
        <p:xfrm>
          <a:off x="457199" y="2349803"/>
          <a:ext cx="8102604" cy="2587218"/>
        </p:xfrm>
        <a:graphic>
          <a:graphicData uri="http://schemas.openxmlformats.org/drawingml/2006/table">
            <a:tbl>
              <a:tblPr firstRow="1" bandRow="1">
                <a:tableStyleId>{5940675A-B579-460E-94D1-54222C63F5DA}</a:tableStyleId>
              </a:tblPr>
              <a:tblGrid>
                <a:gridCol w="8102604">
                  <a:extLst>
                    <a:ext uri="{9D8B030D-6E8A-4147-A177-3AD203B41FA5}">
                      <a16:colId xmlns:a16="http://schemas.microsoft.com/office/drawing/2014/main" val="20000"/>
                    </a:ext>
                  </a:extLst>
                </a:gridCol>
              </a:tblGrid>
              <a:tr h="2587218">
                <a:tc>
                  <a:txBody>
                    <a:bodyPr/>
                    <a:lstStyle/>
                    <a:p>
                      <a:r>
                        <a:rPr lang="en-GB" dirty="0">
                          <a:solidFill>
                            <a:srgbClr val="002060"/>
                          </a:solidFill>
                          <a:latin typeface="Arial Narrow" panose="020B0606020202030204" pitchFamily="34" charset="0"/>
                        </a:rPr>
                        <a:t>Agenda</a:t>
                      </a:r>
                    </a:p>
                    <a:p>
                      <a:pPr marL="342900" indent="-342900">
                        <a:buAutoNum type="arabicPeriod"/>
                      </a:pPr>
                      <a:r>
                        <a:rPr lang="en-GB" dirty="0">
                          <a:solidFill>
                            <a:srgbClr val="002060"/>
                          </a:solidFill>
                          <a:latin typeface="Arial Narrow" panose="020B0606020202030204" pitchFamily="34" charset="0"/>
                        </a:rPr>
                        <a:t>Minutes of the last meeting</a:t>
                      </a:r>
                    </a:p>
                    <a:p>
                      <a:pPr marL="342900" indent="-342900">
                        <a:buAutoNum type="arabicPeriod"/>
                      </a:pPr>
                      <a:r>
                        <a:rPr lang="en-GB" dirty="0">
                          <a:solidFill>
                            <a:srgbClr val="002060"/>
                          </a:solidFill>
                          <a:latin typeface="Arial Narrow" panose="020B0606020202030204" pitchFamily="34" charset="0"/>
                        </a:rPr>
                        <a:t>Matters arising</a:t>
                      </a:r>
                    </a:p>
                    <a:p>
                      <a:pPr marL="342900" indent="-342900">
                        <a:buAutoNum type="arabicPeriod"/>
                      </a:pPr>
                      <a:r>
                        <a:rPr lang="en-GB" dirty="0">
                          <a:solidFill>
                            <a:srgbClr val="002060"/>
                          </a:solidFill>
                          <a:latin typeface="Arial Narrow" panose="020B0606020202030204" pitchFamily="34" charset="0"/>
                        </a:rPr>
                        <a:t>Project progress – design</a:t>
                      </a:r>
                    </a:p>
                    <a:p>
                      <a:pPr marL="342900" indent="-342900">
                        <a:buAutoNum type="arabicPeriod"/>
                      </a:pPr>
                      <a:r>
                        <a:rPr lang="en-GB" dirty="0">
                          <a:solidFill>
                            <a:srgbClr val="002060"/>
                          </a:solidFill>
                          <a:latin typeface="Arial Narrow" panose="020B0606020202030204" pitchFamily="34" charset="0"/>
                        </a:rPr>
                        <a:t>Project progress – testing</a:t>
                      </a:r>
                    </a:p>
                    <a:p>
                      <a:pPr marL="342900" indent="-342900">
                        <a:buAutoNum type="arabicPeriod"/>
                      </a:pPr>
                      <a:r>
                        <a:rPr lang="en-GB" dirty="0">
                          <a:solidFill>
                            <a:srgbClr val="002060"/>
                          </a:solidFill>
                          <a:latin typeface="Arial Narrow" panose="020B0606020202030204" pitchFamily="34" charset="0"/>
                        </a:rPr>
                        <a:t>Customer</a:t>
                      </a:r>
                      <a:r>
                        <a:rPr lang="en-GB" baseline="0" dirty="0">
                          <a:solidFill>
                            <a:srgbClr val="002060"/>
                          </a:solidFill>
                          <a:latin typeface="Arial Narrow" panose="020B0606020202030204" pitchFamily="34" charset="0"/>
                        </a:rPr>
                        <a:t> feedback</a:t>
                      </a:r>
                    </a:p>
                    <a:p>
                      <a:pPr marL="342900" indent="-342900">
                        <a:buAutoNum type="arabicPeriod"/>
                      </a:pPr>
                      <a:r>
                        <a:rPr lang="en-GB" baseline="0" dirty="0">
                          <a:solidFill>
                            <a:srgbClr val="002060"/>
                          </a:solidFill>
                          <a:latin typeface="Arial Narrow" panose="020B0606020202030204" pitchFamily="34" charset="0"/>
                        </a:rPr>
                        <a:t>AOB (any other business)</a:t>
                      </a:r>
                      <a:endParaRPr lang="en-GB" dirty="0">
                        <a:solidFill>
                          <a:srgbClr val="002060"/>
                        </a:solidFill>
                        <a:latin typeface="Arial Narrow" panose="020B0606020202030204" pitchFamily="34" charset="0"/>
                      </a:endParaRPr>
                    </a:p>
                    <a:p>
                      <a:pPr marL="342900" indent="-342900">
                        <a:buAutoNum type="arabicPeriod"/>
                      </a:pPr>
                      <a:r>
                        <a:rPr lang="en-GB" dirty="0">
                          <a:solidFill>
                            <a:srgbClr val="002060"/>
                          </a:solidFill>
                          <a:latin typeface="Arial Narrow" panose="020B0606020202030204" pitchFamily="34" charset="0"/>
                        </a:rPr>
                        <a:t>Date of next meeting</a:t>
                      </a:r>
                    </a:p>
                  </a:txBody>
                  <a:tcPr/>
                </a:tc>
                <a:extLst>
                  <a:ext uri="{0D108BD9-81ED-4DB2-BD59-A6C34878D82A}">
                    <a16:rowId xmlns:a16="http://schemas.microsoft.com/office/drawing/2014/main" val="10000"/>
                  </a:ext>
                </a:extLst>
              </a:tr>
            </a:tbl>
          </a:graphicData>
        </a:graphic>
      </p:graphicFrame>
      <p:sp>
        <p:nvSpPr>
          <p:cNvPr id="5" name="Rectangular Callout 4"/>
          <p:cNvSpPr/>
          <p:nvPr/>
        </p:nvSpPr>
        <p:spPr>
          <a:xfrm>
            <a:off x="5869567" y="2378397"/>
            <a:ext cx="2582333" cy="922866"/>
          </a:xfrm>
          <a:prstGeom prst="wedgeRectCallout">
            <a:avLst>
              <a:gd name="adj1" fmla="val -150970"/>
              <a:gd name="adj2" fmla="val 7205"/>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GB" sz="1400" dirty="0"/>
              <a:t>If this is part of a series of meetings then what was recorded for the last meeting should be considered</a:t>
            </a:r>
          </a:p>
        </p:txBody>
      </p:sp>
      <p:sp>
        <p:nvSpPr>
          <p:cNvPr id="7" name="Rectangular Callout 6"/>
          <p:cNvSpPr/>
          <p:nvPr/>
        </p:nvSpPr>
        <p:spPr>
          <a:xfrm>
            <a:off x="5869567" y="3530792"/>
            <a:ext cx="2582333" cy="1087965"/>
          </a:xfrm>
          <a:prstGeom prst="wedgeRectCallout">
            <a:avLst>
              <a:gd name="adj1" fmla="val -181751"/>
              <a:gd name="adj2" fmla="val -93464"/>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GB" sz="1400" dirty="0"/>
              <a:t>Some people will have been given tasks to do at the last meeting. They were ‘actioned’. This looks at whether they have been done</a:t>
            </a:r>
          </a:p>
        </p:txBody>
      </p:sp>
      <p:sp>
        <p:nvSpPr>
          <p:cNvPr id="8" name="Rectangular Callout 7"/>
          <p:cNvSpPr/>
          <p:nvPr/>
        </p:nvSpPr>
        <p:spPr>
          <a:xfrm>
            <a:off x="4817535" y="4881035"/>
            <a:ext cx="2582333" cy="922866"/>
          </a:xfrm>
          <a:prstGeom prst="wedgeRectCallout">
            <a:avLst>
              <a:gd name="adj1" fmla="val -115553"/>
              <a:gd name="adj2" fmla="val -193051"/>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GB" sz="1400" dirty="0"/>
              <a:t>Progress is discussed. If something needs to be done then a member of the meeting will be ‘actioned’ to do it</a:t>
            </a:r>
          </a:p>
        </p:txBody>
      </p:sp>
    </p:spTree>
    <p:extLst>
      <p:ext uri="{BB962C8B-B14F-4D97-AF65-F5344CB8AC3E}">
        <p14:creationId xmlns:p14="http://schemas.microsoft.com/office/powerpoint/2010/main" val="30378972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201" y="1530774"/>
            <a:ext cx="8155172" cy="4248000"/>
          </a:xfrm>
        </p:spPr>
        <p:txBody>
          <a:bodyPr/>
          <a:lstStyle/>
          <a:p>
            <a:r>
              <a:rPr lang="en-GB" dirty="0"/>
              <a:t>As the project runs through the implementation phase, it must be </a:t>
            </a:r>
            <a:r>
              <a:rPr lang="en-GB" b="1" dirty="0"/>
              <a:t>monitored</a:t>
            </a:r>
            <a:r>
              <a:rPr lang="en-GB" dirty="0"/>
              <a:t>. Implementation and monitoring run in parallel during a project.</a:t>
            </a:r>
          </a:p>
          <a:p>
            <a:r>
              <a:rPr lang="en-GB" dirty="0"/>
              <a:t>Project monitoring should be built into the plan. Monitoring activities might include:</a:t>
            </a:r>
          </a:p>
          <a:p>
            <a:pPr marL="216000" indent="-216000">
              <a:spcBef>
                <a:spcPts val="500"/>
              </a:spcBef>
              <a:spcAft>
                <a:spcPts val="500"/>
              </a:spcAft>
              <a:buClr>
                <a:srgbClr val="0077E3"/>
              </a:buClr>
              <a:buFont typeface="Arial" panose="020B0604020202020204" pitchFamily="34" charset="0"/>
              <a:buChar char="•"/>
            </a:pPr>
            <a:r>
              <a:rPr lang="en-GB" dirty="0"/>
              <a:t>tracking a project’s schedule to ensure milestones are met</a:t>
            </a:r>
          </a:p>
          <a:p>
            <a:pPr marL="216000" indent="-216000">
              <a:spcBef>
                <a:spcPts val="500"/>
              </a:spcBef>
              <a:spcAft>
                <a:spcPts val="500"/>
              </a:spcAft>
              <a:buClr>
                <a:srgbClr val="0077E3"/>
              </a:buClr>
              <a:buFont typeface="Arial" panose="020B0604020202020204" pitchFamily="34" charset="0"/>
              <a:buChar char="•"/>
            </a:pPr>
            <a:r>
              <a:rPr lang="en-GB" dirty="0"/>
              <a:t>monitoring spending to ensure the project stays within budget</a:t>
            </a:r>
          </a:p>
          <a:p>
            <a:pPr marL="216000" indent="-216000">
              <a:spcBef>
                <a:spcPts val="500"/>
              </a:spcBef>
              <a:spcAft>
                <a:spcPts val="500"/>
              </a:spcAft>
              <a:buClr>
                <a:srgbClr val="0077E3"/>
              </a:buClr>
              <a:buFont typeface="Arial" panose="020B0604020202020204" pitchFamily="34" charset="0"/>
              <a:buChar char="•"/>
            </a:pPr>
            <a:r>
              <a:rPr lang="en-GB" dirty="0"/>
              <a:t>regular meetings to check on progress and identify problems</a:t>
            </a:r>
          </a:p>
          <a:p>
            <a:pPr marL="216000" indent="-216000">
              <a:spcBef>
                <a:spcPts val="500"/>
              </a:spcBef>
              <a:spcAft>
                <a:spcPts val="500"/>
              </a:spcAft>
              <a:buClr>
                <a:srgbClr val="0077E3"/>
              </a:buClr>
              <a:buFont typeface="Arial" panose="020B0604020202020204" pitchFamily="34" charset="0"/>
              <a:buChar char="•"/>
            </a:pPr>
            <a:r>
              <a:rPr lang="en-GB" dirty="0"/>
              <a:t>identifying roadblocks and putting plans in place to avoid them.</a:t>
            </a:r>
          </a:p>
          <a:p>
            <a:pPr>
              <a:spcAft>
                <a:spcPts val="500"/>
              </a:spcAft>
              <a:buClr>
                <a:srgbClr val="0077E3"/>
              </a:buClr>
            </a:pPr>
            <a:r>
              <a:rPr lang="en-GB" dirty="0"/>
              <a:t>Monitoring can also uncover problems that may go undetected.</a:t>
            </a:r>
          </a:p>
          <a:p>
            <a:endParaRPr lang="en-GB" dirty="0"/>
          </a:p>
          <a:p>
            <a:endParaRPr lang="en-GB" dirty="0"/>
          </a:p>
        </p:txBody>
      </p:sp>
      <p:sp>
        <p:nvSpPr>
          <p:cNvPr id="5" name="Title 1"/>
          <p:cNvSpPr>
            <a:spLocks noGrp="1"/>
          </p:cNvSpPr>
          <p:nvPr>
            <p:ph type="title"/>
          </p:nvPr>
        </p:nvSpPr>
        <p:spPr>
          <a:xfrm>
            <a:off x="457200" y="1008000"/>
            <a:ext cx="8229600" cy="382588"/>
          </a:xfrm>
        </p:spPr>
        <p:txBody>
          <a:bodyPr/>
          <a:lstStyle/>
          <a:p>
            <a:r>
              <a:rPr lang="en-GB" dirty="0"/>
              <a:t>Monitoring</a:t>
            </a:r>
          </a:p>
        </p:txBody>
      </p:sp>
    </p:spTree>
    <p:extLst>
      <p:ext uri="{BB962C8B-B14F-4D97-AF65-F5344CB8AC3E}">
        <p14:creationId xmlns:p14="http://schemas.microsoft.com/office/powerpoint/2010/main" val="15704339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200" y="1484041"/>
            <a:ext cx="8229600" cy="4592466"/>
          </a:xfrm>
        </p:spPr>
        <p:txBody>
          <a:bodyPr/>
          <a:lstStyle/>
          <a:p>
            <a:r>
              <a:rPr lang="en-GB" dirty="0"/>
              <a:t>As well as meetings, companies may use email or messaging apps to communicate throughout a project.</a:t>
            </a:r>
          </a:p>
          <a:p>
            <a:r>
              <a:rPr lang="en-GB" dirty="0"/>
              <a:t>Whatever method they choose it should be written into </a:t>
            </a:r>
            <a:r>
              <a:rPr lang="en-GB" b="1" dirty="0"/>
              <a:t>company procedures</a:t>
            </a:r>
            <a:r>
              <a:rPr lang="en-GB" dirty="0"/>
              <a:t>. The company should decide how to make sure that communication is workable and projects are well monitored.</a:t>
            </a:r>
          </a:p>
          <a:p>
            <a:endParaRPr lang="en-GB" dirty="0"/>
          </a:p>
        </p:txBody>
      </p:sp>
      <p:sp>
        <p:nvSpPr>
          <p:cNvPr id="5" name="Title 1"/>
          <p:cNvSpPr>
            <a:spLocks noGrp="1"/>
          </p:cNvSpPr>
          <p:nvPr>
            <p:ph type="title"/>
          </p:nvPr>
        </p:nvSpPr>
        <p:spPr>
          <a:xfrm>
            <a:off x="457200" y="1008000"/>
            <a:ext cx="8229600" cy="382588"/>
          </a:xfrm>
        </p:spPr>
        <p:txBody>
          <a:bodyPr/>
          <a:lstStyle/>
          <a:p>
            <a:r>
              <a:rPr lang="en-GB" dirty="0"/>
              <a:t>Communication methods</a:t>
            </a:r>
          </a:p>
        </p:txBody>
      </p:sp>
      <p:pic>
        <p:nvPicPr>
          <p:cNvPr id="4" name="Picture 3" descr="A picture containing person, wall, indoor&#10;&#10;Description automatically generated">
            <a:extLst>
              <a:ext uri="{FF2B5EF4-FFF2-40B4-BE49-F238E27FC236}">
                <a16:creationId xmlns:a16="http://schemas.microsoft.com/office/drawing/2014/main" id="{5AB5732F-0835-09AA-B7AB-A6B8F51F6BDC}"/>
              </a:ext>
            </a:extLst>
          </p:cNvPr>
          <p:cNvPicPr>
            <a:picLocks noChangeAspect="1"/>
          </p:cNvPicPr>
          <p:nvPr/>
        </p:nvPicPr>
        <p:blipFill>
          <a:blip r:embed="rId3"/>
          <a:stretch>
            <a:fillRect/>
          </a:stretch>
        </p:blipFill>
        <p:spPr>
          <a:xfrm>
            <a:off x="457200" y="3875967"/>
            <a:ext cx="2827438" cy="1888729"/>
          </a:xfrm>
          <a:prstGeom prst="rect">
            <a:avLst/>
          </a:prstGeom>
        </p:spPr>
      </p:pic>
      <p:sp>
        <p:nvSpPr>
          <p:cNvPr id="7" name="TextBox 6">
            <a:extLst>
              <a:ext uri="{FF2B5EF4-FFF2-40B4-BE49-F238E27FC236}">
                <a16:creationId xmlns:a16="http://schemas.microsoft.com/office/drawing/2014/main" id="{79C462D9-14EE-940A-681D-0223C0AA70D6}"/>
              </a:ext>
            </a:extLst>
          </p:cNvPr>
          <p:cNvSpPr txBox="1"/>
          <p:nvPr/>
        </p:nvSpPr>
        <p:spPr>
          <a:xfrm>
            <a:off x="3528391" y="3647661"/>
            <a:ext cx="5307495" cy="1938992"/>
          </a:xfrm>
          <a:prstGeom prst="rect">
            <a:avLst/>
          </a:prstGeom>
          <a:noFill/>
        </p:spPr>
        <p:txBody>
          <a:bodyPr wrap="square">
            <a:spAutoFit/>
          </a:bodyPr>
          <a:lstStyle/>
          <a:p>
            <a:r>
              <a:rPr lang="en-GB" dirty="0"/>
              <a:t>Managers should be able to check on staff; staff must feel they can raise concerns about the project without feeling they will get into trouble. All communication should be recorded and the outcomes kept for future project teams to learn from.</a:t>
            </a:r>
          </a:p>
        </p:txBody>
      </p:sp>
    </p:spTree>
    <p:extLst>
      <p:ext uri="{BB962C8B-B14F-4D97-AF65-F5344CB8AC3E}">
        <p14:creationId xmlns:p14="http://schemas.microsoft.com/office/powerpoint/2010/main" val="33618377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10C054-CC60-786A-ED16-60B2407E7628}"/>
              </a:ext>
            </a:extLst>
          </p:cNvPr>
          <p:cNvSpPr>
            <a:spLocks noGrp="1"/>
          </p:cNvSpPr>
          <p:nvPr>
            <p:ph type="title"/>
          </p:nvPr>
        </p:nvSpPr>
        <p:spPr/>
        <p:txBody>
          <a:bodyPr/>
          <a:lstStyle/>
          <a:p>
            <a:r>
              <a:rPr lang="en-US" dirty="0"/>
              <a:t>Reporting </a:t>
            </a:r>
            <a:endParaRPr lang="en-GB" dirty="0"/>
          </a:p>
        </p:txBody>
      </p:sp>
      <p:graphicFrame>
        <p:nvGraphicFramePr>
          <p:cNvPr id="4" name="Content Placeholder 3">
            <a:extLst>
              <a:ext uri="{FF2B5EF4-FFF2-40B4-BE49-F238E27FC236}">
                <a16:creationId xmlns:a16="http://schemas.microsoft.com/office/drawing/2014/main" id="{3E1CBDEF-20E1-EA1E-AF29-5E0BEAAC0926}"/>
              </a:ext>
            </a:extLst>
          </p:cNvPr>
          <p:cNvGraphicFramePr>
            <a:graphicFrameLocks noGrp="1"/>
          </p:cNvGraphicFramePr>
          <p:nvPr>
            <p:ph sz="quarter" idx="10"/>
            <p:extLst>
              <p:ext uri="{D42A27DB-BD31-4B8C-83A1-F6EECF244321}">
                <p14:modId xmlns:p14="http://schemas.microsoft.com/office/powerpoint/2010/main" val="1360660649"/>
              </p:ext>
            </p:extLst>
          </p:nvPr>
        </p:nvGraphicFramePr>
        <p:xfrm>
          <a:off x="457201" y="1570383"/>
          <a:ext cx="3180522" cy="33892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D141FCC8-18EE-98FE-230B-31D6D0C9C1A5}"/>
              </a:ext>
            </a:extLst>
          </p:cNvPr>
          <p:cNvSpPr txBox="1"/>
          <p:nvPr/>
        </p:nvSpPr>
        <p:spPr>
          <a:xfrm>
            <a:off x="3776869" y="1570383"/>
            <a:ext cx="4909930" cy="4106252"/>
          </a:xfrm>
          <a:prstGeom prst="rect">
            <a:avLst/>
          </a:prstGeom>
          <a:noFill/>
        </p:spPr>
        <p:txBody>
          <a:bodyPr wrap="square" rtlCol="0">
            <a:spAutoFit/>
          </a:bodyPr>
          <a:lstStyle/>
          <a:p>
            <a:r>
              <a:rPr lang="en-US" b="1" dirty="0"/>
              <a:t>Reporting</a:t>
            </a:r>
            <a:r>
              <a:rPr lang="en-US" dirty="0"/>
              <a:t> during the project life cycle also runs in parallel with implementation and monitoring.</a:t>
            </a:r>
          </a:p>
          <a:p>
            <a:endParaRPr lang="en-US" dirty="0"/>
          </a:p>
          <a:p>
            <a:pPr marL="216000" indent="-216000">
              <a:lnSpc>
                <a:spcPts val="2400"/>
              </a:lnSpc>
              <a:spcBef>
                <a:spcPts val="500"/>
              </a:spcBef>
              <a:spcAft>
                <a:spcPts val="500"/>
              </a:spcAft>
              <a:buClr>
                <a:srgbClr val="0077E3"/>
              </a:buClr>
              <a:buFont typeface="Arial" panose="020B0604020202020204" pitchFamily="34" charset="0"/>
              <a:buChar char="•"/>
            </a:pPr>
            <a:r>
              <a:rPr lang="en-US" dirty="0"/>
              <a:t>Reporting should be accurate and transparent.</a:t>
            </a:r>
          </a:p>
          <a:p>
            <a:pPr marL="216000" indent="-216000">
              <a:lnSpc>
                <a:spcPts val="2400"/>
              </a:lnSpc>
              <a:spcBef>
                <a:spcPts val="500"/>
              </a:spcBef>
              <a:spcAft>
                <a:spcPts val="500"/>
              </a:spcAft>
              <a:buClr>
                <a:srgbClr val="0077E3"/>
              </a:buClr>
              <a:buFont typeface="Arial" panose="020B0604020202020204" pitchFamily="34" charset="0"/>
              <a:buChar char="•"/>
            </a:pPr>
            <a:r>
              <a:rPr lang="en-US" dirty="0"/>
              <a:t>Project tracking tools should be kept up to date and accessible.</a:t>
            </a:r>
          </a:p>
          <a:p>
            <a:pPr marL="216000" indent="-216000">
              <a:lnSpc>
                <a:spcPts val="2400"/>
              </a:lnSpc>
              <a:spcBef>
                <a:spcPts val="500"/>
              </a:spcBef>
              <a:spcAft>
                <a:spcPts val="500"/>
              </a:spcAft>
              <a:buClr>
                <a:srgbClr val="0077E3"/>
              </a:buClr>
              <a:buFont typeface="Arial" panose="020B0604020202020204" pitchFamily="34" charset="0"/>
              <a:buChar char="•"/>
            </a:pPr>
            <a:r>
              <a:rPr lang="en-US" dirty="0"/>
              <a:t>It is also important that the project manager reports progress to internal and external stakeholders at appropriate milestones in the project.</a:t>
            </a:r>
            <a:endParaRPr lang="en-GB" dirty="0"/>
          </a:p>
        </p:txBody>
      </p:sp>
    </p:spTree>
    <p:extLst>
      <p:ext uri="{BB962C8B-B14F-4D97-AF65-F5344CB8AC3E}">
        <p14:creationId xmlns:p14="http://schemas.microsoft.com/office/powerpoint/2010/main" val="2904420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2401185" y="2121994"/>
            <a:ext cx="6116649" cy="4211467"/>
          </a:xfrm>
        </p:spPr>
        <p:txBody>
          <a:bodyPr/>
          <a:lstStyle/>
          <a:p>
            <a:r>
              <a:rPr lang="en-GB" dirty="0"/>
              <a:t>All projects should be evaluated at completion to identify successes (against any set criteria) and failures. </a:t>
            </a:r>
          </a:p>
          <a:p>
            <a:r>
              <a:rPr lang="en-GB" dirty="0"/>
              <a:t>Future projects should take both these elements into account in order to progressively improve the process.</a:t>
            </a:r>
          </a:p>
          <a:p>
            <a:endParaRPr lang="en-GB" dirty="0"/>
          </a:p>
        </p:txBody>
      </p:sp>
      <p:sp>
        <p:nvSpPr>
          <p:cNvPr id="5" name="Title 1"/>
          <p:cNvSpPr>
            <a:spLocks noGrp="1"/>
          </p:cNvSpPr>
          <p:nvPr>
            <p:ph type="title"/>
          </p:nvPr>
        </p:nvSpPr>
        <p:spPr>
          <a:xfrm>
            <a:off x="457200" y="1008000"/>
            <a:ext cx="8229600" cy="382588"/>
          </a:xfrm>
        </p:spPr>
        <p:txBody>
          <a:bodyPr/>
          <a:lstStyle/>
          <a:p>
            <a:r>
              <a:rPr lang="en-GB" dirty="0"/>
              <a:t>Evaluation</a:t>
            </a: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1656820"/>
            <a:ext cx="1772180" cy="35443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862479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2958180"/>
            <a:ext cx="8229600" cy="941640"/>
          </a:xfrm>
        </p:spPr>
        <p:txBody>
          <a:bodyPr/>
          <a:lstStyle/>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2">
            <a:extLst>
              <a:ext uri="{FF2B5EF4-FFF2-40B4-BE49-F238E27FC236}">
                <a16:creationId xmlns:a16="http://schemas.microsoft.com/office/drawing/2014/main" id="{9EF416AD-F499-AA1B-9973-7AE707533F88}"/>
              </a:ext>
            </a:extLst>
          </p:cNvPr>
          <p:cNvSpPr txBox="1"/>
          <p:nvPr/>
        </p:nvSpPr>
        <p:spPr>
          <a:xfrm>
            <a:off x="1925950" y="6005646"/>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extLst>
      <p:ext uri="{BB962C8B-B14F-4D97-AF65-F5344CB8AC3E}">
        <p14:creationId xmlns:p14="http://schemas.microsoft.com/office/powerpoint/2010/main" val="7271296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B2871-6139-24B5-7E94-399E06E22D8A}"/>
              </a:ext>
            </a:extLst>
          </p:cNvPr>
          <p:cNvSpPr>
            <a:spLocks noGrp="1"/>
          </p:cNvSpPr>
          <p:nvPr>
            <p:ph type="title"/>
          </p:nvPr>
        </p:nvSpPr>
        <p:spPr/>
        <p:txBody>
          <a:bodyPr/>
          <a:lstStyle/>
          <a:p>
            <a:r>
              <a:rPr lang="en-GB" dirty="0"/>
              <a:t>Objectives</a:t>
            </a:r>
          </a:p>
        </p:txBody>
      </p:sp>
      <p:sp>
        <p:nvSpPr>
          <p:cNvPr id="3" name="Content Placeholder 2">
            <a:extLst>
              <a:ext uri="{FF2B5EF4-FFF2-40B4-BE49-F238E27FC236}">
                <a16:creationId xmlns:a16="http://schemas.microsoft.com/office/drawing/2014/main" id="{57C1F0A0-6DE6-7211-DC18-2AAADA8D611C}"/>
              </a:ext>
            </a:extLst>
          </p:cNvPr>
          <p:cNvSpPr>
            <a:spLocks noGrp="1"/>
          </p:cNvSpPr>
          <p:nvPr>
            <p:ph sz="quarter" idx="10"/>
          </p:nvPr>
        </p:nvSpPr>
        <p:spPr/>
        <p:txBody>
          <a:bodyPr/>
          <a:lstStyle/>
          <a:p>
            <a:r>
              <a:rPr lang="en-GB" dirty="0"/>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US" dirty="0"/>
              <a:t>describe the various management practices, processes and documentation needed at each stage of a project</a:t>
            </a:r>
          </a:p>
          <a:p>
            <a:pPr marL="216000" indent="-216000">
              <a:spcBef>
                <a:spcPts val="500"/>
              </a:spcBef>
              <a:spcAft>
                <a:spcPts val="500"/>
              </a:spcAft>
              <a:buClr>
                <a:srgbClr val="0077E3"/>
              </a:buClr>
              <a:buFont typeface="Arial" panose="020B0604020202020204" pitchFamily="34" charset="0"/>
              <a:buChar char="•"/>
            </a:pPr>
            <a:r>
              <a:rPr lang="en-US" dirty="0"/>
              <a:t>outline in detail a typical project life cycle.</a:t>
            </a:r>
            <a:endParaRPr lang="en-GB" dirty="0"/>
          </a:p>
          <a:p>
            <a:pPr marL="216000" indent="-216000">
              <a:spcBef>
                <a:spcPts val="500"/>
              </a:spcBef>
              <a:spcAft>
                <a:spcPts val="500"/>
              </a:spcAft>
              <a:buClr>
                <a:srgbClr val="0077E3"/>
              </a:buClr>
              <a:buFont typeface="Arial" panose="020B0604020202020204" pitchFamily="34" charset="0"/>
              <a:buChar char="•"/>
            </a:pPr>
            <a:endParaRPr lang="en-GB" dirty="0"/>
          </a:p>
        </p:txBody>
      </p:sp>
      <p:graphicFrame>
        <p:nvGraphicFramePr>
          <p:cNvPr id="5" name="Content Placeholder 3">
            <a:extLst>
              <a:ext uri="{FF2B5EF4-FFF2-40B4-BE49-F238E27FC236}">
                <a16:creationId xmlns:a16="http://schemas.microsoft.com/office/drawing/2014/main" id="{7B987C39-3617-AF6F-65C1-31A74873723E}"/>
              </a:ext>
            </a:extLst>
          </p:cNvPr>
          <p:cNvGraphicFramePr>
            <a:graphicFrameLocks/>
          </p:cNvGraphicFramePr>
          <p:nvPr>
            <p:extLst>
              <p:ext uri="{D42A27DB-BD31-4B8C-83A1-F6EECF244321}">
                <p14:modId xmlns:p14="http://schemas.microsoft.com/office/powerpoint/2010/main" val="1428898740"/>
              </p:ext>
            </p:extLst>
          </p:nvPr>
        </p:nvGraphicFramePr>
        <p:xfrm>
          <a:off x="4768239" y="3319198"/>
          <a:ext cx="3918561" cy="24408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75554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Project initiation</a:t>
            </a:r>
          </a:p>
        </p:txBody>
      </p:sp>
      <p:sp>
        <p:nvSpPr>
          <p:cNvPr id="3" name="Content Placeholder 2"/>
          <p:cNvSpPr>
            <a:spLocks noGrp="1"/>
          </p:cNvSpPr>
          <p:nvPr>
            <p:ph sz="quarter" idx="10"/>
          </p:nvPr>
        </p:nvSpPr>
        <p:spPr>
          <a:xfrm>
            <a:off x="457200" y="1523999"/>
            <a:ext cx="6677247" cy="4944533"/>
          </a:xfrm>
        </p:spPr>
        <p:txBody>
          <a:bodyPr/>
          <a:lstStyle/>
          <a:p>
            <a:r>
              <a:rPr lang="en-GB" sz="1800" dirty="0"/>
              <a:t>At the start of a project great care must be taken. It is easy to charge into the interesting stages without making sure everything is ‘good to go’. Your </a:t>
            </a:r>
            <a:r>
              <a:rPr lang="en-GB" sz="1800" b="1" dirty="0"/>
              <a:t>project brief </a:t>
            </a:r>
            <a:r>
              <a:rPr lang="en-GB" sz="1800" dirty="0"/>
              <a:t>should have identified:</a:t>
            </a:r>
          </a:p>
          <a:p>
            <a:pPr marL="216000" indent="-216000" algn="l" fontAlgn="auto">
              <a:spcBef>
                <a:spcPts val="500"/>
              </a:spcBef>
              <a:spcAft>
                <a:spcPts val="500"/>
              </a:spcAft>
              <a:buClr>
                <a:srgbClr val="0077E3"/>
              </a:buClr>
              <a:buFont typeface="Arial" panose="020B0604020202020204" pitchFamily="34" charset="0"/>
              <a:buChar char="•"/>
            </a:pPr>
            <a:r>
              <a:rPr lang="en-US" sz="1800" dirty="0"/>
              <a:t>w</a:t>
            </a:r>
            <a:r>
              <a:rPr lang="en-US" sz="1800" b="0" i="0" dirty="0">
                <a:effectLst/>
              </a:rPr>
              <a:t>hy – the project’s goals and purpose</a:t>
            </a:r>
          </a:p>
          <a:p>
            <a:pPr marL="216000" indent="-216000" algn="l" fontAlgn="auto">
              <a:spcBef>
                <a:spcPts val="500"/>
              </a:spcBef>
              <a:spcAft>
                <a:spcPts val="500"/>
              </a:spcAft>
              <a:buClr>
                <a:srgbClr val="0077E3"/>
              </a:buClr>
              <a:buFont typeface="Arial" panose="020B0604020202020204" pitchFamily="34" charset="0"/>
              <a:buChar char="•"/>
            </a:pPr>
            <a:r>
              <a:rPr lang="en-US" sz="1800" dirty="0"/>
              <a:t>w</a:t>
            </a:r>
            <a:r>
              <a:rPr lang="en-US" sz="1800" b="0" i="0" dirty="0">
                <a:effectLst/>
              </a:rPr>
              <a:t>hat – the project’s scope, including your budget</a:t>
            </a:r>
          </a:p>
          <a:p>
            <a:pPr marL="216000" indent="-216000" algn="l" fontAlgn="auto">
              <a:spcBef>
                <a:spcPts val="500"/>
              </a:spcBef>
              <a:spcAft>
                <a:spcPts val="500"/>
              </a:spcAft>
              <a:buClr>
                <a:srgbClr val="0077E3"/>
              </a:buClr>
              <a:buFont typeface="Arial" panose="020B0604020202020204" pitchFamily="34" charset="0"/>
              <a:buChar char="•"/>
            </a:pPr>
            <a:r>
              <a:rPr lang="en-US" sz="1800" dirty="0"/>
              <a:t>w</a:t>
            </a:r>
            <a:r>
              <a:rPr lang="en-US" sz="1800" b="0" i="0" dirty="0">
                <a:effectLst/>
              </a:rPr>
              <a:t>ho – key stakeholders and project team members.</a:t>
            </a:r>
            <a:r>
              <a:rPr lang="en-GB" sz="1800" dirty="0"/>
              <a:t> </a:t>
            </a:r>
          </a:p>
          <a:p>
            <a:r>
              <a:rPr lang="en-GB" sz="1800" dirty="0"/>
              <a:t>Your </a:t>
            </a:r>
            <a:r>
              <a:rPr lang="en-GB" sz="1800" b="1" dirty="0"/>
              <a:t>goals</a:t>
            </a:r>
            <a:r>
              <a:rPr lang="en-GB" sz="1800" dirty="0"/>
              <a:t> and </a:t>
            </a:r>
            <a:r>
              <a:rPr lang="en-GB" sz="1800" b="1" dirty="0"/>
              <a:t>success criteria</a:t>
            </a:r>
            <a:r>
              <a:rPr lang="en-GB" sz="1800" dirty="0"/>
              <a:t> should be agreed.</a:t>
            </a:r>
          </a:p>
          <a:p>
            <a:r>
              <a:rPr lang="en-GB" sz="1800" dirty="0"/>
              <a:t>Typically, at the start of a project, a meeting is called with representatives of all stakeholders present (eg those who will approve the project, its budget and resources). This gives the best chance of nothing major being forgotten.</a:t>
            </a:r>
          </a:p>
        </p:txBody>
      </p:sp>
      <p:pic>
        <p:nvPicPr>
          <p:cNvPr id="5" name="Picture 4" descr="A group of people in a room&#10;&#10;Description automatically generated with medium confidence">
            <a:extLst>
              <a:ext uri="{FF2B5EF4-FFF2-40B4-BE49-F238E27FC236}">
                <a16:creationId xmlns:a16="http://schemas.microsoft.com/office/drawing/2014/main" id="{00EB6D16-4EB1-E2F8-6E5E-3C308A27A3D6}"/>
              </a:ext>
            </a:extLst>
          </p:cNvPr>
          <p:cNvPicPr>
            <a:picLocks noChangeAspect="1"/>
          </p:cNvPicPr>
          <p:nvPr/>
        </p:nvPicPr>
        <p:blipFill rotWithShape="1">
          <a:blip r:embed="rId3"/>
          <a:srcRect l="18939" t="13432" r="16351" b="10636"/>
          <a:stretch/>
        </p:blipFill>
        <p:spPr>
          <a:xfrm>
            <a:off x="6496989" y="2698474"/>
            <a:ext cx="2189811" cy="1679713"/>
          </a:xfrm>
          <a:prstGeom prst="rect">
            <a:avLst/>
          </a:prstGeom>
        </p:spPr>
      </p:pic>
    </p:spTree>
    <p:extLst>
      <p:ext uri="{BB962C8B-B14F-4D97-AF65-F5344CB8AC3E}">
        <p14:creationId xmlns:p14="http://schemas.microsoft.com/office/powerpoint/2010/main" val="15813044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Case example</a:t>
            </a:r>
          </a:p>
        </p:txBody>
      </p:sp>
      <p:sp>
        <p:nvSpPr>
          <p:cNvPr id="3" name="Content Placeholder 2"/>
          <p:cNvSpPr>
            <a:spLocks noGrp="1"/>
          </p:cNvSpPr>
          <p:nvPr>
            <p:ph sz="quarter" idx="10"/>
          </p:nvPr>
        </p:nvSpPr>
        <p:spPr>
          <a:xfrm>
            <a:off x="447002" y="1466899"/>
            <a:ext cx="8129731" cy="4383102"/>
          </a:xfrm>
        </p:spPr>
        <p:txBody>
          <a:bodyPr/>
          <a:lstStyle/>
          <a:p>
            <a:r>
              <a:rPr lang="en-GB" sz="1800" dirty="0"/>
              <a:t>There may be information available that can impact on the project but no one at the meeting knows anything about it. </a:t>
            </a:r>
          </a:p>
          <a:p>
            <a:r>
              <a:rPr lang="en-GB" sz="1800" dirty="0"/>
              <a:t>A company has been asked by a customer to make an injection moulded seal for a water pump. The production representative was not at the project initiation meeting. The company designs the seal but, when the time comes to make a batch, the production department says the required production equipment is undergoing scheduled maintenance and cannot be put to use in time. </a:t>
            </a: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7267" y="4106805"/>
            <a:ext cx="2729261" cy="18195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622790" y="3992244"/>
            <a:ext cx="4953943" cy="923330"/>
          </a:xfrm>
          <a:prstGeom prst="rect">
            <a:avLst/>
          </a:prstGeom>
        </p:spPr>
        <p:txBody>
          <a:bodyPr wrap="square">
            <a:spAutoFit/>
          </a:bodyPr>
          <a:lstStyle/>
          <a:p>
            <a:r>
              <a:rPr lang="en-GB" sz="1800" dirty="0">
                <a:latin typeface="+mn-lt"/>
                <a:ea typeface="ＭＳ Ｐゴシック" charset="-128"/>
                <a:cs typeface="ＭＳ Ｐゴシック" charset="-128"/>
              </a:rPr>
              <a:t>The customer has to get the seals made by another company and spend much more money in the process.</a:t>
            </a:r>
          </a:p>
        </p:txBody>
      </p:sp>
    </p:spTree>
    <p:extLst>
      <p:ext uri="{BB962C8B-B14F-4D97-AF65-F5344CB8AC3E}">
        <p14:creationId xmlns:p14="http://schemas.microsoft.com/office/powerpoint/2010/main" val="22555435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Agile management techniques</a:t>
            </a:r>
          </a:p>
        </p:txBody>
      </p:sp>
      <p:sp>
        <p:nvSpPr>
          <p:cNvPr id="3" name="Content Placeholder 2"/>
          <p:cNvSpPr>
            <a:spLocks noGrp="1"/>
          </p:cNvSpPr>
          <p:nvPr>
            <p:ph sz="quarter" idx="10"/>
          </p:nvPr>
        </p:nvSpPr>
        <p:spPr>
          <a:xfrm>
            <a:off x="457200" y="1499336"/>
            <a:ext cx="8111066" cy="4944533"/>
          </a:xfrm>
        </p:spPr>
        <p:txBody>
          <a:bodyPr/>
          <a:lstStyle/>
          <a:p>
            <a:r>
              <a:rPr lang="en-GB" dirty="0"/>
              <a:t>One way to avoid situations such as this is by using</a:t>
            </a:r>
            <a:r>
              <a:rPr lang="en-GB" b="1" dirty="0"/>
              <a:t> agile management techniques</a:t>
            </a:r>
            <a:r>
              <a:rPr lang="en-GB" dirty="0"/>
              <a:t> such as </a:t>
            </a:r>
            <a:r>
              <a:rPr lang="en-US" dirty="0">
                <a:ea typeface="ＭＳ Ｐゴシック" pitchFamily="-105" charset="-128"/>
              </a:rPr>
              <a:t>failure mode and effect analysis</a:t>
            </a:r>
            <a:r>
              <a:rPr lang="en-GB" dirty="0"/>
              <a:t> (FMEA), which can cover process, production, design and so on.</a:t>
            </a:r>
          </a:p>
          <a:p>
            <a:r>
              <a:rPr lang="en-GB" dirty="0"/>
              <a:t>All relevant departments send a representative to a meeting where they try and think of all the things that could go wrong.</a:t>
            </a:r>
          </a:p>
          <a:p>
            <a:r>
              <a:rPr lang="en-GB" dirty="0"/>
              <a:t>This a powerful tool because it acts as a reminder for people not to assume things will be fine when there is a chance they may not be. </a:t>
            </a:r>
          </a:p>
        </p:txBody>
      </p:sp>
    </p:spTree>
    <p:extLst>
      <p:ext uri="{BB962C8B-B14F-4D97-AF65-F5344CB8AC3E}">
        <p14:creationId xmlns:p14="http://schemas.microsoft.com/office/powerpoint/2010/main" val="37291498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Planning phase</a:t>
            </a:r>
          </a:p>
        </p:txBody>
      </p:sp>
      <p:sp>
        <p:nvSpPr>
          <p:cNvPr id="3" name="Content Placeholder 2"/>
          <p:cNvSpPr>
            <a:spLocks noGrp="1"/>
          </p:cNvSpPr>
          <p:nvPr>
            <p:ph sz="quarter" idx="10"/>
          </p:nvPr>
        </p:nvSpPr>
        <p:spPr>
          <a:xfrm>
            <a:off x="491066" y="1507656"/>
            <a:ext cx="5665184" cy="4944533"/>
          </a:xfrm>
        </p:spPr>
        <p:txBody>
          <a:bodyPr/>
          <a:lstStyle/>
          <a:p>
            <a:r>
              <a:rPr lang="en-US" sz="1800" dirty="0"/>
              <a:t>The next stage in the project life cycle is the </a:t>
            </a:r>
            <a:r>
              <a:rPr lang="en-US" sz="1800" b="1" dirty="0"/>
              <a:t>planning phase</a:t>
            </a:r>
            <a:r>
              <a:rPr lang="en-US" sz="1800" dirty="0"/>
              <a:t>. This includes the following activities.</a:t>
            </a:r>
          </a:p>
          <a:p>
            <a:pPr marL="216000" indent="-216000">
              <a:spcBef>
                <a:spcPts val="500"/>
              </a:spcBef>
              <a:spcAft>
                <a:spcPts val="500"/>
              </a:spcAft>
              <a:buClr>
                <a:srgbClr val="0077E3"/>
              </a:buClr>
              <a:buFont typeface="Arial" panose="020B0604020202020204" pitchFamily="34" charset="0"/>
              <a:buChar char="•"/>
            </a:pPr>
            <a:r>
              <a:rPr lang="en-US" sz="1800" dirty="0"/>
              <a:t>Using the project brief</a:t>
            </a:r>
            <a:r>
              <a:rPr lang="en-US" sz="1800" b="1" dirty="0"/>
              <a:t> </a:t>
            </a:r>
            <a:r>
              <a:rPr lang="en-US" sz="1800" dirty="0"/>
              <a:t>to write a more detailed </a:t>
            </a:r>
            <a:r>
              <a:rPr lang="en-US" sz="1800" b="1" dirty="0"/>
              <a:t>project plan </a:t>
            </a:r>
            <a:r>
              <a:rPr lang="en-US" sz="1800" dirty="0"/>
              <a:t>–</a:t>
            </a:r>
            <a:r>
              <a:rPr lang="en-US" sz="1800" b="1" dirty="0"/>
              <a:t> </a:t>
            </a:r>
            <a:r>
              <a:rPr lang="en-US" sz="1800" dirty="0"/>
              <a:t>a blueprint for how the project will be delivered.</a:t>
            </a:r>
          </a:p>
          <a:p>
            <a:pPr marL="216000" indent="-216000">
              <a:spcBef>
                <a:spcPts val="500"/>
              </a:spcBef>
              <a:spcAft>
                <a:spcPts val="500"/>
              </a:spcAft>
              <a:buClr>
                <a:srgbClr val="0077E3"/>
              </a:buClr>
              <a:buFont typeface="Arial" panose="020B0604020202020204" pitchFamily="34" charset="0"/>
              <a:buChar char="•"/>
            </a:pPr>
            <a:r>
              <a:rPr lang="en-US" sz="1800" dirty="0"/>
              <a:t>Detailing the scope and budget of the project.</a:t>
            </a:r>
          </a:p>
          <a:p>
            <a:pPr marL="216000" indent="-216000">
              <a:spcBef>
                <a:spcPts val="500"/>
              </a:spcBef>
              <a:spcAft>
                <a:spcPts val="500"/>
              </a:spcAft>
              <a:buClr>
                <a:srgbClr val="0077E3"/>
              </a:buClr>
              <a:buFont typeface="Arial" panose="020B0604020202020204" pitchFamily="34" charset="0"/>
              <a:buChar char="•"/>
            </a:pPr>
            <a:r>
              <a:rPr lang="en-US" sz="1800" dirty="0"/>
              <a:t>Setting deadlines and milestones.</a:t>
            </a:r>
          </a:p>
          <a:p>
            <a:pPr marL="216000" indent="-216000">
              <a:spcBef>
                <a:spcPts val="500"/>
              </a:spcBef>
              <a:spcAft>
                <a:spcPts val="500"/>
              </a:spcAft>
              <a:buClr>
                <a:srgbClr val="0077E3"/>
              </a:buClr>
              <a:buFont typeface="Arial" panose="020B0604020202020204" pitchFamily="34" charset="0"/>
              <a:buChar char="•"/>
            </a:pPr>
            <a:r>
              <a:rPr lang="en-US" sz="1800" dirty="0"/>
              <a:t>Identifying team roles and responsibilities.</a:t>
            </a:r>
          </a:p>
          <a:p>
            <a:pPr marL="216000" indent="-216000">
              <a:spcBef>
                <a:spcPts val="500"/>
              </a:spcBef>
              <a:spcAft>
                <a:spcPts val="500"/>
              </a:spcAft>
              <a:buClr>
                <a:srgbClr val="0077E3"/>
              </a:buClr>
              <a:buFont typeface="Arial" panose="020B0604020202020204" pitchFamily="34" charset="0"/>
              <a:buChar char="•"/>
            </a:pPr>
            <a:r>
              <a:rPr lang="en-US" sz="1800" dirty="0"/>
              <a:t>Choosing the tools for planning and managing the project.</a:t>
            </a:r>
          </a:p>
          <a:p>
            <a:pPr marL="285750" indent="-285750">
              <a:buFont typeface="Arial" panose="020B0604020202020204" pitchFamily="34" charset="0"/>
              <a:buChar char="•"/>
            </a:pPr>
            <a:endParaRPr lang="en-GB" sz="1800"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56250" y="3032753"/>
            <a:ext cx="2530550" cy="1581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510556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Time and resources</a:t>
            </a:r>
          </a:p>
        </p:txBody>
      </p:sp>
      <p:sp>
        <p:nvSpPr>
          <p:cNvPr id="3" name="Content Placeholder 2"/>
          <p:cNvSpPr>
            <a:spLocks noGrp="1"/>
          </p:cNvSpPr>
          <p:nvPr>
            <p:ph sz="quarter" idx="10"/>
          </p:nvPr>
        </p:nvSpPr>
        <p:spPr>
          <a:xfrm>
            <a:off x="508001" y="1497025"/>
            <a:ext cx="8111066" cy="4944533"/>
          </a:xfrm>
        </p:spPr>
        <p:txBody>
          <a:bodyPr/>
          <a:lstStyle/>
          <a:p>
            <a:r>
              <a:rPr lang="en-GB" dirty="0"/>
              <a:t>Planning will often will take the form of a </a:t>
            </a:r>
            <a:r>
              <a:rPr lang="en-GB" b="1" dirty="0"/>
              <a:t>Gantt chart</a:t>
            </a:r>
            <a:r>
              <a:rPr lang="en-GB" dirty="0"/>
              <a:t>. Such charts assist in planning activities against the available </a:t>
            </a:r>
            <a:r>
              <a:rPr lang="en-GB" b="1" dirty="0"/>
              <a:t>time</a:t>
            </a:r>
            <a:r>
              <a:rPr lang="en-GB" dirty="0"/>
              <a:t> and </a:t>
            </a:r>
            <a:r>
              <a:rPr lang="en-GB" b="1" dirty="0"/>
              <a:t>resources</a:t>
            </a:r>
            <a:r>
              <a:rPr lang="en-GB" dirty="0"/>
              <a:t>. Where ‘it’ represent an end product, the resources include:</a:t>
            </a:r>
          </a:p>
          <a:p>
            <a:endParaRPr lang="en-GB" sz="1800" dirty="0"/>
          </a:p>
          <a:p>
            <a:endParaRPr lang="en-GB" sz="1800" dirty="0"/>
          </a:p>
        </p:txBody>
      </p:sp>
      <p:sp>
        <p:nvSpPr>
          <p:cNvPr id="5" name="Content Placeholder 2"/>
          <p:cNvSpPr txBox="1">
            <a:spLocks/>
          </p:cNvSpPr>
          <p:nvPr/>
        </p:nvSpPr>
        <p:spPr bwMode="auto">
          <a:xfrm>
            <a:off x="457200" y="2795996"/>
            <a:ext cx="6475307" cy="345130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558800" lvl="1" indent="-342900">
              <a:lnSpc>
                <a:spcPct val="100000"/>
              </a:lnSpc>
              <a:buFont typeface="Arial" panose="020B0604020202020204" pitchFamily="34" charset="0"/>
              <a:buChar char="•"/>
            </a:pPr>
            <a:r>
              <a:rPr lang="en-GB" kern="0" dirty="0"/>
              <a:t>Staff</a:t>
            </a:r>
          </a:p>
          <a:p>
            <a:pPr marL="558800" lvl="1" indent="-342900">
              <a:lnSpc>
                <a:spcPct val="100000"/>
              </a:lnSpc>
              <a:buFont typeface="Arial" panose="020B0604020202020204" pitchFamily="34" charset="0"/>
              <a:buChar char="•"/>
            </a:pPr>
            <a:r>
              <a:rPr lang="en-GB" kern="0" dirty="0"/>
              <a:t>Materials</a:t>
            </a:r>
          </a:p>
          <a:p>
            <a:pPr marL="558800" lvl="1" indent="-342900">
              <a:lnSpc>
                <a:spcPct val="100000"/>
              </a:lnSpc>
              <a:buFont typeface="Arial" panose="020B0604020202020204" pitchFamily="34" charset="0"/>
              <a:buChar char="•"/>
            </a:pPr>
            <a:r>
              <a:rPr lang="en-GB" kern="0" dirty="0"/>
              <a:t>Machinery</a:t>
            </a:r>
          </a:p>
          <a:p>
            <a:pPr marL="558800" lvl="1" indent="-342900">
              <a:lnSpc>
                <a:spcPct val="100000"/>
              </a:lnSpc>
              <a:buFont typeface="Arial" panose="020B0604020202020204" pitchFamily="34" charset="0"/>
              <a:buChar char="•"/>
            </a:pPr>
            <a:r>
              <a:rPr lang="en-GB" kern="0" dirty="0"/>
              <a:t>Factory space</a:t>
            </a:r>
          </a:p>
          <a:p>
            <a:pPr marL="558800" lvl="1" indent="-342900">
              <a:lnSpc>
                <a:spcPct val="100000"/>
              </a:lnSpc>
              <a:buFont typeface="Arial" panose="020B0604020202020204" pitchFamily="34" charset="0"/>
              <a:buChar char="•"/>
            </a:pPr>
            <a:r>
              <a:rPr lang="en-GB" kern="0" dirty="0"/>
              <a:t>Storage</a:t>
            </a:r>
          </a:p>
          <a:p>
            <a:pPr lvl="1" indent="0">
              <a:lnSpc>
                <a:spcPct val="100000"/>
              </a:lnSpc>
              <a:buNone/>
            </a:pPr>
            <a:endParaRPr lang="en-GB" kern="0" dirty="0"/>
          </a:p>
        </p:txBody>
      </p:sp>
      <p:sp>
        <p:nvSpPr>
          <p:cNvPr id="6" name="Content Placeholder 2"/>
          <p:cNvSpPr txBox="1">
            <a:spLocks/>
          </p:cNvSpPr>
          <p:nvPr/>
        </p:nvSpPr>
        <p:spPr bwMode="auto">
          <a:xfrm>
            <a:off x="3596285" y="2795996"/>
            <a:ext cx="4907280" cy="3486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indent="0">
              <a:lnSpc>
                <a:spcPct val="100000"/>
              </a:lnSpc>
              <a:buNone/>
            </a:pPr>
            <a:r>
              <a:rPr lang="en-GB" kern="0" dirty="0"/>
              <a:t>Someone to make it</a:t>
            </a:r>
          </a:p>
          <a:p>
            <a:pPr lvl="1" indent="0">
              <a:lnSpc>
                <a:spcPct val="100000"/>
              </a:lnSpc>
              <a:buNone/>
            </a:pPr>
            <a:r>
              <a:rPr lang="en-GB" kern="0" dirty="0"/>
              <a:t>Something to make it out of</a:t>
            </a:r>
          </a:p>
          <a:p>
            <a:pPr lvl="1" indent="0">
              <a:lnSpc>
                <a:spcPct val="100000"/>
              </a:lnSpc>
              <a:buNone/>
            </a:pPr>
            <a:r>
              <a:rPr lang="en-GB" kern="0" dirty="0"/>
              <a:t>Something to make it with</a:t>
            </a:r>
          </a:p>
          <a:p>
            <a:pPr lvl="1" indent="0">
              <a:lnSpc>
                <a:spcPct val="100000"/>
              </a:lnSpc>
              <a:buNone/>
            </a:pPr>
            <a:r>
              <a:rPr lang="en-GB" kern="0" dirty="0"/>
              <a:t>Somewhere to make it</a:t>
            </a:r>
          </a:p>
          <a:p>
            <a:pPr lvl="1" indent="0">
              <a:lnSpc>
                <a:spcPct val="100000"/>
              </a:lnSpc>
              <a:buNone/>
            </a:pPr>
            <a:r>
              <a:rPr lang="en-GB" kern="0" dirty="0"/>
              <a:t>Somewhere to keep it</a:t>
            </a:r>
          </a:p>
        </p:txBody>
      </p:sp>
    </p:spTree>
    <p:extLst>
      <p:ext uri="{BB962C8B-B14F-4D97-AF65-F5344CB8AC3E}">
        <p14:creationId xmlns:p14="http://schemas.microsoft.com/office/powerpoint/2010/main" val="13587099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p:txBody>
          <a:bodyPr/>
          <a:lstStyle/>
          <a:p>
            <a:r>
              <a:rPr lang="en-GB" dirty="0"/>
              <a:t>A typical project Gantt chart looks like this. Team members are assigned tasks along a timeline through to project delivery.</a:t>
            </a:r>
          </a:p>
        </p:txBody>
      </p:sp>
      <p:sp>
        <p:nvSpPr>
          <p:cNvPr id="5" name="Title 1"/>
          <p:cNvSpPr>
            <a:spLocks noGrp="1"/>
          </p:cNvSpPr>
          <p:nvPr>
            <p:ph type="title"/>
          </p:nvPr>
        </p:nvSpPr>
        <p:spPr>
          <a:xfrm>
            <a:off x="457200" y="1008000"/>
            <a:ext cx="8229600" cy="382588"/>
          </a:xfrm>
        </p:spPr>
        <p:txBody>
          <a:bodyPr/>
          <a:lstStyle/>
          <a:p>
            <a:r>
              <a:rPr lang="en-GB" dirty="0"/>
              <a:t>Documentation</a:t>
            </a:r>
          </a:p>
        </p:txBody>
      </p:sp>
      <p:pic>
        <p:nvPicPr>
          <p:cNvPr id="7" name="Picture 6">
            <a:extLst>
              <a:ext uri="{FF2B5EF4-FFF2-40B4-BE49-F238E27FC236}">
                <a16:creationId xmlns:a16="http://schemas.microsoft.com/office/drawing/2014/main" id="{07346F92-383C-4236-9582-6F514F340DE8}"/>
              </a:ext>
            </a:extLst>
          </p:cNvPr>
          <p:cNvPicPr>
            <a:picLocks noChangeAspect="1"/>
          </p:cNvPicPr>
          <p:nvPr/>
        </p:nvPicPr>
        <p:blipFill>
          <a:blip r:embed="rId2"/>
          <a:stretch>
            <a:fillRect/>
          </a:stretch>
        </p:blipFill>
        <p:spPr>
          <a:xfrm>
            <a:off x="1846822" y="2503381"/>
            <a:ext cx="5450355" cy="3132105"/>
          </a:xfrm>
          <a:prstGeom prst="rect">
            <a:avLst/>
          </a:prstGeom>
        </p:spPr>
      </p:pic>
    </p:spTree>
    <p:extLst>
      <p:ext uri="{BB962C8B-B14F-4D97-AF65-F5344CB8AC3E}">
        <p14:creationId xmlns:p14="http://schemas.microsoft.com/office/powerpoint/2010/main" val="20241065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p:txBody>
          <a:bodyPr/>
          <a:lstStyle/>
          <a:p>
            <a:r>
              <a:rPr lang="en-GB" dirty="0"/>
              <a:t>Once a project plan has been established and documented, everyone should be aware of: </a:t>
            </a:r>
          </a:p>
          <a:p>
            <a:pPr marL="216000" indent="-216000">
              <a:spcBef>
                <a:spcPts val="500"/>
              </a:spcBef>
              <a:spcAft>
                <a:spcPts val="500"/>
              </a:spcAft>
              <a:buClr>
                <a:srgbClr val="0077E3"/>
              </a:buClr>
              <a:buFont typeface="Arial" panose="020B0604020202020204" pitchFamily="34" charset="0"/>
              <a:buChar char="•"/>
            </a:pPr>
            <a:r>
              <a:rPr lang="en-GB" dirty="0"/>
              <a:t>what will happen</a:t>
            </a:r>
          </a:p>
          <a:p>
            <a:pPr marL="216000" indent="-216000">
              <a:spcBef>
                <a:spcPts val="500"/>
              </a:spcBef>
              <a:spcAft>
                <a:spcPts val="500"/>
              </a:spcAft>
              <a:buClr>
                <a:srgbClr val="0077E3"/>
              </a:buClr>
              <a:buFont typeface="Arial" panose="020B0604020202020204" pitchFamily="34" charset="0"/>
              <a:buChar char="•"/>
            </a:pPr>
            <a:r>
              <a:rPr lang="en-GB" dirty="0"/>
              <a:t>when it will happen</a:t>
            </a:r>
          </a:p>
          <a:p>
            <a:pPr marL="216000" indent="-216000">
              <a:spcBef>
                <a:spcPts val="500"/>
              </a:spcBef>
              <a:spcAft>
                <a:spcPts val="500"/>
              </a:spcAft>
              <a:buClr>
                <a:srgbClr val="0077E3"/>
              </a:buClr>
              <a:buFont typeface="Arial" panose="020B0604020202020204" pitchFamily="34" charset="0"/>
              <a:buChar char="•"/>
            </a:pPr>
            <a:r>
              <a:rPr lang="en-GB" dirty="0"/>
              <a:t>who will be making it happen</a:t>
            </a:r>
          </a:p>
          <a:p>
            <a:pPr marL="216000" indent="-216000">
              <a:spcBef>
                <a:spcPts val="500"/>
              </a:spcBef>
              <a:spcAft>
                <a:spcPts val="500"/>
              </a:spcAft>
              <a:buClr>
                <a:srgbClr val="0077E3"/>
              </a:buClr>
              <a:buFont typeface="Arial" panose="020B0604020202020204" pitchFamily="34" charset="0"/>
              <a:buChar char="•"/>
            </a:pPr>
            <a:r>
              <a:rPr lang="en-GB" dirty="0"/>
              <a:t>what to do if there’s a problem</a:t>
            </a:r>
          </a:p>
          <a:p>
            <a:pPr marL="216000" indent="-216000">
              <a:spcBef>
                <a:spcPts val="500"/>
              </a:spcBef>
              <a:spcAft>
                <a:spcPts val="500"/>
              </a:spcAft>
              <a:buClr>
                <a:srgbClr val="0077E3"/>
              </a:buClr>
              <a:buFont typeface="Arial" panose="020B0604020202020204" pitchFamily="34" charset="0"/>
              <a:buChar char="•"/>
            </a:pPr>
            <a:r>
              <a:rPr lang="en-GB" dirty="0"/>
              <a:t>what the outcome should be.</a:t>
            </a:r>
          </a:p>
        </p:txBody>
      </p:sp>
      <p:sp>
        <p:nvSpPr>
          <p:cNvPr id="4" name="Title 1"/>
          <p:cNvSpPr>
            <a:spLocks noGrp="1"/>
          </p:cNvSpPr>
          <p:nvPr>
            <p:ph type="title"/>
          </p:nvPr>
        </p:nvSpPr>
        <p:spPr>
          <a:xfrm>
            <a:off x="457200" y="1008000"/>
            <a:ext cx="8229600" cy="382588"/>
          </a:xfrm>
        </p:spPr>
        <p:txBody>
          <a:bodyPr/>
          <a:lstStyle/>
          <a:p>
            <a:r>
              <a:rPr lang="en-GB" dirty="0"/>
              <a:t>Concluding the planning</a:t>
            </a:r>
          </a:p>
        </p:txBody>
      </p:sp>
      <p:pic>
        <p:nvPicPr>
          <p:cNvPr id="5" name="Picture 4" descr="Shape&#10;&#10;Description automatically generated with low confidence">
            <a:extLst>
              <a:ext uri="{FF2B5EF4-FFF2-40B4-BE49-F238E27FC236}">
                <a16:creationId xmlns:a16="http://schemas.microsoft.com/office/drawing/2014/main" id="{FC946093-F8E6-EB20-2FD9-1677A9CD9336}"/>
              </a:ext>
            </a:extLst>
          </p:cNvPr>
          <p:cNvPicPr>
            <a:picLocks noChangeAspect="1"/>
          </p:cNvPicPr>
          <p:nvPr/>
        </p:nvPicPr>
        <p:blipFill rotWithShape="1">
          <a:blip r:embed="rId2"/>
          <a:srcRect l="17586" t="17246" r="18350" b="17826"/>
          <a:stretch/>
        </p:blipFill>
        <p:spPr>
          <a:xfrm>
            <a:off x="6064976" y="2623930"/>
            <a:ext cx="2184502" cy="2335696"/>
          </a:xfrm>
          <a:prstGeom prst="rect">
            <a:avLst/>
          </a:prstGeom>
        </p:spPr>
      </p:pic>
    </p:spTree>
    <p:extLst>
      <p:ext uri="{BB962C8B-B14F-4D97-AF65-F5344CB8AC3E}">
        <p14:creationId xmlns:p14="http://schemas.microsoft.com/office/powerpoint/2010/main" val="408804456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8AF071A-8EFF-4DC2-9186-AABD1AC91212}">
  <ds:schemaRefs>
    <ds:schemaRef ds:uri="http://purl.org/dc/elements/1.1/"/>
    <ds:schemaRef ds:uri="http://purl.org/dc/dcmitype/"/>
    <ds:schemaRef ds:uri="http://schemas.microsoft.com/office/2006/documentManagement/types"/>
    <ds:schemaRef ds:uri="http://schemas.microsoft.com/office/infopath/2007/PartnerControls"/>
    <ds:schemaRef ds:uri="http://purl.org/dc/terms/"/>
    <ds:schemaRef ds:uri="http://www.w3.org/XML/1998/namespace"/>
    <ds:schemaRef ds:uri="http://schemas.openxmlformats.org/package/2006/metadata/core-properties"/>
    <ds:schemaRef ds:uri="b461a341-6040-4841-94a8-bc3e8908b04d"/>
    <ds:schemaRef ds:uri="http://schemas.microsoft.com/office/2006/metadata/properties"/>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5</TotalTime>
  <Words>1324</Words>
  <Application>Microsoft Office PowerPoint</Application>
  <PresentationFormat>On-screen Show (4:3)</PresentationFormat>
  <Paragraphs>144</Paragraphs>
  <Slides>19</Slides>
  <Notes>10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ＭＳ Ｐゴシック</vt:lpstr>
      <vt:lpstr>Arial</vt:lpstr>
      <vt:lpstr>Arial Narrow</vt:lpstr>
      <vt:lpstr>Calibri</vt:lpstr>
      <vt:lpstr>Lucida Grande</vt:lpstr>
      <vt:lpstr>Times New Roman</vt:lpstr>
      <vt:lpstr>Default Design</vt:lpstr>
      <vt:lpstr>PowerPoint Presentation</vt:lpstr>
      <vt:lpstr>Objectives</vt:lpstr>
      <vt:lpstr>Project initiation</vt:lpstr>
      <vt:lpstr>Case example</vt:lpstr>
      <vt:lpstr>Agile management techniques</vt:lpstr>
      <vt:lpstr>Planning phase</vt:lpstr>
      <vt:lpstr>Time and resources</vt:lpstr>
      <vt:lpstr>Documentation</vt:lpstr>
      <vt:lpstr>Concluding the planning</vt:lpstr>
      <vt:lpstr>Implementation phase </vt:lpstr>
      <vt:lpstr>Potential setbacks</vt:lpstr>
      <vt:lpstr>Ongoing records</vt:lpstr>
      <vt:lpstr>Minutes</vt:lpstr>
      <vt:lpstr>Agenda</vt:lpstr>
      <vt:lpstr>Monitoring</vt:lpstr>
      <vt:lpstr>Communication methods</vt:lpstr>
      <vt:lpstr>Reporting </vt:lpstr>
      <vt:lpstr>Evaluation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201</cp:revision>
  <dcterms:created xsi:type="dcterms:W3CDTF">2013-05-28T00:38:54Z</dcterms:created>
  <dcterms:modified xsi:type="dcterms:W3CDTF">2025-11-12T12:11:41Z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