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4"/>
  </p:notesMasterIdLst>
  <p:handoutMasterIdLst>
    <p:handoutMasterId r:id="rId15"/>
  </p:handoutMasterIdLst>
  <p:sldIdLst>
    <p:sldId id="256" r:id="rId5"/>
    <p:sldId id="351" r:id="rId6"/>
    <p:sldId id="342" r:id="rId7"/>
    <p:sldId id="344" r:id="rId8"/>
    <p:sldId id="345" r:id="rId9"/>
    <p:sldId id="353" r:id="rId10"/>
    <p:sldId id="350" r:id="rId11"/>
    <p:sldId id="354" r:id="rId12"/>
    <p:sldId id="341" r:id="rId13"/>
  </p:sldIdLst>
  <p:sldSz cx="9144000" cy="6858000" type="screen4x3"/>
  <p:notesSz cx="6858000" cy="9144000"/>
  <p:custDataLst>
    <p:tags r:id="rId1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onathan Ingoldby" initials="JI" lastIdx="2" clrIdx="0">
    <p:extLst>
      <p:ext uri="{19B8F6BF-5375-455C-9EA6-DF929625EA0E}">
        <p15:presenceInfo xmlns:p15="http://schemas.microsoft.com/office/powerpoint/2012/main" userId="3ce786af281eb57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7E0FAA9-D299-49D5-BD2B-F6468677CA03}" v="2" dt="2022-10-17T16:01:59.31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6085" autoAdjust="0"/>
    <p:restoredTop sz="93741" autoAdjust="0"/>
  </p:normalViewPr>
  <p:slideViewPr>
    <p:cSldViewPr snapToGrid="0">
      <p:cViewPr varScale="1">
        <p:scale>
          <a:sx n="64" d="100"/>
          <a:sy n="64" d="100"/>
        </p:scale>
        <p:origin x="1704" y="3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tags" Target="tags/tag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8/10/relationships/authors" Target="authors.xml"/><Relationship Id="rId5" Type="http://schemas.openxmlformats.org/officeDocument/2006/relationships/slide" Target="slides/slide1.xml"/><Relationship Id="rId15" Type="http://schemas.openxmlformats.org/officeDocument/2006/relationships/handoutMaster" Target="handoutMasters/handoutMaster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87E0FAA9-D299-49D5-BD2B-F6468677CA03}"/>
    <pc:docChg chg="custSel modSld">
      <pc:chgData name="Caroline Prodger" userId="e4ef2e75-b60b-401b-8ebe-291bdcf405f4" providerId="ADAL" clId="{87E0FAA9-D299-49D5-BD2B-F6468677CA03}" dt="2022-10-17T16:02:06.238" v="9" actId="1076"/>
      <pc:docMkLst>
        <pc:docMk/>
      </pc:docMkLst>
      <pc:sldChg chg="delCm">
        <pc:chgData name="Caroline Prodger" userId="e4ef2e75-b60b-401b-8ebe-291bdcf405f4" providerId="ADAL" clId="{87E0FAA9-D299-49D5-BD2B-F6468677CA03}" dt="2022-10-17T13:52:39.081" v="0" actId="1592"/>
        <pc:sldMkLst>
          <pc:docMk/>
          <pc:sldMk cId="702688581" sldId="344"/>
        </pc:sldMkLst>
      </pc:sldChg>
      <pc:sldChg chg="addSp delSp modSp mod delCm">
        <pc:chgData name="Caroline Prodger" userId="e4ef2e75-b60b-401b-8ebe-291bdcf405f4" providerId="ADAL" clId="{87E0FAA9-D299-49D5-BD2B-F6468677CA03}" dt="2022-10-17T16:02:06.238" v="9" actId="1076"/>
        <pc:sldMkLst>
          <pc:docMk/>
          <pc:sldMk cId="808828435" sldId="345"/>
        </pc:sldMkLst>
        <pc:picChg chg="del">
          <ac:chgData name="Caroline Prodger" userId="e4ef2e75-b60b-401b-8ebe-291bdcf405f4" providerId="ADAL" clId="{87E0FAA9-D299-49D5-BD2B-F6468677CA03}" dt="2022-10-17T16:01:17.260" v="3" actId="478"/>
          <ac:picMkLst>
            <pc:docMk/>
            <pc:sldMk cId="808828435" sldId="345"/>
            <ac:picMk id="4" creationId="{379676AA-74FC-019A-FEA1-36C1935F9077}"/>
          </ac:picMkLst>
        </pc:picChg>
        <pc:picChg chg="add mod">
          <ac:chgData name="Caroline Prodger" userId="e4ef2e75-b60b-401b-8ebe-291bdcf405f4" providerId="ADAL" clId="{87E0FAA9-D299-49D5-BD2B-F6468677CA03}" dt="2022-10-17T16:02:06.238" v="9" actId="1076"/>
          <ac:picMkLst>
            <pc:docMk/>
            <pc:sldMk cId="808828435" sldId="345"/>
            <ac:picMk id="6" creationId="{3392D7E4-7DE5-FB5E-C9B4-C6D9BBDB28CF}"/>
          </ac:picMkLst>
        </pc:picChg>
      </pc:sldChg>
      <pc:sldChg chg="modNotesTx">
        <pc:chgData name="Caroline Prodger" userId="e4ef2e75-b60b-401b-8ebe-291bdcf405f4" providerId="ADAL" clId="{87E0FAA9-D299-49D5-BD2B-F6468677CA03}" dt="2022-10-17T13:53:40.010" v="2" actId="20577"/>
        <pc:sldMkLst>
          <pc:docMk/>
          <pc:sldMk cId="138996897" sldId="354"/>
        </pc:sldMkLst>
      </pc:sldChg>
    </pc:docChg>
  </pc:docChgLst>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Caroline Prodger" userId="e4ef2e75-b60b-401b-8ebe-291bdcf405f4" providerId="ADAL" clId="{15C48A40-B5D0-407B-BCEA-285800BA614D}"/>
    <pc:docChg chg="undo custSel addSld delSld modSld">
      <pc:chgData name="Caroline Prodger" userId="e4ef2e75-b60b-401b-8ebe-291bdcf405f4" providerId="ADAL" clId="{15C48A40-B5D0-407B-BCEA-285800BA614D}" dt="2022-10-05T16:42:39.910" v="1335"/>
      <pc:docMkLst>
        <pc:docMk/>
      </pc:docMkLst>
      <pc:sldChg chg="modSp mod">
        <pc:chgData name="Caroline Prodger" userId="e4ef2e75-b60b-401b-8ebe-291bdcf405f4" providerId="ADAL" clId="{15C48A40-B5D0-407B-BCEA-285800BA614D}" dt="2022-10-05T16:35:01.353" v="1334" actId="20577"/>
        <pc:sldMkLst>
          <pc:docMk/>
          <pc:sldMk cId="4022091065" sldId="256"/>
        </pc:sldMkLst>
        <pc:spChg chg="mod">
          <ac:chgData name="Caroline Prodger" userId="e4ef2e75-b60b-401b-8ebe-291bdcf405f4" providerId="ADAL" clId="{15C48A40-B5D0-407B-BCEA-285800BA614D}" dt="2022-10-05T16:35:01.353" v="1334" actId="20577"/>
          <ac:spMkLst>
            <pc:docMk/>
            <pc:sldMk cId="4022091065" sldId="256"/>
            <ac:spMk id="3" creationId="{00000000-0000-0000-0000-000000000000}"/>
          </ac:spMkLst>
        </pc:spChg>
        <pc:spChg chg="mod">
          <ac:chgData name="Caroline Prodger" userId="e4ef2e75-b60b-401b-8ebe-291bdcf405f4" providerId="ADAL" clId="{15C48A40-B5D0-407B-BCEA-285800BA614D}" dt="2022-10-03T11:00:41.155" v="1333" actId="20577"/>
          <ac:spMkLst>
            <pc:docMk/>
            <pc:sldMk cId="4022091065" sldId="256"/>
            <ac:spMk id="18434" creationId="{00000000-0000-0000-0000-000000000000}"/>
          </ac:spMkLst>
        </pc:spChg>
      </pc:sldChg>
      <pc:sldChg chg="addSp modSp mod">
        <pc:chgData name="Caroline Prodger" userId="e4ef2e75-b60b-401b-8ebe-291bdcf405f4" providerId="ADAL" clId="{15C48A40-B5D0-407B-BCEA-285800BA614D}" dt="2022-10-03T11:00:28.931" v="1321" actId="255"/>
        <pc:sldMkLst>
          <pc:docMk/>
          <pc:sldMk cId="1581304461" sldId="321"/>
        </pc:sldMkLst>
        <pc:spChg chg="mod">
          <ac:chgData name="Caroline Prodger" userId="e4ef2e75-b60b-401b-8ebe-291bdcf405f4" providerId="ADAL" clId="{15C48A40-B5D0-407B-BCEA-285800BA614D}" dt="2022-10-03T09:57:42.665" v="98" actId="20577"/>
          <ac:spMkLst>
            <pc:docMk/>
            <pc:sldMk cId="1581304461" sldId="321"/>
            <ac:spMk id="2" creationId="{00000000-0000-0000-0000-000000000000}"/>
          </ac:spMkLst>
        </pc:spChg>
        <pc:spChg chg="mod">
          <ac:chgData name="Caroline Prodger" userId="e4ef2e75-b60b-401b-8ebe-291bdcf405f4" providerId="ADAL" clId="{15C48A40-B5D0-407B-BCEA-285800BA614D}" dt="2022-10-03T11:00:28.931" v="1321" actId="255"/>
          <ac:spMkLst>
            <pc:docMk/>
            <pc:sldMk cId="1581304461" sldId="321"/>
            <ac:spMk id="3" creationId="{00000000-0000-0000-0000-000000000000}"/>
          </ac:spMkLst>
        </pc:spChg>
        <pc:picChg chg="add mod modCrop">
          <ac:chgData name="Caroline Prodger" userId="e4ef2e75-b60b-401b-8ebe-291bdcf405f4" providerId="ADAL" clId="{15C48A40-B5D0-407B-BCEA-285800BA614D}" dt="2022-10-03T10:04:51.051" v="261" actId="1076"/>
          <ac:picMkLst>
            <pc:docMk/>
            <pc:sldMk cId="1581304461" sldId="321"/>
            <ac:picMk id="5" creationId="{BE71E74B-2CD7-FC55-01D4-46BB4E24B1DB}"/>
          </ac:picMkLst>
        </pc:picChg>
      </pc:sldChg>
      <pc:sldChg chg="addSp delSp modSp mod">
        <pc:chgData name="Caroline Prodger" userId="e4ef2e75-b60b-401b-8ebe-291bdcf405f4" providerId="ADAL" clId="{15C48A40-B5D0-407B-BCEA-285800BA614D}" dt="2022-10-03T10:57:53.860" v="1311" actId="1076"/>
        <pc:sldMkLst>
          <pc:docMk/>
          <pc:sldMk cId="727129623" sldId="341"/>
        </pc:sldMkLst>
        <pc:spChg chg="add del mod">
          <ac:chgData name="Caroline Prodger" userId="e4ef2e75-b60b-401b-8ebe-291bdcf405f4" providerId="ADAL" clId="{15C48A40-B5D0-407B-BCEA-285800BA614D}" dt="2022-10-03T10:57:47.534" v="1310" actId="478"/>
          <ac:spMkLst>
            <pc:docMk/>
            <pc:sldMk cId="727129623" sldId="341"/>
            <ac:spMk id="3" creationId="{935BD3E0-35B2-CCAD-75D0-41CF44109158}"/>
          </ac:spMkLst>
        </pc:spChg>
        <pc:spChg chg="del">
          <ac:chgData name="Caroline Prodger" userId="e4ef2e75-b60b-401b-8ebe-291bdcf405f4" providerId="ADAL" clId="{15C48A40-B5D0-407B-BCEA-285800BA614D}" dt="2022-10-03T10:55:30.769" v="1281" actId="21"/>
          <ac:spMkLst>
            <pc:docMk/>
            <pc:sldMk cId="727129623" sldId="341"/>
            <ac:spMk id="4" creationId="{00000000-0000-0000-0000-000000000000}"/>
          </ac:spMkLst>
        </pc:spChg>
        <pc:spChg chg="mod">
          <ac:chgData name="Caroline Prodger" userId="e4ef2e75-b60b-401b-8ebe-291bdcf405f4" providerId="ADAL" clId="{15C48A40-B5D0-407B-BCEA-285800BA614D}" dt="2022-10-03T10:57:53.860" v="1311" actId="1076"/>
          <ac:spMkLst>
            <pc:docMk/>
            <pc:sldMk cId="727129623" sldId="341"/>
            <ac:spMk id="18434" creationId="{00000000-0000-0000-0000-000000000000}"/>
          </ac:spMkLst>
        </pc:spChg>
      </pc:sldChg>
      <pc:sldChg chg="modSp mod modNotesTx">
        <pc:chgData name="Caroline Prodger" userId="e4ef2e75-b60b-401b-8ebe-291bdcf405f4" providerId="ADAL" clId="{15C48A40-B5D0-407B-BCEA-285800BA614D}" dt="2022-10-03T10:05:55.438" v="361" actId="20577"/>
        <pc:sldMkLst>
          <pc:docMk/>
          <pc:sldMk cId="1373983397" sldId="342"/>
        </pc:sldMkLst>
        <pc:spChg chg="mod">
          <ac:chgData name="Caroline Prodger" userId="e4ef2e75-b60b-401b-8ebe-291bdcf405f4" providerId="ADAL" clId="{15C48A40-B5D0-407B-BCEA-285800BA614D}" dt="2022-10-03T10:05:55.438" v="361" actId="20577"/>
          <ac:spMkLst>
            <pc:docMk/>
            <pc:sldMk cId="1373983397" sldId="342"/>
            <ac:spMk id="2" creationId="{00000000-0000-0000-0000-000000000000}"/>
          </ac:spMkLst>
        </pc:spChg>
        <pc:spChg chg="mod">
          <ac:chgData name="Caroline Prodger" userId="e4ef2e75-b60b-401b-8ebe-291bdcf405f4" providerId="ADAL" clId="{15C48A40-B5D0-407B-BCEA-285800BA614D}" dt="2022-10-03T10:05:51.039" v="359" actId="255"/>
          <ac:spMkLst>
            <pc:docMk/>
            <pc:sldMk cId="1373983397" sldId="342"/>
            <ac:spMk id="3" creationId="{00000000-0000-0000-0000-000000000000}"/>
          </ac:spMkLst>
        </pc:spChg>
        <pc:picChg chg="mod">
          <ac:chgData name="Caroline Prodger" userId="e4ef2e75-b60b-401b-8ebe-291bdcf405f4" providerId="ADAL" clId="{15C48A40-B5D0-407B-BCEA-285800BA614D}" dt="2022-10-03T10:05:51.903" v="360" actId="1076"/>
          <ac:picMkLst>
            <pc:docMk/>
            <pc:sldMk cId="1373983397" sldId="342"/>
            <ac:picMk id="1028" creationId="{00000000-0000-0000-0000-000000000000}"/>
          </ac:picMkLst>
        </pc:picChg>
      </pc:sldChg>
      <pc:sldChg chg="modSp mod modNotesTx">
        <pc:chgData name="Caroline Prodger" userId="e4ef2e75-b60b-401b-8ebe-291bdcf405f4" providerId="ADAL" clId="{15C48A40-B5D0-407B-BCEA-285800BA614D}" dt="2022-10-03T10:11:06.222" v="774" actId="20577"/>
        <pc:sldMkLst>
          <pc:docMk/>
          <pc:sldMk cId="702688581" sldId="344"/>
        </pc:sldMkLst>
        <pc:spChg chg="mod">
          <ac:chgData name="Caroline Prodger" userId="e4ef2e75-b60b-401b-8ebe-291bdcf405f4" providerId="ADAL" clId="{15C48A40-B5D0-407B-BCEA-285800BA614D}" dt="2022-10-03T10:11:06.222" v="774" actId="20577"/>
          <ac:spMkLst>
            <pc:docMk/>
            <pc:sldMk cId="702688581" sldId="344"/>
            <ac:spMk id="2" creationId="{00000000-0000-0000-0000-000000000000}"/>
          </ac:spMkLst>
        </pc:spChg>
        <pc:spChg chg="mod">
          <ac:chgData name="Caroline Prodger" userId="e4ef2e75-b60b-401b-8ebe-291bdcf405f4" providerId="ADAL" clId="{15C48A40-B5D0-407B-BCEA-285800BA614D}" dt="2022-10-03T10:06:33.079" v="373" actId="255"/>
          <ac:spMkLst>
            <pc:docMk/>
            <pc:sldMk cId="702688581" sldId="344"/>
            <ac:spMk id="3" creationId="{00000000-0000-0000-0000-000000000000}"/>
          </ac:spMkLst>
        </pc:spChg>
        <pc:spChg chg="mod">
          <ac:chgData name="Caroline Prodger" userId="e4ef2e75-b60b-401b-8ebe-291bdcf405f4" providerId="ADAL" clId="{15C48A40-B5D0-407B-BCEA-285800BA614D}" dt="2022-10-03T10:07:12.333" v="465" actId="1076"/>
          <ac:spMkLst>
            <pc:docMk/>
            <pc:sldMk cId="702688581" sldId="344"/>
            <ac:spMk id="5" creationId="{00000000-0000-0000-0000-000000000000}"/>
          </ac:spMkLst>
        </pc:spChg>
      </pc:sldChg>
      <pc:sldChg chg="modSp mod modNotesTx">
        <pc:chgData name="Caroline Prodger" userId="e4ef2e75-b60b-401b-8ebe-291bdcf405f4" providerId="ADAL" clId="{15C48A40-B5D0-407B-BCEA-285800BA614D}" dt="2022-10-03T10:09:07.149" v="642" actId="20577"/>
        <pc:sldMkLst>
          <pc:docMk/>
          <pc:sldMk cId="808828435" sldId="345"/>
        </pc:sldMkLst>
        <pc:spChg chg="mod">
          <ac:chgData name="Caroline Prodger" userId="e4ef2e75-b60b-401b-8ebe-291bdcf405f4" providerId="ADAL" clId="{15C48A40-B5D0-407B-BCEA-285800BA614D}" dt="2022-10-03T10:09:07.149" v="642" actId="20577"/>
          <ac:spMkLst>
            <pc:docMk/>
            <pc:sldMk cId="808828435" sldId="345"/>
            <ac:spMk id="2" creationId="{00000000-0000-0000-0000-000000000000}"/>
          </ac:spMkLst>
        </pc:spChg>
        <pc:spChg chg="mod">
          <ac:chgData name="Caroline Prodger" userId="e4ef2e75-b60b-401b-8ebe-291bdcf405f4" providerId="ADAL" clId="{15C48A40-B5D0-407B-BCEA-285800BA614D}" dt="2022-10-03T10:07:40.675" v="476" actId="113"/>
          <ac:spMkLst>
            <pc:docMk/>
            <pc:sldMk cId="808828435" sldId="345"/>
            <ac:spMk id="3" creationId="{00000000-0000-0000-0000-000000000000}"/>
          </ac:spMkLst>
        </pc:spChg>
        <pc:spChg chg="mod">
          <ac:chgData name="Caroline Prodger" userId="e4ef2e75-b60b-401b-8ebe-291bdcf405f4" providerId="ADAL" clId="{15C48A40-B5D0-407B-BCEA-285800BA614D}" dt="2022-10-03T10:08:10.110" v="582" actId="20577"/>
          <ac:spMkLst>
            <pc:docMk/>
            <pc:sldMk cId="808828435" sldId="345"/>
            <ac:spMk id="7" creationId="{00000000-0000-0000-0000-000000000000}"/>
          </ac:spMkLst>
        </pc:spChg>
      </pc:sldChg>
      <pc:sldChg chg="modSp mod modNotesTx">
        <pc:chgData name="Caroline Prodger" userId="e4ef2e75-b60b-401b-8ebe-291bdcf405f4" providerId="ADAL" clId="{15C48A40-B5D0-407B-BCEA-285800BA614D}" dt="2022-10-03T11:00:17.583" v="1320" actId="1076"/>
        <pc:sldMkLst>
          <pc:docMk/>
          <pc:sldMk cId="940857763" sldId="346"/>
        </pc:sldMkLst>
        <pc:spChg chg="mod">
          <ac:chgData name="Caroline Prodger" userId="e4ef2e75-b60b-401b-8ebe-291bdcf405f4" providerId="ADAL" clId="{15C48A40-B5D0-407B-BCEA-285800BA614D}" dt="2022-10-03T10:10:31.234" v="741" actId="20577"/>
          <ac:spMkLst>
            <pc:docMk/>
            <pc:sldMk cId="940857763" sldId="346"/>
            <ac:spMk id="2" creationId="{00000000-0000-0000-0000-000000000000}"/>
          </ac:spMkLst>
        </pc:spChg>
        <pc:spChg chg="mod">
          <ac:chgData name="Caroline Prodger" userId="e4ef2e75-b60b-401b-8ebe-291bdcf405f4" providerId="ADAL" clId="{15C48A40-B5D0-407B-BCEA-285800BA614D}" dt="2022-10-03T11:00:13.198" v="1319" actId="255"/>
          <ac:spMkLst>
            <pc:docMk/>
            <pc:sldMk cId="940857763" sldId="346"/>
            <ac:spMk id="3" creationId="{00000000-0000-0000-0000-000000000000}"/>
          </ac:spMkLst>
        </pc:spChg>
        <pc:spChg chg="mod">
          <ac:chgData name="Caroline Prodger" userId="e4ef2e75-b60b-401b-8ebe-291bdcf405f4" providerId="ADAL" clId="{15C48A40-B5D0-407B-BCEA-285800BA614D}" dt="2022-10-03T11:00:17.583" v="1320" actId="1076"/>
          <ac:spMkLst>
            <pc:docMk/>
            <pc:sldMk cId="940857763" sldId="346"/>
            <ac:spMk id="7" creationId="{00000000-0000-0000-0000-000000000000}"/>
          </ac:spMkLst>
        </pc:spChg>
        <pc:picChg chg="mod">
          <ac:chgData name="Caroline Prodger" userId="e4ef2e75-b60b-401b-8ebe-291bdcf405f4" providerId="ADAL" clId="{15C48A40-B5D0-407B-BCEA-285800BA614D}" dt="2022-10-03T10:09:45.702" v="656" actId="1076"/>
          <ac:picMkLst>
            <pc:docMk/>
            <pc:sldMk cId="940857763" sldId="346"/>
            <ac:picMk id="4098" creationId="{00000000-0000-0000-0000-000000000000}"/>
          </ac:picMkLst>
        </pc:picChg>
      </pc:sldChg>
      <pc:sldChg chg="modSp mod modNotesTx">
        <pc:chgData name="Caroline Prodger" userId="e4ef2e75-b60b-401b-8ebe-291bdcf405f4" providerId="ADAL" clId="{15C48A40-B5D0-407B-BCEA-285800BA614D}" dt="2022-10-03T10:51:26.661" v="1002" actId="113"/>
        <pc:sldMkLst>
          <pc:docMk/>
          <pc:sldMk cId="3652327679" sldId="350"/>
        </pc:sldMkLst>
        <pc:spChg chg="mod">
          <ac:chgData name="Caroline Prodger" userId="e4ef2e75-b60b-401b-8ebe-291bdcf405f4" providerId="ADAL" clId="{15C48A40-B5D0-407B-BCEA-285800BA614D}" dt="2022-10-03T10:51:10.346" v="995" actId="20577"/>
          <ac:spMkLst>
            <pc:docMk/>
            <pc:sldMk cId="3652327679" sldId="350"/>
            <ac:spMk id="2" creationId="{00000000-0000-0000-0000-000000000000}"/>
          </ac:spMkLst>
        </pc:spChg>
        <pc:spChg chg="mod">
          <ac:chgData name="Caroline Prodger" userId="e4ef2e75-b60b-401b-8ebe-291bdcf405f4" providerId="ADAL" clId="{15C48A40-B5D0-407B-BCEA-285800BA614D}" dt="2022-10-03T10:51:26.661" v="1002" actId="113"/>
          <ac:spMkLst>
            <pc:docMk/>
            <pc:sldMk cId="3652327679" sldId="350"/>
            <ac:spMk id="3" creationId="{00000000-0000-0000-0000-000000000000}"/>
          </ac:spMkLst>
        </pc:spChg>
      </pc:sldChg>
      <pc:sldChg chg="modSp mod modNotesTx">
        <pc:chgData name="Caroline Prodger" userId="e4ef2e75-b60b-401b-8ebe-291bdcf405f4" providerId="ADAL" clId="{15C48A40-B5D0-407B-BCEA-285800BA614D}" dt="2022-10-03T10:54:56.538" v="1263" actId="20577"/>
        <pc:sldMkLst>
          <pc:docMk/>
          <pc:sldMk cId="2834759755" sldId="353"/>
        </pc:sldMkLst>
        <pc:spChg chg="mod">
          <ac:chgData name="Caroline Prodger" userId="e4ef2e75-b60b-401b-8ebe-291bdcf405f4" providerId="ADAL" clId="{15C48A40-B5D0-407B-BCEA-285800BA614D}" dt="2022-10-03T10:41:26.582" v="808" actId="20577"/>
          <ac:spMkLst>
            <pc:docMk/>
            <pc:sldMk cId="2834759755" sldId="353"/>
            <ac:spMk id="2" creationId="{00000000-0000-0000-0000-000000000000}"/>
          </ac:spMkLst>
        </pc:spChg>
        <pc:graphicFrameChg chg="modGraphic">
          <ac:chgData name="Caroline Prodger" userId="e4ef2e75-b60b-401b-8ebe-291bdcf405f4" providerId="ADAL" clId="{15C48A40-B5D0-407B-BCEA-285800BA614D}" dt="2022-10-03T10:54:49.673" v="1262" actId="20577"/>
          <ac:graphicFrameMkLst>
            <pc:docMk/>
            <pc:sldMk cId="2834759755" sldId="353"/>
            <ac:graphicFrameMk id="4" creationId="{00000000-0000-0000-0000-000000000000}"/>
          </ac:graphicFrameMkLst>
        </pc:graphicFrameChg>
      </pc:sldChg>
      <pc:sldChg chg="modSp mod">
        <pc:chgData name="Caroline Prodger" userId="e4ef2e75-b60b-401b-8ebe-291bdcf405f4" providerId="ADAL" clId="{15C48A40-B5D0-407B-BCEA-285800BA614D}" dt="2022-10-03T10:55:08.654" v="1269" actId="20577"/>
        <pc:sldMkLst>
          <pc:docMk/>
          <pc:sldMk cId="138996897" sldId="354"/>
        </pc:sldMkLst>
        <pc:spChg chg="mod">
          <ac:chgData name="Caroline Prodger" userId="e4ef2e75-b60b-401b-8ebe-291bdcf405f4" providerId="ADAL" clId="{15C48A40-B5D0-407B-BCEA-285800BA614D}" dt="2022-10-03T10:52:58.146" v="1039" actId="20577"/>
          <ac:spMkLst>
            <pc:docMk/>
            <pc:sldMk cId="138996897" sldId="354"/>
            <ac:spMk id="2" creationId="{00000000-0000-0000-0000-000000000000}"/>
          </ac:spMkLst>
        </pc:spChg>
        <pc:spChg chg="mod">
          <ac:chgData name="Caroline Prodger" userId="e4ef2e75-b60b-401b-8ebe-291bdcf405f4" providerId="ADAL" clId="{15C48A40-B5D0-407B-BCEA-285800BA614D}" dt="2022-10-03T10:55:08.654" v="1269" actId="20577"/>
          <ac:spMkLst>
            <pc:docMk/>
            <pc:sldMk cId="138996897" sldId="354"/>
            <ac:spMk id="3" creationId="{00000000-0000-0000-0000-000000000000}"/>
          </ac:spMkLst>
        </pc:spChg>
        <pc:spChg chg="mod">
          <ac:chgData name="Caroline Prodger" userId="e4ef2e75-b60b-401b-8ebe-291bdcf405f4" providerId="ADAL" clId="{15C48A40-B5D0-407B-BCEA-285800BA614D}" dt="2022-10-03T10:52:38.861" v="1015" actId="1076"/>
          <ac:spMkLst>
            <pc:docMk/>
            <pc:sldMk cId="138996897" sldId="354"/>
            <ac:spMk id="4" creationId="{00000000-0000-0000-0000-000000000000}"/>
          </ac:spMkLst>
        </pc:spChg>
        <pc:spChg chg="mod">
          <ac:chgData name="Caroline Prodger" userId="e4ef2e75-b60b-401b-8ebe-291bdcf405f4" providerId="ADAL" clId="{15C48A40-B5D0-407B-BCEA-285800BA614D}" dt="2022-10-03T10:52:44.161" v="1016" actId="1076"/>
          <ac:spMkLst>
            <pc:docMk/>
            <pc:sldMk cId="138996897" sldId="354"/>
            <ac:spMk id="5" creationId="{00000000-0000-0000-0000-000000000000}"/>
          </ac:spMkLst>
        </pc:spChg>
        <pc:spChg chg="mod">
          <ac:chgData name="Caroline Prodger" userId="e4ef2e75-b60b-401b-8ebe-291bdcf405f4" providerId="ADAL" clId="{15C48A40-B5D0-407B-BCEA-285800BA614D}" dt="2022-10-03T10:52:48.634" v="1017" actId="1076"/>
          <ac:spMkLst>
            <pc:docMk/>
            <pc:sldMk cId="138996897" sldId="354"/>
            <ac:spMk id="6" creationId="{00000000-0000-0000-0000-000000000000}"/>
          </ac:spMkLst>
        </pc:spChg>
      </pc:sldChg>
      <pc:sldChg chg="addSp delSp modSp new del mod">
        <pc:chgData name="Caroline Prodger" userId="e4ef2e75-b60b-401b-8ebe-291bdcf405f4" providerId="ADAL" clId="{15C48A40-B5D0-407B-BCEA-285800BA614D}" dt="2022-10-03T10:50:51.599" v="926" actId="2696"/>
        <pc:sldMkLst>
          <pc:docMk/>
          <pc:sldMk cId="1176379441" sldId="355"/>
        </pc:sldMkLst>
        <pc:spChg chg="del">
          <ac:chgData name="Caroline Prodger" userId="e4ef2e75-b60b-401b-8ebe-291bdcf405f4" providerId="ADAL" clId="{15C48A40-B5D0-407B-BCEA-285800BA614D}" dt="2022-10-03T10:43:45.753" v="829" actId="1032"/>
          <ac:spMkLst>
            <pc:docMk/>
            <pc:sldMk cId="1176379441" sldId="355"/>
            <ac:spMk id="3" creationId="{F68A2A61-5AFA-F9E0-7053-2BCF313CFAE4}"/>
          </ac:spMkLst>
        </pc:spChg>
        <pc:spChg chg="add del mod">
          <ac:chgData name="Caroline Prodger" userId="e4ef2e75-b60b-401b-8ebe-291bdcf405f4" providerId="ADAL" clId="{15C48A40-B5D0-407B-BCEA-285800BA614D}" dt="2022-10-03T10:44:20.707" v="831" actId="1032"/>
          <ac:spMkLst>
            <pc:docMk/>
            <pc:sldMk cId="1176379441" sldId="355"/>
            <ac:spMk id="6" creationId="{2FF8C636-0260-4E10-98C1-0606E9D5AF23}"/>
          </ac:spMkLst>
        </pc:spChg>
        <pc:spChg chg="add del mod">
          <ac:chgData name="Caroline Prodger" userId="e4ef2e75-b60b-401b-8ebe-291bdcf405f4" providerId="ADAL" clId="{15C48A40-B5D0-407B-BCEA-285800BA614D}" dt="2022-10-03T10:47:46.611" v="910" actId="478"/>
          <ac:spMkLst>
            <pc:docMk/>
            <pc:sldMk cId="1176379441" sldId="355"/>
            <ac:spMk id="8" creationId="{85518AB5-B483-EE25-650A-C411F1732AC2}"/>
          </ac:spMkLst>
        </pc:spChg>
        <pc:spChg chg="add del mod">
          <ac:chgData name="Caroline Prodger" userId="e4ef2e75-b60b-401b-8ebe-291bdcf405f4" providerId="ADAL" clId="{15C48A40-B5D0-407B-BCEA-285800BA614D}" dt="2022-10-03T10:48:18.654" v="914" actId="478"/>
          <ac:spMkLst>
            <pc:docMk/>
            <pc:sldMk cId="1176379441" sldId="355"/>
            <ac:spMk id="10" creationId="{DBA75388-60C1-27B8-A03E-9BDFF5A7851E}"/>
          </ac:spMkLst>
        </pc:spChg>
        <pc:graphicFrameChg chg="add del modGraphic">
          <ac:chgData name="Caroline Prodger" userId="e4ef2e75-b60b-401b-8ebe-291bdcf405f4" providerId="ADAL" clId="{15C48A40-B5D0-407B-BCEA-285800BA614D}" dt="2022-10-03T10:43:58.721" v="830" actId="478"/>
          <ac:graphicFrameMkLst>
            <pc:docMk/>
            <pc:sldMk cId="1176379441" sldId="355"/>
            <ac:graphicFrameMk id="4" creationId="{0B87DE12-416C-BC75-F79C-E90BE7C3CC88}"/>
          </ac:graphicFrameMkLst>
        </pc:graphicFrameChg>
        <pc:graphicFrameChg chg="add del mod modGraphic">
          <ac:chgData name="Caroline Prodger" userId="e4ef2e75-b60b-401b-8ebe-291bdcf405f4" providerId="ADAL" clId="{15C48A40-B5D0-407B-BCEA-285800BA614D}" dt="2022-10-03T10:50:43.721" v="925"/>
          <ac:graphicFrameMkLst>
            <pc:docMk/>
            <pc:sldMk cId="1176379441" sldId="355"/>
            <ac:graphicFrameMk id="7" creationId="{4FE554B4-2B2F-7AF8-25C8-3948013D7692}"/>
          </ac:graphicFrameMkLst>
        </pc:graphicFrameChg>
        <pc:graphicFrameChg chg="add del modGraphic">
          <ac:chgData name="Caroline Prodger" userId="e4ef2e75-b60b-401b-8ebe-291bdcf405f4" providerId="ADAL" clId="{15C48A40-B5D0-407B-BCEA-285800BA614D}" dt="2022-10-03T10:49:52.279" v="917" actId="478"/>
          <ac:graphicFrameMkLst>
            <pc:docMk/>
            <pc:sldMk cId="1176379441" sldId="355"/>
            <ac:graphicFrameMk id="11" creationId="{0F9A6D25-DB9F-09DB-D49F-56107190ADA4}"/>
          </ac:graphicFrameMkLst>
        </pc:graphicFrameChg>
      </pc:sldChg>
      <pc:sldChg chg="addSp delSp modSp new mod addCm">
        <pc:chgData name="Caroline Prodger" userId="e4ef2e75-b60b-401b-8ebe-291bdcf405f4" providerId="ADAL" clId="{15C48A40-B5D0-407B-BCEA-285800BA614D}" dt="2022-10-05T16:42:39.910" v="1335"/>
        <pc:sldMkLst>
          <pc:docMk/>
          <pc:sldMk cId="2836971918" sldId="355"/>
        </pc:sldMkLst>
        <pc:spChg chg="mod">
          <ac:chgData name="Caroline Prodger" userId="e4ef2e75-b60b-401b-8ebe-291bdcf405f4" providerId="ADAL" clId="{15C48A40-B5D0-407B-BCEA-285800BA614D}" dt="2022-10-03T10:55:24.334" v="1280" actId="20577"/>
          <ac:spMkLst>
            <pc:docMk/>
            <pc:sldMk cId="2836971918" sldId="355"/>
            <ac:spMk id="2" creationId="{F992E337-F521-2886-C986-775B270D32DB}"/>
          </ac:spMkLst>
        </pc:spChg>
        <pc:spChg chg="del">
          <ac:chgData name="Caroline Prodger" userId="e4ef2e75-b60b-401b-8ebe-291bdcf405f4" providerId="ADAL" clId="{15C48A40-B5D0-407B-BCEA-285800BA614D}" dt="2022-10-03T10:55:33.509" v="1282"/>
          <ac:spMkLst>
            <pc:docMk/>
            <pc:sldMk cId="2836971918" sldId="355"/>
            <ac:spMk id="3" creationId="{DA95DEF0-00DF-34EB-52AB-D7EE425154CE}"/>
          </ac:spMkLst>
        </pc:spChg>
        <pc:spChg chg="add mod">
          <ac:chgData name="Caroline Prodger" userId="e4ef2e75-b60b-401b-8ebe-291bdcf405f4" providerId="ADAL" clId="{15C48A40-B5D0-407B-BCEA-285800BA614D}" dt="2022-10-03T10:56:37.346" v="1309" actId="20577"/>
          <ac:spMkLst>
            <pc:docMk/>
            <pc:sldMk cId="2836971918" sldId="355"/>
            <ac:spMk id="4" creationId="{699B8BE9-B225-784C-FD47-DD4666C71771}"/>
          </ac:spMkLst>
        </pc:spChg>
        <pc:picChg chg="add mod">
          <ac:chgData name="Caroline Prodger" userId="e4ef2e75-b60b-401b-8ebe-291bdcf405f4" providerId="ADAL" clId="{15C48A40-B5D0-407B-BCEA-285800BA614D}" dt="2022-10-03T10:59:39.946" v="1317" actId="1076"/>
          <ac:picMkLst>
            <pc:docMk/>
            <pc:sldMk cId="2836971918" sldId="355"/>
            <ac:picMk id="6" creationId="{0683FF1E-CE1F-F106-E09D-7ED6140DDAA0}"/>
          </ac:picMkLst>
        </pc:pic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4022091065" sldId="256"/>
        </pc:sldMkLst>
        <pc:spChg chg="add">
          <ac:chgData name="Charlie Evans" userId="S::charlie.evans@cityandguilds.com::9964b21c-b77c-4334-8083-162c4eec6535" providerId="AD" clId="Web-{A2F6CF8D-5C88-4AB3-A932-369AD7190CFE}" dt="2022-01-26T15:56:43.433" v="0"/>
          <ac:spMkLst>
            <pc:docMk/>
            <pc:sldMk cId="4022091065"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4022091065" sldId="256"/>
            <ac:spMk id="3" creationId="{7C379A34-ED8D-4918-9E2C-E0EA0EB4650D}"/>
          </ac:spMkLst>
        </pc:sp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225324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also provided in </a:t>
            </a:r>
            <a:r>
              <a:rPr lang="en-GB" sz="1200" dirty="0"/>
              <a:t>Worksheet 5. </a:t>
            </a:r>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21279370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25298139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3072978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5954245"/>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2" name="Text Box 11">
            <a:extLst>
              <a:ext uri="{FF2B5EF4-FFF2-40B4-BE49-F238E27FC236}">
                <a16:creationId xmlns:a16="http://schemas.microsoft.com/office/drawing/2014/main" id="{0CE801D9-AD5E-EDCC-D013-4E9A3052F37E}"/>
              </a:ext>
            </a:extLst>
          </p:cNvPr>
          <p:cNvSpPr txBox="1">
            <a:spLocks noChangeArrowheads="1"/>
          </p:cNvSpPr>
          <p:nvPr userDrawn="1"/>
        </p:nvSpPr>
        <p:spPr bwMode="auto">
          <a:xfrm>
            <a:off x="7239000" y="6479999"/>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9</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534201" y="2992569"/>
            <a:ext cx="8075597" cy="2575560"/>
          </a:xfrm>
        </p:spPr>
        <p:txBody>
          <a:bodyPr/>
          <a:lstStyle/>
          <a:p>
            <a:pPr eaLnBrk="1" hangingPunct="1">
              <a:lnSpc>
                <a:spcPct val="100000"/>
              </a:lnSpc>
            </a:pPr>
            <a:r>
              <a:rPr lang="en-GB" sz="2400" b="1" dirty="0">
                <a:solidFill>
                  <a:srgbClr val="0077E3"/>
                </a:solidFill>
                <a:ea typeface="ＭＳ Ｐゴシック" pitchFamily="-105" charset="-128"/>
                <a:cs typeface="ＭＳ Ｐゴシック" pitchFamily="-105" charset="-128"/>
              </a:rPr>
              <a:t>PowerPoint 7: Planning</a:t>
            </a:r>
          </a:p>
        </p:txBody>
      </p:sp>
      <p:sp>
        <p:nvSpPr>
          <p:cNvPr id="3" name="TextBox 9"/>
          <p:cNvSpPr txBox="1">
            <a:spLocks noChangeArrowheads="1"/>
          </p:cNvSpPr>
          <p:nvPr/>
        </p:nvSpPr>
        <p:spPr bwMode="auto">
          <a:xfrm>
            <a:off x="534201" y="1526481"/>
            <a:ext cx="7677512" cy="1466088"/>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17. Project and programme management</a:t>
            </a:r>
          </a:p>
          <a:p>
            <a:endParaRPr lang="en-GB" sz="2400" b="1" dirty="0"/>
          </a:p>
          <a:p>
            <a:r>
              <a:rPr lang="en-GB" sz="2400" b="1" dirty="0"/>
              <a:t>17.3 Project planning and control</a:t>
            </a:r>
          </a:p>
        </p:txBody>
      </p:sp>
    </p:spTree>
    <p:extLst>
      <p:ext uri="{BB962C8B-B14F-4D97-AF65-F5344CB8AC3E}">
        <p14:creationId xmlns:p14="http://schemas.microsoft.com/office/powerpoint/2010/main" val="40220910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B2871-6139-24B5-7E94-399E06E22D8A}"/>
              </a:ext>
            </a:extLst>
          </p:cNvPr>
          <p:cNvSpPr>
            <a:spLocks noGrp="1"/>
          </p:cNvSpPr>
          <p:nvPr>
            <p:ph type="title"/>
          </p:nvPr>
        </p:nvSpPr>
        <p:spPr/>
        <p:txBody>
          <a:bodyPr/>
          <a:lstStyle/>
          <a:p>
            <a:r>
              <a:rPr lang="en-GB" dirty="0"/>
              <a:t>Objectives</a:t>
            </a:r>
          </a:p>
        </p:txBody>
      </p:sp>
      <p:sp>
        <p:nvSpPr>
          <p:cNvPr id="3" name="Content Placeholder 2">
            <a:extLst>
              <a:ext uri="{FF2B5EF4-FFF2-40B4-BE49-F238E27FC236}">
                <a16:creationId xmlns:a16="http://schemas.microsoft.com/office/drawing/2014/main" id="{57C1F0A0-6DE6-7211-DC18-2AAADA8D611C}"/>
              </a:ext>
            </a:extLst>
          </p:cNvPr>
          <p:cNvSpPr>
            <a:spLocks noGrp="1"/>
          </p:cNvSpPr>
          <p:nvPr>
            <p:ph sz="quarter" idx="10"/>
          </p:nvPr>
        </p:nvSpPr>
        <p:spPr/>
        <p:txBody>
          <a:bodyPr/>
          <a:lstStyle/>
          <a:p>
            <a:r>
              <a:rPr lang="en-GB" dirty="0"/>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GB" dirty="0"/>
              <a:t>appreciate the importance of planning in project and programme management.</a:t>
            </a:r>
          </a:p>
        </p:txBody>
      </p:sp>
      <p:pic>
        <p:nvPicPr>
          <p:cNvPr id="5" name="Picture 4" descr="A picture containing person, preparing&#10;&#10;Description automatically generated">
            <a:extLst>
              <a:ext uri="{FF2B5EF4-FFF2-40B4-BE49-F238E27FC236}">
                <a16:creationId xmlns:a16="http://schemas.microsoft.com/office/drawing/2014/main" id="{C2CBE7AC-17AF-AD6B-3EB8-52FEB97FCB05}"/>
              </a:ext>
            </a:extLst>
          </p:cNvPr>
          <p:cNvPicPr>
            <a:picLocks noChangeAspect="1"/>
          </p:cNvPicPr>
          <p:nvPr/>
        </p:nvPicPr>
        <p:blipFill rotWithShape="1">
          <a:blip r:embed="rId2"/>
          <a:srcRect l="8867" t="30332" r="17186"/>
          <a:stretch/>
        </p:blipFill>
        <p:spPr>
          <a:xfrm>
            <a:off x="2723283" y="2961168"/>
            <a:ext cx="3697434" cy="2299983"/>
          </a:xfrm>
          <a:prstGeom prst="rect">
            <a:avLst/>
          </a:prstGeom>
        </p:spPr>
      </p:pic>
    </p:spTree>
    <p:extLst>
      <p:ext uri="{BB962C8B-B14F-4D97-AF65-F5344CB8AC3E}">
        <p14:creationId xmlns:p14="http://schemas.microsoft.com/office/powerpoint/2010/main" val="7755546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Project planning</a:t>
            </a:r>
          </a:p>
        </p:txBody>
      </p:sp>
      <p:sp>
        <p:nvSpPr>
          <p:cNvPr id="3" name="Content Placeholder 2"/>
          <p:cNvSpPr>
            <a:spLocks noGrp="1"/>
          </p:cNvSpPr>
          <p:nvPr>
            <p:ph sz="quarter" idx="10"/>
          </p:nvPr>
        </p:nvSpPr>
        <p:spPr>
          <a:xfrm>
            <a:off x="475488" y="1463040"/>
            <a:ext cx="8104986" cy="2736820"/>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dirty="0"/>
              <a:t>In any project, </a:t>
            </a:r>
            <a:r>
              <a:rPr lang="en-GB" b="1" dirty="0"/>
              <a:t>planning</a:t>
            </a:r>
            <a:r>
              <a:rPr lang="en-GB" dirty="0"/>
              <a:t> is a vital ingredient to success. Project and programme managers must think ahead and plan how a project will be run, which means thinking about as many contingencies as possible, including things that might go wrong, and planning how to deal with them.</a:t>
            </a:r>
          </a:p>
          <a:p>
            <a:pPr>
              <a:lnSpc>
                <a:spcPct val="100000"/>
              </a:lnSpc>
            </a:pPr>
            <a:r>
              <a:rPr lang="en-GB" dirty="0"/>
              <a:t>Good planning takes into account the key factors of </a:t>
            </a:r>
            <a:r>
              <a:rPr lang="en-GB" b="1" dirty="0"/>
              <a:t>time</a:t>
            </a:r>
            <a:r>
              <a:rPr lang="en-GB" dirty="0"/>
              <a:t>, </a:t>
            </a:r>
            <a:r>
              <a:rPr lang="en-GB" b="1" dirty="0"/>
              <a:t>budget</a:t>
            </a:r>
            <a:r>
              <a:rPr lang="en-GB" dirty="0"/>
              <a:t>, </a:t>
            </a:r>
            <a:r>
              <a:rPr lang="en-GB" b="1" dirty="0"/>
              <a:t>human resources</a:t>
            </a:r>
            <a:r>
              <a:rPr lang="en-GB" dirty="0"/>
              <a:t>, </a:t>
            </a:r>
            <a:r>
              <a:rPr lang="en-GB" b="1" dirty="0"/>
              <a:t>methods of communication</a:t>
            </a:r>
            <a:r>
              <a:rPr lang="en-GB" dirty="0"/>
              <a:t> and required and available </a:t>
            </a:r>
            <a:r>
              <a:rPr lang="en-GB" b="1" dirty="0"/>
              <a:t>resources</a:t>
            </a:r>
            <a:r>
              <a:rPr lang="en-GB" dirty="0"/>
              <a:t>. </a:t>
            </a:r>
          </a:p>
        </p:txBody>
      </p:sp>
    </p:spTree>
    <p:extLst>
      <p:ext uri="{BB962C8B-B14F-4D97-AF65-F5344CB8AC3E}">
        <p14:creationId xmlns:p14="http://schemas.microsoft.com/office/powerpoint/2010/main" val="13739833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Failure to plan</a:t>
            </a:r>
          </a:p>
        </p:txBody>
      </p:sp>
      <p:sp>
        <p:nvSpPr>
          <p:cNvPr id="3" name="Content Placeholder 2"/>
          <p:cNvSpPr>
            <a:spLocks noGrp="1"/>
          </p:cNvSpPr>
          <p:nvPr>
            <p:ph sz="quarter" idx="10"/>
          </p:nvPr>
        </p:nvSpPr>
        <p:spPr>
          <a:xfrm>
            <a:off x="475488" y="1463040"/>
            <a:ext cx="8083721" cy="3651220"/>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sz="1800" dirty="0"/>
              <a:t>What happens if you make no plan at all? In essence the only way forward is improvisation based on known, but limited, information. As an example, imagine a trip to a supermarket. All you know is you want to invite friends on a picnic. You go the the shop, wander around randomly, pick items you think you might need, hope for the best that you haven’t forgotten anything, queue up, pay and leave.</a:t>
            </a:r>
          </a:p>
          <a:p>
            <a:pPr>
              <a:lnSpc>
                <a:spcPct val="100000"/>
              </a:lnSpc>
            </a:pPr>
            <a:r>
              <a:rPr lang="en-GB" sz="1800" dirty="0"/>
              <a:t>When you are preparing sandwiches for the picnic, you realise you forgot to buy bread. There is no time to return and buy some, and in any case you have spent all your money on the first trip, so the outing is ruined.</a:t>
            </a:r>
          </a:p>
          <a:p>
            <a:pPr>
              <a:lnSpc>
                <a:spcPct val="100000"/>
              </a:lnSpc>
            </a:pPr>
            <a:r>
              <a:rPr lang="en-GB" sz="1800" dirty="0"/>
              <a:t>In project management terms, this plan has failed because there is insufficient </a:t>
            </a:r>
            <a:r>
              <a:rPr lang="en-GB" sz="1800" b="1" dirty="0"/>
              <a:t>time</a:t>
            </a:r>
            <a:r>
              <a:rPr lang="en-GB" sz="1800" dirty="0"/>
              <a:t>, insufficient </a:t>
            </a:r>
            <a:r>
              <a:rPr lang="en-GB" sz="1800" b="1" dirty="0"/>
              <a:t>budget</a:t>
            </a:r>
            <a:r>
              <a:rPr lang="en-GB" sz="1800" dirty="0"/>
              <a:t> and insufficient </a:t>
            </a:r>
            <a:r>
              <a:rPr lang="en-GB" sz="1800" b="1" dirty="0"/>
              <a:t>means of production</a:t>
            </a:r>
            <a:r>
              <a:rPr lang="en-GB" sz="1800" dirty="0"/>
              <a:t>.</a:t>
            </a:r>
          </a:p>
          <a:p>
            <a:pPr>
              <a:lnSpc>
                <a:spcPct val="100000"/>
              </a:lnSpc>
            </a:pPr>
            <a:endParaRPr lang="en-GB" dirty="0"/>
          </a:p>
        </p:txBody>
      </p:sp>
    </p:spTree>
    <p:extLst>
      <p:ext uri="{BB962C8B-B14F-4D97-AF65-F5344CB8AC3E}">
        <p14:creationId xmlns:p14="http://schemas.microsoft.com/office/powerpoint/2010/main" val="7026885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Improved and efficient planning</a:t>
            </a:r>
          </a:p>
        </p:txBody>
      </p:sp>
      <p:sp>
        <p:nvSpPr>
          <p:cNvPr id="3" name="Content Placeholder 2"/>
          <p:cNvSpPr>
            <a:spLocks noGrp="1"/>
          </p:cNvSpPr>
          <p:nvPr>
            <p:ph sz="quarter" idx="10"/>
          </p:nvPr>
        </p:nvSpPr>
        <p:spPr>
          <a:xfrm>
            <a:off x="457200" y="1585082"/>
            <a:ext cx="6007395" cy="4007643"/>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sz="1800" dirty="0"/>
              <a:t>If you make a shopping list in advance, you are much less likely to forget anything, but working through the list in the shop you may well find yourself doubling back several times, because the list is not well ordered.</a:t>
            </a:r>
          </a:p>
          <a:p>
            <a:pPr>
              <a:lnSpc>
                <a:spcPct val="100000"/>
              </a:lnSpc>
            </a:pPr>
            <a:r>
              <a:rPr lang="en-GB" sz="1800" dirty="0"/>
              <a:t>If on the other hand you write a second list, this time grouping items into categories such as dairy, vegetables, drinks and bread, you will avoid doubling back and complete the shopping trip more quickly and efficiently. In addition, if you know what you will buy in advance, you will be able to cost the trip and ensure you have sufficient funds to pay for everything you need, including the cost of transport there and back.</a:t>
            </a:r>
          </a:p>
          <a:p>
            <a:pPr>
              <a:lnSpc>
                <a:spcPct val="100000"/>
              </a:lnSpc>
            </a:pPr>
            <a:r>
              <a:rPr lang="en-GB" sz="1800" dirty="0"/>
              <a:t>This is </a:t>
            </a:r>
            <a:r>
              <a:rPr lang="en-GB" sz="1800" b="1" dirty="0"/>
              <a:t>efficient</a:t>
            </a:r>
            <a:r>
              <a:rPr lang="en-GB" sz="1800" dirty="0"/>
              <a:t> planning.</a:t>
            </a:r>
          </a:p>
        </p:txBody>
      </p:sp>
      <p:pic>
        <p:nvPicPr>
          <p:cNvPr id="6" name="Picture 5" descr="Text, icon, whiteboard&#10;&#10;Description automatically generated">
            <a:extLst>
              <a:ext uri="{FF2B5EF4-FFF2-40B4-BE49-F238E27FC236}">
                <a16:creationId xmlns:a16="http://schemas.microsoft.com/office/drawing/2014/main" id="{3392D7E4-7DE5-FB5E-C9B4-C6D9BBDB28CF}"/>
              </a:ext>
            </a:extLst>
          </p:cNvPr>
          <p:cNvPicPr>
            <a:picLocks noChangeAspect="1"/>
          </p:cNvPicPr>
          <p:nvPr/>
        </p:nvPicPr>
        <p:blipFill>
          <a:blip r:embed="rId3"/>
          <a:stretch>
            <a:fillRect/>
          </a:stretch>
        </p:blipFill>
        <p:spPr>
          <a:xfrm>
            <a:off x="6667827" y="1585082"/>
            <a:ext cx="2088547" cy="2406160"/>
          </a:xfrm>
          <a:prstGeom prst="rect">
            <a:avLst/>
          </a:prstGeom>
        </p:spPr>
      </p:pic>
    </p:spTree>
    <p:extLst>
      <p:ext uri="{BB962C8B-B14F-4D97-AF65-F5344CB8AC3E}">
        <p14:creationId xmlns:p14="http://schemas.microsoft.com/office/powerpoint/2010/main" val="8088284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Resource planning for engineering</a:t>
            </a:r>
          </a:p>
        </p:txBody>
      </p:sp>
      <p:sp>
        <p:nvSpPr>
          <p:cNvPr id="3" name="Content Placeholder 2"/>
          <p:cNvSpPr>
            <a:spLocks noGrp="1"/>
          </p:cNvSpPr>
          <p:nvPr>
            <p:ph sz="quarter" idx="10"/>
          </p:nvPr>
        </p:nvSpPr>
        <p:spPr>
          <a:xfrm>
            <a:off x="405767" y="1528698"/>
            <a:ext cx="8229600" cy="961644"/>
          </a:xfrm>
          <a:noFill/>
          <a:ln w="9525">
            <a:noFill/>
            <a:miter lim="800000"/>
            <a:headEnd/>
            <a:tailEnd/>
          </a:ln>
        </p:spPr>
        <p:txBody>
          <a:bodyPr vert="horz" wrap="square" lIns="0" tIns="0" rIns="0" bIns="0" numCol="1" anchor="t" anchorCtr="0" compatLnSpc="1">
            <a:prstTxWarp prst="textNoShape">
              <a:avLst/>
            </a:prstTxWarp>
          </a:bodyPr>
          <a:lstStyle/>
          <a:p>
            <a:pPr>
              <a:lnSpc>
                <a:spcPts val="1900"/>
              </a:lnSpc>
            </a:pPr>
            <a:r>
              <a:rPr lang="en-GB" dirty="0"/>
              <a:t>A good engineering plan should take into account the following.</a:t>
            </a:r>
          </a:p>
        </p:txBody>
      </p:sp>
      <p:graphicFrame>
        <p:nvGraphicFramePr>
          <p:cNvPr id="4" name="Table 3"/>
          <p:cNvGraphicFramePr>
            <a:graphicFrameLocks noGrp="1"/>
          </p:cNvGraphicFramePr>
          <p:nvPr>
            <p:extLst>
              <p:ext uri="{D42A27DB-BD31-4B8C-83A1-F6EECF244321}">
                <p14:modId xmlns:p14="http://schemas.microsoft.com/office/powerpoint/2010/main" val="902423077"/>
              </p:ext>
            </p:extLst>
          </p:nvPr>
        </p:nvGraphicFramePr>
        <p:xfrm>
          <a:off x="405767" y="2009520"/>
          <a:ext cx="8188452" cy="3840480"/>
        </p:xfrm>
        <a:graphic>
          <a:graphicData uri="http://schemas.openxmlformats.org/drawingml/2006/table">
            <a:tbl>
              <a:tblPr firstRow="1" bandRow="1">
                <a:tableStyleId>{5940675A-B579-460E-94D1-54222C63F5DA}</a:tableStyleId>
              </a:tblPr>
              <a:tblGrid>
                <a:gridCol w="4094226">
                  <a:extLst>
                    <a:ext uri="{9D8B030D-6E8A-4147-A177-3AD203B41FA5}">
                      <a16:colId xmlns:a16="http://schemas.microsoft.com/office/drawing/2014/main" val="20000"/>
                    </a:ext>
                  </a:extLst>
                </a:gridCol>
                <a:gridCol w="4094226">
                  <a:extLst>
                    <a:ext uri="{9D8B030D-6E8A-4147-A177-3AD203B41FA5}">
                      <a16:colId xmlns:a16="http://schemas.microsoft.com/office/drawing/2014/main" val="20001"/>
                    </a:ext>
                  </a:extLst>
                </a:gridCol>
              </a:tblGrid>
              <a:tr h="260043">
                <a:tc gridSpan="2">
                  <a:txBody>
                    <a:bodyPr/>
                    <a:lstStyle/>
                    <a:p>
                      <a:pPr algn="ctr"/>
                      <a:r>
                        <a:rPr lang="en-GB" sz="1600" b="1" dirty="0"/>
                        <a:t>Time</a:t>
                      </a:r>
                    </a:p>
                  </a:txBody>
                  <a:tcPr/>
                </a:tc>
                <a:tc hMerge="1">
                  <a:txBody>
                    <a:bodyPr/>
                    <a:lstStyle/>
                    <a:p>
                      <a:endParaRPr lang="en-GB" dirty="0"/>
                    </a:p>
                  </a:txBody>
                  <a:tcPr/>
                </a:tc>
                <a:extLst>
                  <a:ext uri="{0D108BD9-81ED-4DB2-BD59-A6C34878D82A}">
                    <a16:rowId xmlns:a16="http://schemas.microsoft.com/office/drawing/2014/main" val="10000"/>
                  </a:ext>
                </a:extLst>
              </a:tr>
              <a:tr h="260043">
                <a:tc>
                  <a:txBody>
                    <a:bodyPr/>
                    <a:lstStyle/>
                    <a:p>
                      <a:pPr algn="ctr"/>
                      <a:r>
                        <a:rPr lang="en-GB" sz="1400" kern="1200" dirty="0">
                          <a:latin typeface="Arial" charset="0"/>
                        </a:rPr>
                        <a:t>How long will it take? </a:t>
                      </a:r>
                      <a:endParaRPr lang="en-GB" sz="1400" dirty="0"/>
                    </a:p>
                  </a:txBody>
                  <a:tcPr/>
                </a:tc>
                <a:tc>
                  <a:txBody>
                    <a:bodyPr/>
                    <a:lstStyle/>
                    <a:p>
                      <a:pPr marL="0" marR="0" lvl="4" indent="0" algn="ctr" defTabSz="457200" rtl="0" eaLnBrk="1" fontAlgn="auto" latinLnBrk="0" hangingPunct="1">
                        <a:lnSpc>
                          <a:spcPct val="100000"/>
                        </a:lnSpc>
                        <a:spcBef>
                          <a:spcPts val="0"/>
                        </a:spcBef>
                        <a:spcAft>
                          <a:spcPts val="0"/>
                        </a:spcAft>
                        <a:buClrTx/>
                        <a:buSzTx/>
                        <a:buFontTx/>
                        <a:buNone/>
                        <a:tabLst/>
                        <a:defRPr/>
                      </a:pPr>
                      <a:r>
                        <a:rPr lang="en-GB" sz="1400" kern="1200" dirty="0">
                          <a:latin typeface="Arial" charset="0"/>
                        </a:rPr>
                        <a:t>How long have we got?</a:t>
                      </a:r>
                    </a:p>
                  </a:txBody>
                  <a:tcPr/>
                </a:tc>
                <a:extLst>
                  <a:ext uri="{0D108BD9-81ED-4DB2-BD59-A6C34878D82A}">
                    <a16:rowId xmlns:a16="http://schemas.microsoft.com/office/drawing/2014/main" val="10001"/>
                  </a:ext>
                </a:extLst>
              </a:tr>
              <a:tr h="260043">
                <a:tc gridSpan="2">
                  <a:txBody>
                    <a:bodyPr/>
                    <a:lstStyle/>
                    <a:p>
                      <a:pPr algn="ctr"/>
                      <a:r>
                        <a:rPr lang="en-GB" sz="1600" b="1" kern="1200" dirty="0">
                          <a:latin typeface="Arial" charset="0"/>
                        </a:rPr>
                        <a:t>Budget</a:t>
                      </a:r>
                      <a:endParaRPr lang="en-GB" sz="1600" b="1" dirty="0"/>
                    </a:p>
                  </a:txBody>
                  <a:tcPr/>
                </a:tc>
                <a:tc hMerge="1">
                  <a:txBody>
                    <a:bodyPr/>
                    <a:lstStyle/>
                    <a:p>
                      <a:pPr algn="ctr"/>
                      <a:endParaRPr lang="en-GB" dirty="0"/>
                    </a:p>
                  </a:txBody>
                  <a:tcPr/>
                </a:tc>
                <a:extLst>
                  <a:ext uri="{0D108BD9-81ED-4DB2-BD59-A6C34878D82A}">
                    <a16:rowId xmlns:a16="http://schemas.microsoft.com/office/drawing/2014/main" val="10002"/>
                  </a:ext>
                </a:extLst>
              </a:tr>
              <a:tr h="260043">
                <a:tc>
                  <a:txBody>
                    <a:bodyPr/>
                    <a:lstStyle/>
                    <a:p>
                      <a:pPr algn="ctr"/>
                      <a:r>
                        <a:rPr lang="en-GB" sz="1400" kern="1200" dirty="0">
                          <a:latin typeface="Arial" charset="0"/>
                        </a:rPr>
                        <a:t>How much will it cost? </a:t>
                      </a:r>
                      <a:endParaRPr lang="en-GB" sz="1400" dirty="0"/>
                    </a:p>
                  </a:txBody>
                  <a:tcPr/>
                </a:tc>
                <a:tc>
                  <a:txBody>
                    <a:bodyPr/>
                    <a:lstStyle/>
                    <a:p>
                      <a:pPr marL="0" marR="0" lvl="4" indent="0" algn="ctr" defTabSz="457200" rtl="0" eaLnBrk="1" fontAlgn="auto" latinLnBrk="0" hangingPunct="1">
                        <a:lnSpc>
                          <a:spcPct val="100000"/>
                        </a:lnSpc>
                        <a:spcBef>
                          <a:spcPts val="0"/>
                        </a:spcBef>
                        <a:spcAft>
                          <a:spcPts val="0"/>
                        </a:spcAft>
                        <a:buClrTx/>
                        <a:buSzTx/>
                        <a:buFontTx/>
                        <a:buNone/>
                        <a:tabLst/>
                        <a:defRPr/>
                      </a:pPr>
                      <a:r>
                        <a:rPr lang="en-GB" sz="1400" kern="1200" dirty="0">
                          <a:latin typeface="Arial" charset="0"/>
                        </a:rPr>
                        <a:t>How much have we got?</a:t>
                      </a:r>
                    </a:p>
                  </a:txBody>
                  <a:tcPr/>
                </a:tc>
                <a:extLst>
                  <a:ext uri="{0D108BD9-81ED-4DB2-BD59-A6C34878D82A}">
                    <a16:rowId xmlns:a16="http://schemas.microsoft.com/office/drawing/2014/main" val="10003"/>
                  </a:ext>
                </a:extLst>
              </a:tr>
              <a:tr h="260043">
                <a:tc gridSpan="2">
                  <a:txBody>
                    <a:bodyPr/>
                    <a:lstStyle/>
                    <a:p>
                      <a:pPr marL="0" marR="0" lvl="1" indent="0" algn="ctr" defTabSz="457200" rtl="0" eaLnBrk="1" fontAlgn="auto" latinLnBrk="0" hangingPunct="1">
                        <a:lnSpc>
                          <a:spcPct val="100000"/>
                        </a:lnSpc>
                        <a:spcBef>
                          <a:spcPts val="0"/>
                        </a:spcBef>
                        <a:spcAft>
                          <a:spcPts val="0"/>
                        </a:spcAft>
                        <a:buClrTx/>
                        <a:buSzTx/>
                        <a:buFontTx/>
                        <a:buNone/>
                        <a:tabLst/>
                        <a:defRPr/>
                      </a:pPr>
                      <a:r>
                        <a:rPr lang="en-GB" sz="1600" b="1" kern="1200" dirty="0">
                          <a:latin typeface="Arial" charset="0"/>
                        </a:rPr>
                        <a:t>Human resources</a:t>
                      </a:r>
                    </a:p>
                  </a:txBody>
                  <a:tcPr/>
                </a:tc>
                <a:tc hMerge="1">
                  <a:txBody>
                    <a:bodyPr/>
                    <a:lstStyle/>
                    <a:p>
                      <a:pPr algn="ctr"/>
                      <a:endParaRPr lang="en-GB" dirty="0"/>
                    </a:p>
                  </a:txBody>
                  <a:tcPr/>
                </a:tc>
                <a:extLst>
                  <a:ext uri="{0D108BD9-81ED-4DB2-BD59-A6C34878D82A}">
                    <a16:rowId xmlns:a16="http://schemas.microsoft.com/office/drawing/2014/main" val="10004"/>
                  </a:ext>
                </a:extLst>
              </a:tr>
              <a:tr h="260043">
                <a:tc>
                  <a:txBody>
                    <a:bodyPr/>
                    <a:lstStyle/>
                    <a:p>
                      <a:pPr algn="ctr"/>
                      <a:r>
                        <a:rPr lang="en-GB" sz="1400" kern="1200" dirty="0">
                          <a:latin typeface="Arial" charset="0"/>
                        </a:rPr>
                        <a:t>How many people do we need? </a:t>
                      </a:r>
                      <a:endParaRPr lang="en-GB" sz="1400" dirty="0"/>
                    </a:p>
                  </a:txBody>
                  <a:tcPr/>
                </a:tc>
                <a:tc>
                  <a:txBody>
                    <a:bodyPr/>
                    <a:lstStyle/>
                    <a:p>
                      <a:pPr marL="0" marR="0" lvl="4" indent="0" algn="ctr" defTabSz="457200" rtl="0" eaLnBrk="1" fontAlgn="auto" latinLnBrk="0" hangingPunct="1">
                        <a:lnSpc>
                          <a:spcPct val="100000"/>
                        </a:lnSpc>
                        <a:spcBef>
                          <a:spcPts val="0"/>
                        </a:spcBef>
                        <a:spcAft>
                          <a:spcPts val="0"/>
                        </a:spcAft>
                        <a:buClrTx/>
                        <a:buSzTx/>
                        <a:buFontTx/>
                        <a:buNone/>
                        <a:tabLst/>
                        <a:defRPr/>
                      </a:pPr>
                      <a:r>
                        <a:rPr lang="en-GB" sz="1400" kern="1200" dirty="0">
                          <a:latin typeface="Arial" charset="0"/>
                        </a:rPr>
                        <a:t>How many people do we have?</a:t>
                      </a:r>
                    </a:p>
                  </a:txBody>
                  <a:tcPr/>
                </a:tc>
                <a:extLst>
                  <a:ext uri="{0D108BD9-81ED-4DB2-BD59-A6C34878D82A}">
                    <a16:rowId xmlns:a16="http://schemas.microsoft.com/office/drawing/2014/main" val="10005"/>
                  </a:ext>
                </a:extLst>
              </a:tr>
              <a:tr h="260043">
                <a:tc gridSpan="2">
                  <a:txBody>
                    <a:bodyPr/>
                    <a:lstStyle/>
                    <a:p>
                      <a:pPr marL="0" marR="0" lvl="1" indent="0" algn="ctr" defTabSz="457200" rtl="0" eaLnBrk="1" fontAlgn="auto" latinLnBrk="0" hangingPunct="1">
                        <a:lnSpc>
                          <a:spcPct val="100000"/>
                        </a:lnSpc>
                        <a:spcBef>
                          <a:spcPts val="0"/>
                        </a:spcBef>
                        <a:spcAft>
                          <a:spcPts val="0"/>
                        </a:spcAft>
                        <a:buClrTx/>
                        <a:buSzTx/>
                        <a:buFontTx/>
                        <a:buNone/>
                        <a:tabLst/>
                        <a:defRPr/>
                      </a:pPr>
                      <a:r>
                        <a:rPr lang="en-GB" sz="1600" b="1" kern="1200" dirty="0">
                          <a:latin typeface="Arial" charset="0"/>
                        </a:rPr>
                        <a:t>Training needs</a:t>
                      </a:r>
                    </a:p>
                  </a:txBody>
                  <a:tcPr/>
                </a:tc>
                <a:tc hMerge="1">
                  <a:txBody>
                    <a:bodyPr/>
                    <a:lstStyle/>
                    <a:p>
                      <a:pPr algn="ctr"/>
                      <a:endParaRPr lang="en-GB" dirty="0"/>
                    </a:p>
                  </a:txBody>
                  <a:tcPr/>
                </a:tc>
                <a:extLst>
                  <a:ext uri="{0D108BD9-81ED-4DB2-BD59-A6C34878D82A}">
                    <a16:rowId xmlns:a16="http://schemas.microsoft.com/office/drawing/2014/main" val="10006"/>
                  </a:ext>
                </a:extLst>
              </a:tr>
              <a:tr h="260043">
                <a:tc>
                  <a:txBody>
                    <a:bodyPr/>
                    <a:lstStyle/>
                    <a:p>
                      <a:pPr algn="ctr"/>
                      <a:r>
                        <a:rPr lang="en-GB" sz="1400" kern="1200" dirty="0">
                          <a:latin typeface="Arial" charset="0"/>
                        </a:rPr>
                        <a:t>What do our staff need to know? </a:t>
                      </a:r>
                      <a:endParaRPr lang="en-GB" sz="1400" dirty="0"/>
                    </a:p>
                  </a:txBody>
                  <a:tcPr/>
                </a:tc>
                <a:tc>
                  <a:txBody>
                    <a:bodyPr/>
                    <a:lstStyle/>
                    <a:p>
                      <a:pPr marL="0" marR="0" lvl="4" indent="0" algn="ctr" defTabSz="457200" rtl="0" eaLnBrk="1" fontAlgn="auto" latinLnBrk="0" hangingPunct="1">
                        <a:lnSpc>
                          <a:spcPct val="100000"/>
                        </a:lnSpc>
                        <a:spcBef>
                          <a:spcPts val="0"/>
                        </a:spcBef>
                        <a:spcAft>
                          <a:spcPts val="0"/>
                        </a:spcAft>
                        <a:buClrTx/>
                        <a:buSzTx/>
                        <a:buFontTx/>
                        <a:buNone/>
                        <a:tabLst/>
                        <a:defRPr/>
                      </a:pPr>
                      <a:r>
                        <a:rPr lang="en-GB" sz="1400" kern="1200" dirty="0">
                          <a:latin typeface="Arial" charset="0"/>
                        </a:rPr>
                        <a:t>What do they already know?</a:t>
                      </a:r>
                    </a:p>
                  </a:txBody>
                  <a:tcPr/>
                </a:tc>
                <a:extLst>
                  <a:ext uri="{0D108BD9-81ED-4DB2-BD59-A6C34878D82A}">
                    <a16:rowId xmlns:a16="http://schemas.microsoft.com/office/drawing/2014/main" val="10007"/>
                  </a:ext>
                </a:extLst>
              </a:tr>
              <a:tr h="260043">
                <a:tc gridSpan="2">
                  <a:txBody>
                    <a:bodyPr/>
                    <a:lstStyle/>
                    <a:p>
                      <a:pPr marL="0" marR="0" lvl="1" indent="0" algn="ctr" defTabSz="457200" rtl="0" eaLnBrk="1" fontAlgn="auto" latinLnBrk="0" hangingPunct="1">
                        <a:lnSpc>
                          <a:spcPct val="100000"/>
                        </a:lnSpc>
                        <a:spcBef>
                          <a:spcPts val="0"/>
                        </a:spcBef>
                        <a:spcAft>
                          <a:spcPts val="0"/>
                        </a:spcAft>
                        <a:buClrTx/>
                        <a:buSzTx/>
                        <a:buFontTx/>
                        <a:buNone/>
                        <a:tabLst/>
                        <a:defRPr/>
                      </a:pPr>
                      <a:r>
                        <a:rPr lang="en-GB" sz="1600" b="1" kern="1200" dirty="0">
                          <a:latin typeface="Arial" charset="0"/>
                        </a:rPr>
                        <a:t>Communication needs</a:t>
                      </a:r>
                    </a:p>
                  </a:txBody>
                  <a:tcPr/>
                </a:tc>
                <a:tc hMerge="1">
                  <a:txBody>
                    <a:bodyPr/>
                    <a:lstStyle/>
                    <a:p>
                      <a:pPr marL="0" marR="0" lvl="4" indent="0" algn="ctr" defTabSz="457200" rtl="0" eaLnBrk="1" fontAlgn="auto" latinLnBrk="0" hangingPunct="1">
                        <a:lnSpc>
                          <a:spcPct val="100000"/>
                        </a:lnSpc>
                        <a:spcBef>
                          <a:spcPts val="0"/>
                        </a:spcBef>
                        <a:spcAft>
                          <a:spcPts val="0"/>
                        </a:spcAft>
                        <a:buClrTx/>
                        <a:buSzTx/>
                        <a:buFontTx/>
                        <a:buNone/>
                        <a:tabLst/>
                        <a:defRPr/>
                      </a:pPr>
                      <a:endParaRPr lang="en-GB" kern="1200" dirty="0">
                        <a:latin typeface="Arial" charset="0"/>
                      </a:endParaRPr>
                    </a:p>
                  </a:txBody>
                  <a:tcPr/>
                </a:tc>
                <a:extLst>
                  <a:ext uri="{0D108BD9-81ED-4DB2-BD59-A6C34878D82A}">
                    <a16:rowId xmlns:a16="http://schemas.microsoft.com/office/drawing/2014/main" val="10008"/>
                  </a:ext>
                </a:extLst>
              </a:tr>
              <a:tr h="260043">
                <a:tc>
                  <a:txBody>
                    <a:bodyPr/>
                    <a:lstStyle/>
                    <a:p>
                      <a:pPr algn="ctr"/>
                      <a:r>
                        <a:rPr lang="en-GB" sz="1400" kern="1200" dirty="0">
                          <a:latin typeface="Arial" charset="0"/>
                        </a:rPr>
                        <a:t>What are we going to communicate and how?</a:t>
                      </a:r>
                      <a:endParaRPr lang="en-GB" sz="1400" dirty="0"/>
                    </a:p>
                  </a:txBody>
                  <a:tcPr/>
                </a:tc>
                <a:tc>
                  <a:txBody>
                    <a:bodyPr/>
                    <a:lstStyle/>
                    <a:p>
                      <a:pPr marL="0" marR="0" lvl="4" indent="0" algn="ctr" defTabSz="457200" rtl="0" eaLnBrk="1" fontAlgn="auto" latinLnBrk="0" hangingPunct="1">
                        <a:lnSpc>
                          <a:spcPct val="100000"/>
                        </a:lnSpc>
                        <a:spcBef>
                          <a:spcPts val="0"/>
                        </a:spcBef>
                        <a:spcAft>
                          <a:spcPts val="0"/>
                        </a:spcAft>
                        <a:buClrTx/>
                        <a:buSzTx/>
                        <a:buFontTx/>
                        <a:buNone/>
                        <a:tabLst/>
                        <a:defRPr/>
                      </a:pPr>
                      <a:r>
                        <a:rPr lang="en-GB" sz="1400" kern="1200" dirty="0">
                          <a:latin typeface="Arial" charset="0"/>
                        </a:rPr>
                        <a:t>Do our staff communicate well?</a:t>
                      </a:r>
                    </a:p>
                  </a:txBody>
                  <a:tcPr/>
                </a:tc>
                <a:extLst>
                  <a:ext uri="{0D108BD9-81ED-4DB2-BD59-A6C34878D82A}">
                    <a16:rowId xmlns:a16="http://schemas.microsoft.com/office/drawing/2014/main" val="10009"/>
                  </a:ext>
                </a:extLst>
              </a:tr>
              <a:tr h="260043">
                <a:tc gridSpan="2">
                  <a:txBody>
                    <a:bodyPr/>
                    <a:lstStyle/>
                    <a:p>
                      <a:pPr marL="0" marR="0" lvl="1" indent="0" algn="ctr" defTabSz="457200" rtl="0" eaLnBrk="1" fontAlgn="auto" latinLnBrk="0" hangingPunct="1">
                        <a:lnSpc>
                          <a:spcPct val="100000"/>
                        </a:lnSpc>
                        <a:spcBef>
                          <a:spcPts val="0"/>
                        </a:spcBef>
                        <a:spcAft>
                          <a:spcPts val="0"/>
                        </a:spcAft>
                        <a:buClrTx/>
                        <a:buSzTx/>
                        <a:buFontTx/>
                        <a:buNone/>
                        <a:tabLst/>
                        <a:defRPr/>
                      </a:pPr>
                      <a:r>
                        <a:rPr lang="en-GB" sz="1600" b="1" kern="1200" dirty="0">
                          <a:latin typeface="Arial" charset="0"/>
                        </a:rPr>
                        <a:t>Means of production</a:t>
                      </a:r>
                      <a:r>
                        <a:rPr lang="en-GB" sz="1600" b="1" dirty="0"/>
                        <a:t> </a:t>
                      </a:r>
                    </a:p>
                  </a:txBody>
                  <a:tcPr/>
                </a:tc>
                <a:tc hMerge="1">
                  <a:txBody>
                    <a:bodyPr/>
                    <a:lstStyle/>
                    <a:p>
                      <a:pPr marL="0" marR="0" lvl="4" indent="0" algn="ctr" defTabSz="457200" rtl="0" eaLnBrk="1" fontAlgn="auto" latinLnBrk="0" hangingPunct="1">
                        <a:lnSpc>
                          <a:spcPct val="100000"/>
                        </a:lnSpc>
                        <a:spcBef>
                          <a:spcPts val="0"/>
                        </a:spcBef>
                        <a:spcAft>
                          <a:spcPts val="0"/>
                        </a:spcAft>
                        <a:buClrTx/>
                        <a:buSzTx/>
                        <a:buFontTx/>
                        <a:buNone/>
                        <a:tabLst/>
                        <a:defRPr/>
                      </a:pPr>
                      <a:endParaRPr lang="en-GB" kern="1200" dirty="0">
                        <a:latin typeface="Arial" charset="0"/>
                      </a:endParaRPr>
                    </a:p>
                  </a:txBody>
                  <a:tcPr/>
                </a:tc>
                <a:extLst>
                  <a:ext uri="{0D108BD9-81ED-4DB2-BD59-A6C34878D82A}">
                    <a16:rowId xmlns:a16="http://schemas.microsoft.com/office/drawing/2014/main" val="10010"/>
                  </a:ext>
                </a:extLst>
              </a:tr>
              <a:tr h="260043">
                <a:tc>
                  <a:txBody>
                    <a:bodyPr/>
                    <a:lstStyle/>
                    <a:p>
                      <a:pPr algn="ctr"/>
                      <a:r>
                        <a:rPr lang="en-GB" sz="1400" dirty="0"/>
                        <a:t>What do we need to make the product? </a:t>
                      </a:r>
                    </a:p>
                  </a:txBody>
                  <a:tcPr/>
                </a:tc>
                <a:tc>
                  <a:txBody>
                    <a:bodyPr/>
                    <a:lstStyle/>
                    <a:p>
                      <a:pPr marL="0" marR="0" lvl="4" indent="0" algn="ctr" defTabSz="457200" rtl="0" eaLnBrk="1" fontAlgn="auto" latinLnBrk="0" hangingPunct="1">
                        <a:lnSpc>
                          <a:spcPct val="100000"/>
                        </a:lnSpc>
                        <a:spcBef>
                          <a:spcPts val="0"/>
                        </a:spcBef>
                        <a:spcAft>
                          <a:spcPts val="0"/>
                        </a:spcAft>
                        <a:buClrTx/>
                        <a:buSzTx/>
                        <a:buFontTx/>
                        <a:buNone/>
                        <a:tabLst/>
                        <a:defRPr/>
                      </a:pPr>
                      <a:r>
                        <a:rPr lang="en-GB" sz="1400" dirty="0"/>
                        <a:t>What facilities do we have?</a:t>
                      </a:r>
                    </a:p>
                  </a:txBody>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28347597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Four planning approaches</a:t>
            </a:r>
          </a:p>
        </p:txBody>
      </p:sp>
      <p:sp>
        <p:nvSpPr>
          <p:cNvPr id="3" name="Content Placeholder 2"/>
          <p:cNvSpPr>
            <a:spLocks noGrp="1"/>
          </p:cNvSpPr>
          <p:nvPr>
            <p:ph sz="quarter" idx="10"/>
          </p:nvPr>
        </p:nvSpPr>
        <p:spPr>
          <a:xfrm>
            <a:off x="499730" y="1495675"/>
            <a:ext cx="8144539" cy="4248000"/>
          </a:xfrm>
        </p:spPr>
        <p:txBody>
          <a:bodyPr/>
          <a:lstStyle/>
          <a:p>
            <a:pPr>
              <a:lnSpc>
                <a:spcPts val="2000"/>
              </a:lnSpc>
            </a:pPr>
            <a:r>
              <a:rPr lang="en-GB" sz="1800" b="1" dirty="0"/>
              <a:t>Operational planning</a:t>
            </a:r>
          </a:p>
          <a:p>
            <a:pPr marL="558800" lvl="3" indent="-342900">
              <a:buFont typeface="Arial" panose="020B0604020202020204" pitchFamily="34" charset="0"/>
              <a:buChar char="•"/>
            </a:pPr>
            <a:r>
              <a:rPr lang="en-GB" sz="1800" dirty="0"/>
              <a:t>How things </a:t>
            </a:r>
            <a:r>
              <a:rPr lang="en-GB" sz="1800" b="1" dirty="0"/>
              <a:t>should</a:t>
            </a:r>
            <a:r>
              <a:rPr lang="en-GB" sz="1800" dirty="0"/>
              <a:t> happen in a perfect world. This used to be a widely used approach but it is a bad form of planning with no flexibility or accountability.</a:t>
            </a:r>
          </a:p>
          <a:p>
            <a:pPr>
              <a:lnSpc>
                <a:spcPts val="2000"/>
              </a:lnSpc>
            </a:pPr>
            <a:r>
              <a:rPr lang="en-GB" sz="1800" b="1" dirty="0"/>
              <a:t>Strategic planning</a:t>
            </a:r>
          </a:p>
          <a:p>
            <a:pPr marL="558800" lvl="1" indent="-342900">
              <a:lnSpc>
                <a:spcPts val="2000"/>
              </a:lnSpc>
              <a:buFont typeface="Arial" panose="020B0604020202020204" pitchFamily="34" charset="0"/>
              <a:buChar char="•"/>
            </a:pPr>
            <a:r>
              <a:rPr lang="en-GB" sz="1800" dirty="0"/>
              <a:t>Examine all requirements to achieve your aim and make a plan.</a:t>
            </a:r>
          </a:p>
          <a:p>
            <a:pPr>
              <a:lnSpc>
                <a:spcPts val="2000"/>
              </a:lnSpc>
            </a:pPr>
            <a:r>
              <a:rPr lang="en-GB" sz="1800" b="1" dirty="0"/>
              <a:t>Tactical</a:t>
            </a:r>
            <a:r>
              <a:rPr lang="en-GB" sz="1800" dirty="0"/>
              <a:t> </a:t>
            </a:r>
            <a:r>
              <a:rPr lang="en-GB" sz="1800" b="1" dirty="0"/>
              <a:t>planning</a:t>
            </a:r>
          </a:p>
          <a:p>
            <a:pPr marL="558800" lvl="1" indent="-342900">
              <a:lnSpc>
                <a:spcPts val="2000"/>
              </a:lnSpc>
              <a:buFont typeface="Arial" panose="020B0604020202020204" pitchFamily="34" charset="0"/>
              <a:buChar char="•"/>
            </a:pPr>
            <a:r>
              <a:rPr lang="en-GB" sz="1800" dirty="0"/>
              <a:t>Think about how things will </a:t>
            </a:r>
            <a:r>
              <a:rPr lang="en-GB" sz="1800" b="1" dirty="0"/>
              <a:t>actually</a:t>
            </a:r>
            <a:r>
              <a:rPr lang="en-GB" sz="1800" dirty="0"/>
              <a:t> happen in real life. This approach foresees problems as well as solutions.</a:t>
            </a:r>
          </a:p>
          <a:p>
            <a:pPr>
              <a:lnSpc>
                <a:spcPts val="2000"/>
              </a:lnSpc>
            </a:pPr>
            <a:r>
              <a:rPr lang="en-GB" sz="1800" b="1" dirty="0"/>
              <a:t>Contingency planning</a:t>
            </a:r>
          </a:p>
          <a:p>
            <a:pPr marL="558800" lvl="3" indent="-342900">
              <a:buFont typeface="Arial" panose="020B0604020202020204" pitchFamily="34" charset="0"/>
              <a:buChar char="•"/>
            </a:pPr>
            <a:r>
              <a:rPr lang="en-GB" sz="1800" dirty="0"/>
              <a:t>What if something unexpected happens? Have we built in enough time, money, equipment, human resources etc to cope?</a:t>
            </a:r>
          </a:p>
          <a:p>
            <a:pPr lvl="2"/>
            <a:endParaRPr lang="en-GB" dirty="0"/>
          </a:p>
          <a:p>
            <a:pPr marL="558800" lvl="3" indent="-342900">
              <a:buFont typeface="Arial" panose="020B0604020202020204" pitchFamily="34" charset="0"/>
              <a:buChar char="•"/>
            </a:pPr>
            <a:endParaRPr lang="en-GB" dirty="0"/>
          </a:p>
        </p:txBody>
      </p:sp>
    </p:spTree>
    <p:extLst>
      <p:ext uri="{BB962C8B-B14F-4D97-AF65-F5344CB8AC3E}">
        <p14:creationId xmlns:p14="http://schemas.microsoft.com/office/powerpoint/2010/main" val="36523276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Key planning questions</a:t>
            </a:r>
          </a:p>
        </p:txBody>
      </p:sp>
      <p:sp>
        <p:nvSpPr>
          <p:cNvPr id="3" name="Content Placeholder 2"/>
          <p:cNvSpPr>
            <a:spLocks noGrp="1"/>
          </p:cNvSpPr>
          <p:nvPr>
            <p:ph sz="quarter" idx="10"/>
          </p:nvPr>
        </p:nvSpPr>
        <p:spPr>
          <a:xfrm>
            <a:off x="457199" y="1586867"/>
            <a:ext cx="8229600" cy="969264"/>
          </a:xfrm>
        </p:spPr>
        <p:txBody>
          <a:bodyPr/>
          <a:lstStyle/>
          <a:p>
            <a:r>
              <a:rPr lang="en-GB" dirty="0"/>
              <a:t>In any form of resource planning and management, keep in mind these key questions. </a:t>
            </a:r>
          </a:p>
          <a:p>
            <a:pPr lvl="2"/>
            <a:endParaRPr lang="en-GB" dirty="0"/>
          </a:p>
          <a:p>
            <a:pPr marL="558800" lvl="3" indent="-342900">
              <a:buFont typeface="Arial" panose="020B0604020202020204" pitchFamily="34" charset="0"/>
              <a:buChar char="•"/>
            </a:pPr>
            <a:endParaRPr lang="en-GB" dirty="0"/>
          </a:p>
        </p:txBody>
      </p:sp>
      <p:sp>
        <p:nvSpPr>
          <p:cNvPr id="4" name="Oval 3"/>
          <p:cNvSpPr/>
          <p:nvPr/>
        </p:nvSpPr>
        <p:spPr>
          <a:xfrm>
            <a:off x="946178" y="2510028"/>
            <a:ext cx="2796341" cy="1837944"/>
          </a:xfrm>
          <a:prstGeom prst="ellipse">
            <a:avLst/>
          </a:prstGeom>
          <a:effectLst>
            <a:innerShdw blurRad="63500" dist="50800" dir="13500000">
              <a:prstClr val="black">
                <a:alpha val="50000"/>
              </a:prstClr>
            </a:inn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en-GB" sz="2400" dirty="0">
                <a:solidFill>
                  <a:schemeClr val="tx1"/>
                </a:solidFill>
              </a:rPr>
              <a:t>What do we want to achieve?</a:t>
            </a:r>
          </a:p>
        </p:txBody>
      </p:sp>
      <p:sp>
        <p:nvSpPr>
          <p:cNvPr id="6" name="Oval 5"/>
          <p:cNvSpPr/>
          <p:nvPr/>
        </p:nvSpPr>
        <p:spPr>
          <a:xfrm>
            <a:off x="5188829" y="2463926"/>
            <a:ext cx="2796341" cy="1837944"/>
          </a:xfrm>
          <a:prstGeom prst="ellipse">
            <a:avLst/>
          </a:prstGeom>
          <a:effectLst>
            <a:innerShdw blurRad="63500" dist="50800" dir="13500000">
              <a:prstClr val="black">
                <a:alpha val="50000"/>
              </a:prstClr>
            </a:inn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en-GB" sz="2400" dirty="0">
                <a:solidFill>
                  <a:schemeClr val="tx1"/>
                </a:solidFill>
              </a:rPr>
              <a:t>What can we do better next time?</a:t>
            </a:r>
          </a:p>
        </p:txBody>
      </p:sp>
      <p:sp>
        <p:nvSpPr>
          <p:cNvPr id="7" name="Oval 6">
            <a:extLst>
              <a:ext uri="{FF2B5EF4-FFF2-40B4-BE49-F238E27FC236}">
                <a16:creationId xmlns:a16="http://schemas.microsoft.com/office/drawing/2014/main" id="{5EE36083-32F5-680E-5219-7A91EFB6B471}"/>
              </a:ext>
            </a:extLst>
          </p:cNvPr>
          <p:cNvSpPr/>
          <p:nvPr/>
        </p:nvSpPr>
        <p:spPr>
          <a:xfrm>
            <a:off x="3288906" y="3796494"/>
            <a:ext cx="2566186" cy="2053506"/>
          </a:xfrm>
          <a:prstGeom prst="ellipse">
            <a:avLst/>
          </a:prstGeom>
          <a:effectLst>
            <a:innerShdw blurRad="63500" dist="50800" dir="13500000">
              <a:prstClr val="black">
                <a:alpha val="50000"/>
              </a:prstClr>
            </a:innerShdw>
          </a:effectLst>
        </p:spPr>
        <p:style>
          <a:lnRef idx="1">
            <a:schemeClr val="accent1"/>
          </a:lnRef>
          <a:fillRef idx="2">
            <a:schemeClr val="accent1"/>
          </a:fillRef>
          <a:effectRef idx="1">
            <a:schemeClr val="accent1"/>
          </a:effectRef>
          <a:fontRef idx="minor">
            <a:schemeClr val="dk1"/>
          </a:fontRef>
        </p:style>
        <p:txBody>
          <a:bodyPr rtlCol="0" anchor="ctr"/>
          <a:lstStyle/>
          <a:p>
            <a:pPr algn="ctr"/>
            <a:r>
              <a:rPr lang="en-GB" sz="2400" dirty="0">
                <a:solidFill>
                  <a:schemeClr val="tx1"/>
                </a:solidFill>
              </a:rPr>
              <a:t>What does success look like?</a:t>
            </a:r>
          </a:p>
        </p:txBody>
      </p:sp>
    </p:spTree>
    <p:extLst>
      <p:ext uri="{BB962C8B-B14F-4D97-AF65-F5344CB8AC3E}">
        <p14:creationId xmlns:p14="http://schemas.microsoft.com/office/powerpoint/2010/main" val="1389968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2958180"/>
            <a:ext cx="8229600" cy="941640"/>
          </a:xfrm>
        </p:spPr>
        <p:txBody>
          <a:bodyPr/>
          <a:lstStyle/>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2">
            <a:extLst>
              <a:ext uri="{FF2B5EF4-FFF2-40B4-BE49-F238E27FC236}">
                <a16:creationId xmlns:a16="http://schemas.microsoft.com/office/drawing/2014/main" id="{9EF416AD-F499-AA1B-9973-7AE707533F88}"/>
              </a:ext>
            </a:extLst>
          </p:cNvPr>
          <p:cNvSpPr txBox="1"/>
          <p:nvPr/>
        </p:nvSpPr>
        <p:spPr>
          <a:xfrm>
            <a:off x="1925950" y="5995370"/>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extLst>
      <p:ext uri="{BB962C8B-B14F-4D97-AF65-F5344CB8AC3E}">
        <p14:creationId xmlns:p14="http://schemas.microsoft.com/office/powerpoint/2010/main" val="72712962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8AF071A-8EFF-4DC2-9186-AABD1AC91212}">
  <ds:schemaRefs>
    <ds:schemaRef ds:uri="http://purl.org/dc/dcmitype/"/>
    <ds:schemaRef ds:uri="http://www.w3.org/XML/1998/namespace"/>
    <ds:schemaRef ds:uri="http://schemas.openxmlformats.org/package/2006/metadata/core-properties"/>
    <ds:schemaRef ds:uri="http://schemas.microsoft.com/office/2006/documentManagement/types"/>
    <ds:schemaRef ds:uri="http://purl.org/dc/terms/"/>
    <ds:schemaRef ds:uri="b461a341-6040-4841-94a8-bc3e8908b04d"/>
    <ds:schemaRef ds:uri="http://schemas.microsoft.com/office/2006/metadata/properties"/>
    <ds:schemaRef ds:uri="http://schemas.microsoft.com/office/infopath/2007/PartnerControls"/>
    <ds:schemaRef ds:uri="http://purl.org/dc/elements/1.1/"/>
  </ds:schemaRefs>
</ds:datastoreItem>
</file>

<file path=customXml/itemProps2.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TotalTime>
  <Words>716</Words>
  <Application>Microsoft Office PowerPoint</Application>
  <PresentationFormat>On-screen Show (4:3)</PresentationFormat>
  <Paragraphs>63</Paragraphs>
  <Slides>9</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ＭＳ Ｐゴシック</vt:lpstr>
      <vt:lpstr>Arial</vt:lpstr>
      <vt:lpstr>Calibri</vt:lpstr>
      <vt:lpstr>Lucida Grande</vt:lpstr>
      <vt:lpstr>Times New Roman</vt:lpstr>
      <vt:lpstr>Default Design</vt:lpstr>
      <vt:lpstr>PowerPoint Presentation</vt:lpstr>
      <vt:lpstr>Objectives</vt:lpstr>
      <vt:lpstr>Project planning</vt:lpstr>
      <vt:lpstr>Failure to plan</vt:lpstr>
      <vt:lpstr>Improved and efficient planning</vt:lpstr>
      <vt:lpstr>Resource planning for engineering</vt:lpstr>
      <vt:lpstr>Four planning approaches</vt:lpstr>
      <vt:lpstr>Key planning questions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236</cp:revision>
  <dcterms:created xsi:type="dcterms:W3CDTF">2013-05-28T00:38:54Z</dcterms:created>
  <dcterms:modified xsi:type="dcterms:W3CDTF">2025-11-12T12:11:20Z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