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8"/>
  </p:notesMasterIdLst>
  <p:handoutMasterIdLst>
    <p:handoutMasterId r:id="rId19"/>
  </p:handoutMasterIdLst>
  <p:sldIdLst>
    <p:sldId id="256" r:id="rId5"/>
    <p:sldId id="354" r:id="rId6"/>
    <p:sldId id="321" r:id="rId7"/>
    <p:sldId id="350" r:id="rId8"/>
    <p:sldId id="343" r:id="rId9"/>
    <p:sldId id="344" r:id="rId10"/>
    <p:sldId id="345" r:id="rId11"/>
    <p:sldId id="346" r:id="rId12"/>
    <p:sldId id="347" r:id="rId13"/>
    <p:sldId id="348" r:id="rId14"/>
    <p:sldId id="349" r:id="rId15"/>
    <p:sldId id="342" r:id="rId16"/>
    <p:sldId id="341"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EEFC72-4F19-4740-A049-48F551CA3EB6}" v="2" dt="2022-10-17T16:29:33.9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68" autoAdjust="0"/>
    <p:restoredTop sz="93741" autoAdjust="0"/>
  </p:normalViewPr>
  <p:slideViewPr>
    <p:cSldViewPr snapToGrid="0">
      <p:cViewPr varScale="1">
        <p:scale>
          <a:sx n="64" d="100"/>
          <a:sy n="64" d="100"/>
        </p:scale>
        <p:origin x="736"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0" d="100"/>
        <a:sy n="180" d="100"/>
      </p:scale>
      <p:origin x="0" y="24202"/>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1DF0E883-A335-4FF7-99C0-0AB60AA25677}"/>
    <pc:docChg chg="custSel addSld modSld">
      <pc:chgData name="Caroline Prodger" userId="e4ef2e75-b60b-401b-8ebe-291bdcf405f4" providerId="ADAL" clId="{1DF0E883-A335-4FF7-99C0-0AB60AA25677}" dt="2022-10-04T15:07:58.745" v="5718" actId="20577"/>
      <pc:docMkLst>
        <pc:docMk/>
      </pc:docMkLst>
      <pc:sldChg chg="modSp mod addCm">
        <pc:chgData name="Caroline Prodger" userId="e4ef2e75-b60b-401b-8ebe-291bdcf405f4" providerId="ADAL" clId="{1DF0E883-A335-4FF7-99C0-0AB60AA25677}" dt="2022-09-29T16:04:40.479" v="5702"/>
        <pc:sldMkLst>
          <pc:docMk/>
          <pc:sldMk cId="4022091065" sldId="256"/>
        </pc:sldMkLst>
        <pc:spChg chg="mod">
          <ac:chgData name="Caroline Prodger" userId="e4ef2e75-b60b-401b-8ebe-291bdcf405f4" providerId="ADAL" clId="{1DF0E883-A335-4FF7-99C0-0AB60AA25677}" dt="2022-09-29T09:33:27.419" v="19" actId="1076"/>
          <ac:spMkLst>
            <pc:docMk/>
            <pc:sldMk cId="4022091065" sldId="256"/>
            <ac:spMk id="3" creationId="{00000000-0000-0000-0000-000000000000}"/>
          </ac:spMkLst>
        </pc:spChg>
        <pc:spChg chg="mod">
          <ac:chgData name="Caroline Prodger" userId="e4ef2e75-b60b-401b-8ebe-291bdcf405f4" providerId="ADAL" clId="{1DF0E883-A335-4FF7-99C0-0AB60AA25677}" dt="2022-09-29T09:33:24.104" v="18" actId="1076"/>
          <ac:spMkLst>
            <pc:docMk/>
            <pc:sldMk cId="4022091065" sldId="256"/>
            <ac:spMk id="18434" creationId="{00000000-0000-0000-0000-000000000000}"/>
          </ac:spMkLst>
        </pc:spChg>
      </pc:sldChg>
      <pc:sldChg chg="modSp mod modNotesTx">
        <pc:chgData name="Caroline Prodger" userId="e4ef2e75-b60b-401b-8ebe-291bdcf405f4" providerId="ADAL" clId="{1DF0E883-A335-4FF7-99C0-0AB60AA25677}" dt="2022-10-04T15:01:59.267" v="5715" actId="20577"/>
        <pc:sldMkLst>
          <pc:docMk/>
          <pc:sldMk cId="1581304461" sldId="321"/>
        </pc:sldMkLst>
        <pc:spChg chg="mod">
          <ac:chgData name="Caroline Prodger" userId="e4ef2e75-b60b-401b-8ebe-291bdcf405f4" providerId="ADAL" clId="{1DF0E883-A335-4FF7-99C0-0AB60AA25677}" dt="2022-10-04T15:01:59.267" v="5715" actId="20577"/>
          <ac:spMkLst>
            <pc:docMk/>
            <pc:sldMk cId="1581304461" sldId="321"/>
            <ac:spMk id="3" creationId="{00000000-0000-0000-0000-000000000000}"/>
          </ac:spMkLst>
        </pc:spChg>
        <pc:picChg chg="mod">
          <ac:chgData name="Caroline Prodger" userId="e4ef2e75-b60b-401b-8ebe-291bdcf405f4" providerId="ADAL" clId="{1DF0E883-A335-4FF7-99C0-0AB60AA25677}" dt="2022-09-29T09:55:24.901" v="731" actId="1076"/>
          <ac:picMkLst>
            <pc:docMk/>
            <pc:sldMk cId="1581304461" sldId="321"/>
            <ac:picMk id="2050" creationId="{00000000-0000-0000-0000-000000000000}"/>
          </ac:picMkLst>
        </pc:picChg>
      </pc:sldChg>
      <pc:sldChg chg="addSp delSp modSp mod">
        <pc:chgData name="Caroline Prodger" userId="e4ef2e75-b60b-401b-8ebe-291bdcf405f4" providerId="ADAL" clId="{1DF0E883-A335-4FF7-99C0-0AB60AA25677}" dt="2022-09-29T15:50:47.637" v="5699" actId="1076"/>
        <pc:sldMkLst>
          <pc:docMk/>
          <pc:sldMk cId="727129623" sldId="341"/>
        </pc:sldMkLst>
        <pc:spChg chg="add del mod">
          <ac:chgData name="Caroline Prodger" userId="e4ef2e75-b60b-401b-8ebe-291bdcf405f4" providerId="ADAL" clId="{1DF0E883-A335-4FF7-99C0-0AB60AA25677}" dt="2022-09-29T15:50:39.246" v="5697" actId="478"/>
          <ac:spMkLst>
            <pc:docMk/>
            <pc:sldMk cId="727129623" sldId="341"/>
            <ac:spMk id="3" creationId="{873E2C50-3F39-D8B9-525A-17EA87D5A704}"/>
          </ac:spMkLst>
        </pc:spChg>
        <pc:spChg chg="del">
          <ac:chgData name="Caroline Prodger" userId="e4ef2e75-b60b-401b-8ebe-291bdcf405f4" providerId="ADAL" clId="{1DF0E883-A335-4FF7-99C0-0AB60AA25677}" dt="2022-09-29T15:50:32.557" v="5696" actId="478"/>
          <ac:spMkLst>
            <pc:docMk/>
            <pc:sldMk cId="727129623" sldId="341"/>
            <ac:spMk id="4" creationId="{00000000-0000-0000-0000-000000000000}"/>
          </ac:spMkLst>
        </pc:spChg>
        <pc:spChg chg="mod">
          <ac:chgData name="Caroline Prodger" userId="e4ef2e75-b60b-401b-8ebe-291bdcf405f4" providerId="ADAL" clId="{1DF0E883-A335-4FF7-99C0-0AB60AA25677}" dt="2022-09-29T15:50:47.637" v="5699" actId="1076"/>
          <ac:spMkLst>
            <pc:docMk/>
            <pc:sldMk cId="727129623" sldId="341"/>
            <ac:spMk id="18434" creationId="{00000000-0000-0000-0000-000000000000}"/>
          </ac:spMkLst>
        </pc:spChg>
        <pc:picChg chg="del">
          <ac:chgData name="Caroline Prodger" userId="e4ef2e75-b60b-401b-8ebe-291bdcf405f4" providerId="ADAL" clId="{1DF0E883-A335-4FF7-99C0-0AB60AA25677}" dt="2022-09-29T15:50:41.063" v="5698" actId="478"/>
          <ac:picMkLst>
            <pc:docMk/>
            <pc:sldMk cId="727129623" sldId="341"/>
            <ac:picMk id="1026" creationId="{00000000-0000-0000-0000-000000000000}"/>
          </ac:picMkLst>
        </pc:picChg>
      </pc:sldChg>
      <pc:sldChg chg="modSp mod modNotesTx">
        <pc:chgData name="Caroline Prodger" userId="e4ef2e75-b60b-401b-8ebe-291bdcf405f4" providerId="ADAL" clId="{1DF0E883-A335-4FF7-99C0-0AB60AA25677}" dt="2022-09-29T15:46:18.482" v="5543" actId="20577"/>
        <pc:sldMkLst>
          <pc:docMk/>
          <pc:sldMk cId="1548321458" sldId="342"/>
        </pc:sldMkLst>
        <pc:spChg chg="mod">
          <ac:chgData name="Caroline Prodger" userId="e4ef2e75-b60b-401b-8ebe-291bdcf405f4" providerId="ADAL" clId="{1DF0E883-A335-4FF7-99C0-0AB60AA25677}" dt="2022-09-29T15:46:07.353" v="5542" actId="20577"/>
          <ac:spMkLst>
            <pc:docMk/>
            <pc:sldMk cId="1548321458" sldId="342"/>
            <ac:spMk id="3" creationId="{00000000-0000-0000-0000-000000000000}"/>
          </ac:spMkLst>
        </pc:spChg>
        <pc:spChg chg="mod">
          <ac:chgData name="Caroline Prodger" userId="e4ef2e75-b60b-401b-8ebe-291bdcf405f4" providerId="ADAL" clId="{1DF0E883-A335-4FF7-99C0-0AB60AA25677}" dt="2022-09-29T15:45:22.736" v="5511" actId="1076"/>
          <ac:spMkLst>
            <pc:docMk/>
            <pc:sldMk cId="1548321458" sldId="342"/>
            <ac:spMk id="4" creationId="{00000000-0000-0000-0000-000000000000}"/>
          </ac:spMkLst>
        </pc:spChg>
        <pc:picChg chg="mod">
          <ac:chgData name="Caroline Prodger" userId="e4ef2e75-b60b-401b-8ebe-291bdcf405f4" providerId="ADAL" clId="{1DF0E883-A335-4FF7-99C0-0AB60AA25677}" dt="2022-09-29T15:45:30.734" v="5513" actId="1076"/>
          <ac:picMkLst>
            <pc:docMk/>
            <pc:sldMk cId="1548321458" sldId="342"/>
            <ac:picMk id="5" creationId="{00000000-0000-0000-0000-000000000000}"/>
          </ac:picMkLst>
        </pc:picChg>
        <pc:picChg chg="mod">
          <ac:chgData name="Caroline Prodger" userId="e4ef2e75-b60b-401b-8ebe-291bdcf405f4" providerId="ADAL" clId="{1DF0E883-A335-4FF7-99C0-0AB60AA25677}" dt="2022-09-29T15:45:27.338" v="5512" actId="1076"/>
          <ac:picMkLst>
            <pc:docMk/>
            <pc:sldMk cId="1548321458" sldId="342"/>
            <ac:picMk id="2050" creationId="{00000000-0000-0000-0000-000000000000}"/>
          </ac:picMkLst>
        </pc:picChg>
      </pc:sldChg>
      <pc:sldChg chg="modSp mod modNotesTx">
        <pc:chgData name="Caroline Prodger" userId="e4ef2e75-b60b-401b-8ebe-291bdcf405f4" providerId="ADAL" clId="{1DF0E883-A335-4FF7-99C0-0AB60AA25677}" dt="2022-09-29T15:01:06.768" v="2234" actId="1076"/>
        <pc:sldMkLst>
          <pc:docMk/>
          <pc:sldMk cId="3577181020" sldId="343"/>
        </pc:sldMkLst>
        <pc:spChg chg="mod">
          <ac:chgData name="Caroline Prodger" userId="e4ef2e75-b60b-401b-8ebe-291bdcf405f4" providerId="ADAL" clId="{1DF0E883-A335-4FF7-99C0-0AB60AA25677}" dt="2022-09-29T15:00:59.959" v="2233" actId="20577"/>
          <ac:spMkLst>
            <pc:docMk/>
            <pc:sldMk cId="3577181020" sldId="343"/>
            <ac:spMk id="3" creationId="{00000000-0000-0000-0000-000000000000}"/>
          </ac:spMkLst>
        </pc:spChg>
        <pc:picChg chg="mod">
          <ac:chgData name="Caroline Prodger" userId="e4ef2e75-b60b-401b-8ebe-291bdcf405f4" providerId="ADAL" clId="{1DF0E883-A335-4FF7-99C0-0AB60AA25677}" dt="2022-09-29T15:01:06.768" v="2234" actId="1076"/>
          <ac:picMkLst>
            <pc:docMk/>
            <pc:sldMk cId="3577181020" sldId="343"/>
            <ac:picMk id="4098" creationId="{00000000-0000-0000-0000-000000000000}"/>
          </ac:picMkLst>
        </pc:picChg>
      </pc:sldChg>
      <pc:sldChg chg="addSp modSp mod modNotesTx">
        <pc:chgData name="Caroline Prodger" userId="e4ef2e75-b60b-401b-8ebe-291bdcf405f4" providerId="ADAL" clId="{1DF0E883-A335-4FF7-99C0-0AB60AA25677}" dt="2022-09-29T15:17:10.341" v="3437" actId="20577"/>
        <pc:sldMkLst>
          <pc:docMk/>
          <pc:sldMk cId="2682916349" sldId="344"/>
        </pc:sldMkLst>
        <pc:spChg chg="mod">
          <ac:chgData name="Caroline Prodger" userId="e4ef2e75-b60b-401b-8ebe-291bdcf405f4" providerId="ADAL" clId="{1DF0E883-A335-4FF7-99C0-0AB60AA25677}" dt="2022-09-29T15:16:03.049" v="3391" actId="14100"/>
          <ac:spMkLst>
            <pc:docMk/>
            <pc:sldMk cId="2682916349" sldId="344"/>
            <ac:spMk id="3" creationId="{00000000-0000-0000-0000-000000000000}"/>
          </ac:spMkLst>
        </pc:spChg>
        <pc:spChg chg="add mod">
          <ac:chgData name="Caroline Prodger" userId="e4ef2e75-b60b-401b-8ebe-291bdcf405f4" providerId="ADAL" clId="{1DF0E883-A335-4FF7-99C0-0AB60AA25677}" dt="2022-09-29T15:17:10.341" v="3437" actId="20577"/>
          <ac:spMkLst>
            <pc:docMk/>
            <pc:sldMk cId="2682916349" sldId="344"/>
            <ac:spMk id="5" creationId="{389D2C0D-0B8D-2672-BECD-387995768287}"/>
          </ac:spMkLst>
        </pc:spChg>
        <pc:picChg chg="mod">
          <ac:chgData name="Caroline Prodger" userId="e4ef2e75-b60b-401b-8ebe-291bdcf405f4" providerId="ADAL" clId="{1DF0E883-A335-4FF7-99C0-0AB60AA25677}" dt="2022-09-29T15:15:35.516" v="3389" actId="1076"/>
          <ac:picMkLst>
            <pc:docMk/>
            <pc:sldMk cId="2682916349" sldId="344"/>
            <ac:picMk id="3075" creationId="{00000000-0000-0000-0000-000000000000}"/>
          </ac:picMkLst>
        </pc:picChg>
      </pc:sldChg>
      <pc:sldChg chg="modSp mod modNotesTx">
        <pc:chgData name="Caroline Prodger" userId="e4ef2e75-b60b-401b-8ebe-291bdcf405f4" providerId="ADAL" clId="{1DF0E883-A335-4FF7-99C0-0AB60AA25677}" dt="2022-09-29T15:07:11.262" v="2642" actId="14100"/>
        <pc:sldMkLst>
          <pc:docMk/>
          <pc:sldMk cId="429209122" sldId="345"/>
        </pc:sldMkLst>
        <pc:spChg chg="mod">
          <ac:chgData name="Caroline Prodger" userId="e4ef2e75-b60b-401b-8ebe-291bdcf405f4" providerId="ADAL" clId="{1DF0E883-A335-4FF7-99C0-0AB60AA25677}" dt="2022-09-29T15:07:11.262" v="2642" actId="14100"/>
          <ac:spMkLst>
            <pc:docMk/>
            <pc:sldMk cId="429209122" sldId="345"/>
            <ac:spMk id="3" creationId="{00000000-0000-0000-0000-000000000000}"/>
          </ac:spMkLst>
        </pc:spChg>
        <pc:picChg chg="mod">
          <ac:chgData name="Caroline Prodger" userId="e4ef2e75-b60b-401b-8ebe-291bdcf405f4" providerId="ADAL" clId="{1DF0E883-A335-4FF7-99C0-0AB60AA25677}" dt="2022-09-29T15:06:18.293" v="2580" actId="1076"/>
          <ac:picMkLst>
            <pc:docMk/>
            <pc:sldMk cId="429209122" sldId="345"/>
            <ac:picMk id="5122" creationId="{00000000-0000-0000-0000-000000000000}"/>
          </ac:picMkLst>
        </pc:picChg>
      </pc:sldChg>
      <pc:sldChg chg="modSp mod modNotesTx">
        <pc:chgData name="Caroline Prodger" userId="e4ef2e75-b60b-401b-8ebe-291bdcf405f4" providerId="ADAL" clId="{1DF0E883-A335-4FF7-99C0-0AB60AA25677}" dt="2022-09-29T15:56:49.873" v="5701" actId="20577"/>
        <pc:sldMkLst>
          <pc:docMk/>
          <pc:sldMk cId="277803083" sldId="346"/>
        </pc:sldMkLst>
        <pc:spChg chg="mod">
          <ac:chgData name="Caroline Prodger" userId="e4ef2e75-b60b-401b-8ebe-291bdcf405f4" providerId="ADAL" clId="{1DF0E883-A335-4FF7-99C0-0AB60AA25677}" dt="2022-09-29T15:27:05.332" v="4064" actId="20577"/>
          <ac:spMkLst>
            <pc:docMk/>
            <pc:sldMk cId="277803083" sldId="346"/>
            <ac:spMk id="3" creationId="{00000000-0000-0000-0000-000000000000}"/>
          </ac:spMkLst>
        </pc:spChg>
      </pc:sldChg>
      <pc:sldChg chg="modSp mod modNotesTx">
        <pc:chgData name="Caroline Prodger" userId="e4ef2e75-b60b-401b-8ebe-291bdcf405f4" providerId="ADAL" clId="{1DF0E883-A335-4FF7-99C0-0AB60AA25677}" dt="2022-09-29T15:30:07.847" v="4243" actId="1076"/>
        <pc:sldMkLst>
          <pc:docMk/>
          <pc:sldMk cId="1642115061" sldId="347"/>
        </pc:sldMkLst>
        <pc:spChg chg="mod">
          <ac:chgData name="Caroline Prodger" userId="e4ef2e75-b60b-401b-8ebe-291bdcf405f4" providerId="ADAL" clId="{1DF0E883-A335-4FF7-99C0-0AB60AA25677}" dt="2022-09-29T15:29:59.221" v="4240" actId="14100"/>
          <ac:spMkLst>
            <pc:docMk/>
            <pc:sldMk cId="1642115061" sldId="347"/>
            <ac:spMk id="3" creationId="{00000000-0000-0000-0000-000000000000}"/>
          </ac:spMkLst>
        </pc:spChg>
        <pc:picChg chg="mod">
          <ac:chgData name="Caroline Prodger" userId="e4ef2e75-b60b-401b-8ebe-291bdcf405f4" providerId="ADAL" clId="{1DF0E883-A335-4FF7-99C0-0AB60AA25677}" dt="2022-09-29T15:30:07.847" v="4243" actId="1076"/>
          <ac:picMkLst>
            <pc:docMk/>
            <pc:sldMk cId="1642115061" sldId="347"/>
            <ac:picMk id="6146" creationId="{00000000-0000-0000-0000-000000000000}"/>
          </ac:picMkLst>
        </pc:picChg>
      </pc:sldChg>
      <pc:sldChg chg="modSp mod modNotesTx">
        <pc:chgData name="Caroline Prodger" userId="e4ef2e75-b60b-401b-8ebe-291bdcf405f4" providerId="ADAL" clId="{1DF0E883-A335-4FF7-99C0-0AB60AA25677}" dt="2022-09-29T15:37:16.229" v="4631" actId="20577"/>
        <pc:sldMkLst>
          <pc:docMk/>
          <pc:sldMk cId="4149664144" sldId="348"/>
        </pc:sldMkLst>
        <pc:spChg chg="mod">
          <ac:chgData name="Caroline Prodger" userId="e4ef2e75-b60b-401b-8ebe-291bdcf405f4" providerId="ADAL" clId="{1DF0E883-A335-4FF7-99C0-0AB60AA25677}" dt="2022-09-29T15:37:16.229" v="4631" actId="20577"/>
          <ac:spMkLst>
            <pc:docMk/>
            <pc:sldMk cId="4149664144" sldId="348"/>
            <ac:spMk id="3" creationId="{00000000-0000-0000-0000-000000000000}"/>
          </ac:spMkLst>
        </pc:spChg>
        <pc:picChg chg="mod">
          <ac:chgData name="Caroline Prodger" userId="e4ef2e75-b60b-401b-8ebe-291bdcf405f4" providerId="ADAL" clId="{1DF0E883-A335-4FF7-99C0-0AB60AA25677}" dt="2022-09-29T15:33:18.557" v="4523" actId="1076"/>
          <ac:picMkLst>
            <pc:docMk/>
            <pc:sldMk cId="4149664144" sldId="348"/>
            <ac:picMk id="7170" creationId="{00000000-0000-0000-0000-000000000000}"/>
          </ac:picMkLst>
        </pc:picChg>
      </pc:sldChg>
      <pc:sldChg chg="modSp mod modNotesTx">
        <pc:chgData name="Caroline Prodger" userId="e4ef2e75-b60b-401b-8ebe-291bdcf405f4" providerId="ADAL" clId="{1DF0E883-A335-4FF7-99C0-0AB60AA25677}" dt="2022-09-29T15:43:09.984" v="5332" actId="20577"/>
        <pc:sldMkLst>
          <pc:docMk/>
          <pc:sldMk cId="1732206668" sldId="349"/>
        </pc:sldMkLst>
        <pc:spChg chg="mod">
          <ac:chgData name="Caroline Prodger" userId="e4ef2e75-b60b-401b-8ebe-291bdcf405f4" providerId="ADAL" clId="{1DF0E883-A335-4FF7-99C0-0AB60AA25677}" dt="2022-09-29T15:43:09.984" v="5332" actId="20577"/>
          <ac:spMkLst>
            <pc:docMk/>
            <pc:sldMk cId="1732206668" sldId="349"/>
            <ac:spMk id="3" creationId="{00000000-0000-0000-0000-000000000000}"/>
          </ac:spMkLst>
        </pc:spChg>
      </pc:sldChg>
      <pc:sldChg chg="modSp mod modNotesTx">
        <pc:chgData name="Caroline Prodger" userId="e4ef2e75-b60b-401b-8ebe-291bdcf405f4" providerId="ADAL" clId="{1DF0E883-A335-4FF7-99C0-0AB60AA25677}" dt="2022-10-04T15:07:58.745" v="5718" actId="20577"/>
        <pc:sldMkLst>
          <pc:docMk/>
          <pc:sldMk cId="1909611733" sldId="350"/>
        </pc:sldMkLst>
        <pc:spChg chg="mod">
          <ac:chgData name="Caroline Prodger" userId="e4ef2e75-b60b-401b-8ebe-291bdcf405f4" providerId="ADAL" clId="{1DF0E883-A335-4FF7-99C0-0AB60AA25677}" dt="2022-09-29T09:53:45.393" v="649" actId="20577"/>
          <ac:spMkLst>
            <pc:docMk/>
            <pc:sldMk cId="1909611733" sldId="350"/>
            <ac:spMk id="2" creationId="{00000000-0000-0000-0000-000000000000}"/>
          </ac:spMkLst>
        </pc:spChg>
        <pc:spChg chg="mod">
          <ac:chgData name="Caroline Prodger" userId="e4ef2e75-b60b-401b-8ebe-291bdcf405f4" providerId="ADAL" clId="{1DF0E883-A335-4FF7-99C0-0AB60AA25677}" dt="2022-10-04T15:07:58.745" v="5718" actId="20577"/>
          <ac:spMkLst>
            <pc:docMk/>
            <pc:sldMk cId="1909611733" sldId="350"/>
            <ac:spMk id="3" creationId="{00000000-0000-0000-0000-000000000000}"/>
          </ac:spMkLst>
        </pc:spChg>
      </pc:sldChg>
      <pc:sldChg chg="modSp mod addCm modNotesTx">
        <pc:chgData name="Caroline Prodger" userId="e4ef2e75-b60b-401b-8ebe-291bdcf405f4" providerId="ADAL" clId="{1DF0E883-A335-4FF7-99C0-0AB60AA25677}" dt="2022-09-29T15:56:40.687" v="5700"/>
        <pc:sldMkLst>
          <pc:docMk/>
          <pc:sldMk cId="838428128" sldId="351"/>
        </pc:sldMkLst>
        <pc:spChg chg="mod">
          <ac:chgData name="Caroline Prodger" userId="e4ef2e75-b60b-401b-8ebe-291bdcf405f4" providerId="ADAL" clId="{1DF0E883-A335-4FF7-99C0-0AB60AA25677}" dt="2022-09-29T15:47:03.270" v="5552" actId="20577"/>
          <ac:spMkLst>
            <pc:docMk/>
            <pc:sldMk cId="838428128" sldId="351"/>
            <ac:spMk id="2" creationId="{00000000-0000-0000-0000-000000000000}"/>
          </ac:spMkLst>
        </pc:spChg>
      </pc:sldChg>
      <pc:sldChg chg="addSp modSp new mod">
        <pc:chgData name="Caroline Prodger" userId="e4ef2e75-b60b-401b-8ebe-291bdcf405f4" providerId="ADAL" clId="{1DF0E883-A335-4FF7-99C0-0AB60AA25677}" dt="2022-09-29T09:38:53.257" v="359" actId="1076"/>
        <pc:sldMkLst>
          <pc:docMk/>
          <pc:sldMk cId="33202500" sldId="352"/>
        </pc:sldMkLst>
        <pc:spChg chg="mod">
          <ac:chgData name="Caroline Prodger" userId="e4ef2e75-b60b-401b-8ebe-291bdcf405f4" providerId="ADAL" clId="{1DF0E883-A335-4FF7-99C0-0AB60AA25677}" dt="2022-09-29T09:34:43.425" v="51" actId="20577"/>
          <ac:spMkLst>
            <pc:docMk/>
            <pc:sldMk cId="33202500" sldId="352"/>
            <ac:spMk id="2" creationId="{484AC361-ADBA-AE0D-B80B-C754913C5358}"/>
          </ac:spMkLst>
        </pc:spChg>
        <pc:spChg chg="mod">
          <ac:chgData name="Caroline Prodger" userId="e4ef2e75-b60b-401b-8ebe-291bdcf405f4" providerId="ADAL" clId="{1DF0E883-A335-4FF7-99C0-0AB60AA25677}" dt="2022-09-29T09:36:22.053" v="353" actId="12"/>
          <ac:spMkLst>
            <pc:docMk/>
            <pc:sldMk cId="33202500" sldId="352"/>
            <ac:spMk id="3" creationId="{D7B9FABF-A953-1A92-11FB-109576A2AB06}"/>
          </ac:spMkLst>
        </pc:spChg>
        <pc:picChg chg="add mod">
          <ac:chgData name="Caroline Prodger" userId="e4ef2e75-b60b-401b-8ebe-291bdcf405f4" providerId="ADAL" clId="{1DF0E883-A335-4FF7-99C0-0AB60AA25677}" dt="2022-09-29T09:38:53.257" v="359" actId="1076"/>
          <ac:picMkLst>
            <pc:docMk/>
            <pc:sldMk cId="33202500" sldId="352"/>
            <ac:picMk id="5" creationId="{F117B3FC-398A-8B65-8A44-765AD6CC3507}"/>
          </ac:picMkLst>
        </pc:picChg>
      </pc:sldChg>
      <pc:sldChg chg="addSp modSp new mod modNotesTx">
        <pc:chgData name="Caroline Prodger" userId="e4ef2e75-b60b-401b-8ebe-291bdcf405f4" providerId="ADAL" clId="{1DF0E883-A335-4FF7-99C0-0AB60AA25677}" dt="2022-09-29T15:08:58.149" v="2751" actId="20577"/>
        <pc:sldMkLst>
          <pc:docMk/>
          <pc:sldMk cId="2300900988" sldId="353"/>
        </pc:sldMkLst>
        <pc:spChg chg="mod">
          <ac:chgData name="Caroline Prodger" userId="e4ef2e75-b60b-401b-8ebe-291bdcf405f4" providerId="ADAL" clId="{1DF0E883-A335-4FF7-99C0-0AB60AA25677}" dt="2022-09-29T11:38:10.732" v="743" actId="20577"/>
          <ac:spMkLst>
            <pc:docMk/>
            <pc:sldMk cId="2300900988" sldId="353"/>
            <ac:spMk id="2" creationId="{212E316F-D9B9-4DEC-D636-04104DBDC20C}"/>
          </ac:spMkLst>
        </pc:spChg>
        <pc:spChg chg="mod">
          <ac:chgData name="Caroline Prodger" userId="e4ef2e75-b60b-401b-8ebe-291bdcf405f4" providerId="ADAL" clId="{1DF0E883-A335-4FF7-99C0-0AB60AA25677}" dt="2022-09-29T15:07:53.519" v="2647" actId="20577"/>
          <ac:spMkLst>
            <pc:docMk/>
            <pc:sldMk cId="2300900988" sldId="353"/>
            <ac:spMk id="3" creationId="{AE2DD784-7386-5F34-12D7-F07F2D862AEB}"/>
          </ac:spMkLst>
        </pc:spChg>
        <pc:picChg chg="add mod modCrop">
          <ac:chgData name="Caroline Prodger" userId="e4ef2e75-b60b-401b-8ebe-291bdcf405f4" providerId="ADAL" clId="{1DF0E883-A335-4FF7-99C0-0AB60AA25677}" dt="2022-09-29T11:39:53.386" v="813" actId="732"/>
          <ac:picMkLst>
            <pc:docMk/>
            <pc:sldMk cId="2300900988" sldId="353"/>
            <ac:picMk id="5" creationId="{4A6DF0C9-3512-C322-C17B-04A8B363825F}"/>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A5EEFC72-4F19-4740-A049-48F551CA3EB6}"/>
    <pc:docChg chg="modSld">
      <pc:chgData name="Caroline Prodger" userId="e4ef2e75-b60b-401b-8ebe-291bdcf405f4" providerId="ADAL" clId="{A5EEFC72-4F19-4740-A049-48F551CA3EB6}" dt="2022-10-17T16:29:38.555" v="5" actId="1076"/>
      <pc:docMkLst>
        <pc:docMk/>
      </pc:docMkLst>
      <pc:sldChg chg="delCm">
        <pc:chgData name="Caroline Prodger" userId="e4ef2e75-b60b-401b-8ebe-291bdcf405f4" providerId="ADAL" clId="{A5EEFC72-4F19-4740-A049-48F551CA3EB6}" dt="2022-10-17T13:29:07.239" v="0"/>
        <pc:sldMkLst>
          <pc:docMk/>
          <pc:sldMk cId="4022091065" sldId="256"/>
        </pc:sldMkLst>
      </pc:sldChg>
      <pc:sldChg chg="addSp delSp modSp mod">
        <pc:chgData name="Caroline Prodger" userId="e4ef2e75-b60b-401b-8ebe-291bdcf405f4" providerId="ADAL" clId="{A5EEFC72-4F19-4740-A049-48F551CA3EB6}" dt="2022-10-17T16:29:38.555" v="5" actId="1076"/>
        <pc:sldMkLst>
          <pc:docMk/>
          <pc:sldMk cId="3577181020" sldId="343"/>
        </pc:sldMkLst>
        <pc:picChg chg="add mod">
          <ac:chgData name="Caroline Prodger" userId="e4ef2e75-b60b-401b-8ebe-291bdcf405f4" providerId="ADAL" clId="{A5EEFC72-4F19-4740-A049-48F551CA3EB6}" dt="2022-10-17T16:29:38.555" v="5" actId="1076"/>
          <ac:picMkLst>
            <pc:docMk/>
            <pc:sldMk cId="3577181020" sldId="343"/>
            <ac:picMk id="5" creationId="{86761306-4980-7B94-A72B-3302572DAD58}"/>
          </ac:picMkLst>
        </pc:picChg>
        <pc:picChg chg="del">
          <ac:chgData name="Caroline Prodger" userId="e4ef2e75-b60b-401b-8ebe-291bdcf405f4" providerId="ADAL" clId="{A5EEFC72-4F19-4740-A049-48F551CA3EB6}" dt="2022-10-17T16:29:26.887" v="1" actId="478"/>
          <ac:picMkLst>
            <pc:docMk/>
            <pc:sldMk cId="3577181020" sldId="343"/>
            <ac:picMk id="4098" creationId="{00000000-0000-0000-0000-000000000000}"/>
          </ac:picMkLst>
        </pc:pic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072978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62197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69988"/>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D0423DA6-A755-BBAA-7FBE-0294DA8EED21}"/>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07504" y="2975776"/>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4: Risk management</a:t>
            </a:r>
          </a:p>
        </p:txBody>
      </p:sp>
      <p:sp>
        <p:nvSpPr>
          <p:cNvPr id="3" name="TextBox 9"/>
          <p:cNvSpPr txBox="1">
            <a:spLocks noChangeArrowheads="1"/>
          </p:cNvSpPr>
          <p:nvPr/>
        </p:nvSpPr>
        <p:spPr bwMode="auto">
          <a:xfrm>
            <a:off x="407504" y="1509688"/>
            <a:ext cx="7494288"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17.1 Principles of project management.</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Risk and reputation</a:t>
            </a:r>
          </a:p>
        </p:txBody>
      </p:sp>
      <p:sp>
        <p:nvSpPr>
          <p:cNvPr id="3" name="Content Placeholder 2"/>
          <p:cNvSpPr>
            <a:spLocks noGrp="1"/>
          </p:cNvSpPr>
          <p:nvPr>
            <p:ph sz="quarter" idx="10"/>
          </p:nvPr>
        </p:nvSpPr>
        <p:spPr>
          <a:xfrm>
            <a:off x="457200" y="1556025"/>
            <a:ext cx="8091377" cy="4455161"/>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b="1" dirty="0"/>
              <a:t>Reputation</a:t>
            </a:r>
            <a:r>
              <a:rPr lang="en-GB" dirty="0"/>
              <a:t> is a valuable asset to commercial companies. Risk management will identify any risks to a firm’s reputation so as to reduce or eliminate difficulties that may damage and devalue the brand.</a:t>
            </a:r>
          </a:p>
          <a:p>
            <a:pPr>
              <a:lnSpc>
                <a:spcPct val="100000"/>
              </a:lnSpc>
            </a:pPr>
            <a:r>
              <a:rPr lang="en-GB" dirty="0"/>
              <a:t>The VW group has built a reputation for strong, reliable and attractive automobiles over many years of trading. VW’s reputation for diesel cars was damaged when it was discovered that emissions data in tests was not consistent with real-world driving emissions.</a:t>
            </a:r>
          </a:p>
          <a:p>
            <a:pPr>
              <a:lnSpc>
                <a:spcPct val="100000"/>
              </a:lnSpc>
            </a:pPr>
            <a:r>
              <a:rPr lang="en-GB" dirty="0"/>
              <a:t>VW has regained its position in the market, but only by spending a lot of money and time in the process.</a:t>
            </a:r>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31791" b="29363"/>
          <a:stretch/>
        </p:blipFill>
        <p:spPr bwMode="auto">
          <a:xfrm>
            <a:off x="2852250" y="5072760"/>
            <a:ext cx="3557016" cy="777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496641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Changing requirements</a:t>
            </a:r>
          </a:p>
        </p:txBody>
      </p:sp>
      <p:sp>
        <p:nvSpPr>
          <p:cNvPr id="3" name="Content Placeholder 2"/>
          <p:cNvSpPr>
            <a:spLocks noGrp="1"/>
          </p:cNvSpPr>
          <p:nvPr>
            <p:ph sz="quarter" idx="10"/>
          </p:nvPr>
        </p:nvSpPr>
        <p:spPr>
          <a:xfrm>
            <a:off x="440267" y="1625599"/>
            <a:ext cx="8065780" cy="4299713"/>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Sometimes </a:t>
            </a:r>
            <a:r>
              <a:rPr lang="en-GB" b="1" dirty="0"/>
              <a:t>change</a:t>
            </a:r>
            <a:r>
              <a:rPr lang="en-GB" dirty="0"/>
              <a:t> is unavoidable.</a:t>
            </a:r>
          </a:p>
          <a:p>
            <a:pPr>
              <a:lnSpc>
                <a:spcPct val="100000"/>
              </a:lnSpc>
            </a:pPr>
            <a:r>
              <a:rPr lang="en-GB" dirty="0"/>
              <a:t>A product as designed may need to be changed or developed in response to factors such as changing market needs, customer requests, or legal or regulatory changes.</a:t>
            </a:r>
          </a:p>
          <a:p>
            <a:pPr>
              <a:lnSpc>
                <a:spcPct val="100000"/>
              </a:lnSpc>
            </a:pPr>
            <a:r>
              <a:rPr lang="en-GB" dirty="0"/>
              <a:t>The greatest risk here is that the project is completed but the deliverable is no longer fit for purpose. </a:t>
            </a:r>
          </a:p>
          <a:p>
            <a:pPr>
              <a:lnSpc>
                <a:spcPct val="100000"/>
              </a:lnSpc>
            </a:pPr>
            <a:r>
              <a:rPr lang="en-GB" dirty="0"/>
              <a:t>The project team should maintain open and regular communication with stakeholders to ensure no nasty surprises occur and that any unavoidable changes are accounted for in a revised project plan, factoring in any time and cost implications. </a:t>
            </a:r>
          </a:p>
        </p:txBody>
      </p:sp>
    </p:spTree>
    <p:extLst>
      <p:ext uri="{BB962C8B-B14F-4D97-AF65-F5344CB8AC3E}">
        <p14:creationId xmlns:p14="http://schemas.microsoft.com/office/powerpoint/2010/main" val="17322066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Budgets and costs</a:t>
            </a:r>
          </a:p>
        </p:txBody>
      </p:sp>
      <p:sp>
        <p:nvSpPr>
          <p:cNvPr id="3" name="Content Placeholder 2"/>
          <p:cNvSpPr>
            <a:spLocks noGrp="1"/>
          </p:cNvSpPr>
          <p:nvPr>
            <p:ph sz="quarter" idx="10"/>
          </p:nvPr>
        </p:nvSpPr>
        <p:spPr>
          <a:xfrm>
            <a:off x="457200" y="1522481"/>
            <a:ext cx="8127999" cy="4180841"/>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All of the preceding problems can cause cost increases. These can only be measured and evaluated against a predetermined </a:t>
            </a:r>
            <a:r>
              <a:rPr lang="en-GB" b="1" dirty="0"/>
              <a:t>budget</a:t>
            </a:r>
            <a:r>
              <a:rPr lang="en-GB" dirty="0"/>
              <a:t>.</a:t>
            </a:r>
          </a:p>
          <a:p>
            <a:pPr>
              <a:lnSpc>
                <a:spcPct val="100000"/>
              </a:lnSpc>
            </a:pPr>
            <a:r>
              <a:rPr lang="en-GB" dirty="0"/>
              <a:t>A budget should be in place by the end of the planning stage in any project.</a:t>
            </a:r>
          </a:p>
          <a:p>
            <a:pPr>
              <a:lnSpc>
                <a:spcPct val="100000"/>
              </a:lnSpc>
            </a:pPr>
            <a:r>
              <a:rPr lang="en-GB" b="1" dirty="0"/>
              <a:t>Contingency costs</a:t>
            </a:r>
            <a:r>
              <a:rPr lang="en-GB" dirty="0"/>
              <a:t> (usually as a percentage of the total costs) should be included to allow for unforeseen problems.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8045" y="4334770"/>
            <a:ext cx="1368552" cy="13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10298" y="4735201"/>
            <a:ext cx="567690" cy="567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330556" y="4480891"/>
            <a:ext cx="5493812" cy="923330"/>
          </a:xfrm>
          <a:prstGeom prst="rect">
            <a:avLst/>
          </a:prstGeom>
          <a:noFill/>
        </p:spPr>
        <p:txBody>
          <a:bodyPr wrap="none" lIns="91440" tIns="45720" rIns="91440" bIns="45720">
            <a:spAutoFit/>
          </a:bodyPr>
          <a:lstStyle/>
          <a:p>
            <a:pPr algn="ctr"/>
            <a:r>
              <a:rPr lang="en-US"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Budget =          +</a:t>
            </a:r>
          </a:p>
        </p:txBody>
      </p:sp>
    </p:spTree>
    <p:extLst>
      <p:ext uri="{BB962C8B-B14F-4D97-AF65-F5344CB8AC3E}">
        <p14:creationId xmlns:p14="http://schemas.microsoft.com/office/powerpoint/2010/main" val="15483214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25948" y="602618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727129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431900" lvl="1" indent="-216000">
              <a:buFont typeface="Arial" panose="020B0604020202020204" pitchFamily="34" charset="0"/>
              <a:buChar char="•"/>
            </a:pPr>
            <a:r>
              <a:rPr lang="en-US" dirty="0"/>
              <a:t>describe how risks are managed throughout the life of a project, including the role of research and development.</a:t>
            </a:r>
            <a:endParaRPr lang="en-GB" dirty="0"/>
          </a:p>
          <a:p>
            <a:pPr lvl="1" indent="0">
              <a:buNone/>
            </a:pPr>
            <a:endParaRPr lang="en-GB" dirty="0"/>
          </a:p>
        </p:txBody>
      </p:sp>
      <p:pic>
        <p:nvPicPr>
          <p:cNvPr id="5" name="Picture 4" descr="A picture containing indoor&#10;&#10;Description automatically generated">
            <a:extLst>
              <a:ext uri="{FF2B5EF4-FFF2-40B4-BE49-F238E27FC236}">
                <a16:creationId xmlns:a16="http://schemas.microsoft.com/office/drawing/2014/main" id="{5064F095-D2F0-4EB6-2FF4-CD668256889E}"/>
              </a:ext>
            </a:extLst>
          </p:cNvPr>
          <p:cNvPicPr>
            <a:picLocks noChangeAspect="1"/>
          </p:cNvPicPr>
          <p:nvPr/>
        </p:nvPicPr>
        <p:blipFill>
          <a:blip r:embed="rId2"/>
          <a:stretch>
            <a:fillRect/>
          </a:stretch>
        </p:blipFill>
        <p:spPr>
          <a:xfrm>
            <a:off x="3077817" y="3367702"/>
            <a:ext cx="2988365" cy="1978298"/>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is risk management?</a:t>
            </a:r>
          </a:p>
        </p:txBody>
      </p:sp>
      <p:sp>
        <p:nvSpPr>
          <p:cNvPr id="3" name="Content Placeholder 2"/>
          <p:cNvSpPr>
            <a:spLocks noGrp="1"/>
          </p:cNvSpPr>
          <p:nvPr>
            <p:ph sz="quarter" idx="10"/>
          </p:nvPr>
        </p:nvSpPr>
        <p:spPr>
          <a:xfrm>
            <a:off x="457200" y="1536148"/>
            <a:ext cx="8465195" cy="5054600"/>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b="1" dirty="0"/>
              <a:t>Risk management </a:t>
            </a:r>
            <a:r>
              <a:rPr lang="en-GB" dirty="0"/>
              <a:t>is a process that </a:t>
            </a:r>
            <a:r>
              <a:rPr lang="en-US" dirty="0"/>
              <a:t>identifies, assesses and controls threats to an organisation or project.</a:t>
            </a:r>
            <a:endParaRPr lang="en-GB" dirty="0"/>
          </a:p>
          <a:p>
            <a:pPr>
              <a:lnSpc>
                <a:spcPct val="100000"/>
              </a:lnSpc>
            </a:pPr>
            <a:r>
              <a:rPr lang="en-GB" dirty="0"/>
              <a:t>All projects have risks associated with them. The process of risk management is designed to:</a:t>
            </a:r>
          </a:p>
          <a:p>
            <a:pPr marL="216000" indent="-216000">
              <a:spcBef>
                <a:spcPts val="500"/>
              </a:spcBef>
              <a:spcAft>
                <a:spcPts val="500"/>
              </a:spcAft>
              <a:buClr>
                <a:srgbClr val="0077E3"/>
              </a:buClr>
              <a:buFont typeface="Arial" panose="020B0604020202020204" pitchFamily="34" charset="0"/>
              <a:buChar char="•"/>
            </a:pPr>
            <a:r>
              <a:rPr lang="en-GB" dirty="0"/>
              <a:t>identify the risks</a:t>
            </a:r>
          </a:p>
          <a:p>
            <a:pPr marL="216000" indent="-216000">
              <a:spcBef>
                <a:spcPts val="500"/>
              </a:spcBef>
              <a:spcAft>
                <a:spcPts val="500"/>
              </a:spcAft>
              <a:buClr>
                <a:srgbClr val="0077E3"/>
              </a:buClr>
              <a:buFont typeface="Arial" panose="020B0604020202020204" pitchFamily="34" charset="0"/>
              <a:buChar char="•"/>
            </a:pPr>
            <a:r>
              <a:rPr lang="en-GB" dirty="0"/>
              <a:t>assess their severity and likelihood of happening</a:t>
            </a:r>
          </a:p>
          <a:p>
            <a:pPr marL="216000" indent="-216000">
              <a:spcBef>
                <a:spcPts val="500"/>
              </a:spcBef>
              <a:spcAft>
                <a:spcPts val="500"/>
              </a:spcAft>
              <a:buClr>
                <a:srgbClr val="0077E3"/>
              </a:buClr>
              <a:buFont typeface="Arial" panose="020B0604020202020204" pitchFamily="34" charset="0"/>
              <a:buChar char="•"/>
            </a:pPr>
            <a:r>
              <a:rPr lang="en-GB" dirty="0"/>
              <a:t>avoid the risks if possible </a:t>
            </a:r>
          </a:p>
          <a:p>
            <a:pPr>
              <a:lnSpc>
                <a:spcPct val="100000"/>
              </a:lnSpc>
              <a:buClr>
                <a:srgbClr val="0077E3"/>
              </a:buClr>
            </a:pPr>
            <a:r>
              <a:rPr lang="en-GB" dirty="0"/>
              <a:t>or</a:t>
            </a:r>
          </a:p>
          <a:p>
            <a:pPr marL="216000" indent="-216000">
              <a:spcBef>
                <a:spcPts val="500"/>
              </a:spcBef>
              <a:spcAft>
                <a:spcPts val="500"/>
              </a:spcAft>
              <a:buClr>
                <a:srgbClr val="0077E3"/>
              </a:buClr>
              <a:buFont typeface="Arial" panose="020B0604020202020204" pitchFamily="34" charset="0"/>
              <a:buChar char="•"/>
            </a:pPr>
            <a:r>
              <a:rPr lang="en-GB" dirty="0"/>
              <a:t>prevent risks turning into problems that affect the success of a project.</a:t>
            </a:r>
          </a:p>
          <a:p>
            <a:pPr>
              <a:lnSpc>
                <a:spcPct val="100000"/>
              </a:lnSpc>
            </a:pPr>
            <a:endParaRPr lang="en-US" dirty="0"/>
          </a:p>
          <a:p>
            <a:pPr>
              <a:lnSpc>
                <a:spcPct val="100000"/>
              </a:lnSpc>
            </a:pPr>
            <a:endParaRPr lang="en-GB"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6102" y="2960540"/>
            <a:ext cx="1860698" cy="1664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81304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Research and development</a:t>
            </a:r>
          </a:p>
        </p:txBody>
      </p:sp>
      <p:sp>
        <p:nvSpPr>
          <p:cNvPr id="3" name="Content Placeholder 2"/>
          <p:cNvSpPr>
            <a:spLocks noGrp="1"/>
          </p:cNvSpPr>
          <p:nvPr>
            <p:ph sz="quarter" idx="10"/>
          </p:nvPr>
        </p:nvSpPr>
        <p:spPr>
          <a:xfrm>
            <a:off x="440266" y="1625600"/>
            <a:ext cx="8150841" cy="4147879"/>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During the development of any new product or service, the </a:t>
            </a:r>
            <a:r>
              <a:rPr lang="en-GB" b="1" dirty="0"/>
              <a:t>research and development</a:t>
            </a:r>
            <a:r>
              <a:rPr lang="en-GB" dirty="0"/>
              <a:t> team must consider the risks associated with design, prototyping and manufacture.</a:t>
            </a:r>
          </a:p>
          <a:p>
            <a:pPr>
              <a:lnSpc>
                <a:spcPct val="100000"/>
              </a:lnSpc>
            </a:pPr>
            <a:r>
              <a:rPr lang="en-GB" dirty="0"/>
              <a:t>A good product design has manufacture in mind. Risks that may turn into problems (eg complex assembly, specialised materials) can be identified, and where possible eliminated.</a:t>
            </a:r>
          </a:p>
          <a:p>
            <a:pPr>
              <a:lnSpc>
                <a:spcPct val="100000"/>
              </a:lnSpc>
            </a:pPr>
            <a:r>
              <a:rPr lang="en-GB" dirty="0"/>
              <a:t>The same applies in other contexts, such as software projects, where thorough research can identify user needs and reduce risks in the software design process.</a:t>
            </a:r>
          </a:p>
        </p:txBody>
      </p:sp>
    </p:spTree>
    <p:extLst>
      <p:ext uri="{BB962C8B-B14F-4D97-AF65-F5344CB8AC3E}">
        <p14:creationId xmlns:p14="http://schemas.microsoft.com/office/powerpoint/2010/main" val="1909611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99533" y="1482059"/>
            <a:ext cx="8229600" cy="2538897"/>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In projects where products are delivered, applying </a:t>
            </a:r>
            <a:r>
              <a:rPr lang="en-GB" b="1" dirty="0"/>
              <a:t>quality assurance</a:t>
            </a:r>
            <a:r>
              <a:rPr lang="en-GB" dirty="0"/>
              <a:t> and </a:t>
            </a:r>
            <a:r>
              <a:rPr lang="en-GB" b="1" dirty="0"/>
              <a:t>quality control</a:t>
            </a:r>
            <a:r>
              <a:rPr lang="en-GB" dirty="0"/>
              <a:t> methods will help to reduce or eliminate risks to product quality.</a:t>
            </a:r>
          </a:p>
          <a:p>
            <a:pPr>
              <a:lnSpc>
                <a:spcPct val="100000"/>
              </a:lnSpc>
            </a:pPr>
            <a:r>
              <a:rPr lang="en-GB" dirty="0"/>
              <a:t>Compromising on quality is a risk that requires careful assessment to seek alternative solutions. For example, is it possible to reduce quality standards and not impact the safety or commercial success of the final product?</a:t>
            </a:r>
          </a:p>
        </p:txBody>
      </p:sp>
      <p:sp>
        <p:nvSpPr>
          <p:cNvPr id="2" name="Title 1"/>
          <p:cNvSpPr>
            <a:spLocks noGrp="1"/>
          </p:cNvSpPr>
          <p:nvPr>
            <p:ph type="title"/>
          </p:nvPr>
        </p:nvSpPr>
        <p:spPr>
          <a:xfrm>
            <a:off x="499533" y="991066"/>
            <a:ext cx="8229600" cy="382588"/>
          </a:xfrm>
        </p:spPr>
        <p:txBody>
          <a:bodyPr/>
          <a:lstStyle/>
          <a:p>
            <a:r>
              <a:rPr lang="en-GB" dirty="0"/>
              <a:t>Managing quality</a:t>
            </a:r>
          </a:p>
        </p:txBody>
      </p:sp>
      <p:pic>
        <p:nvPicPr>
          <p:cNvPr id="5" name="Picture 4" descr="A picture containing text, clipart&#10;&#10;Description automatically generated">
            <a:extLst>
              <a:ext uri="{FF2B5EF4-FFF2-40B4-BE49-F238E27FC236}">
                <a16:creationId xmlns:a16="http://schemas.microsoft.com/office/drawing/2014/main" id="{86761306-4980-7B94-A72B-3302572DAD58}"/>
              </a:ext>
            </a:extLst>
          </p:cNvPr>
          <p:cNvPicPr>
            <a:picLocks noChangeAspect="1"/>
          </p:cNvPicPr>
          <p:nvPr/>
        </p:nvPicPr>
        <p:blipFill>
          <a:blip r:embed="rId3"/>
          <a:stretch>
            <a:fillRect/>
          </a:stretch>
        </p:blipFill>
        <p:spPr>
          <a:xfrm>
            <a:off x="2233083" y="3885734"/>
            <a:ext cx="4762500" cy="1981200"/>
          </a:xfrm>
          <a:prstGeom prst="rect">
            <a:avLst/>
          </a:prstGeom>
        </p:spPr>
      </p:pic>
    </p:spTree>
    <p:extLst>
      <p:ext uri="{BB962C8B-B14F-4D97-AF65-F5344CB8AC3E}">
        <p14:creationId xmlns:p14="http://schemas.microsoft.com/office/powerpoint/2010/main" val="3577181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Managing time</a:t>
            </a:r>
          </a:p>
        </p:txBody>
      </p:sp>
      <p:sp>
        <p:nvSpPr>
          <p:cNvPr id="3" name="Content Placeholder 2"/>
          <p:cNvSpPr>
            <a:spLocks noGrp="1"/>
          </p:cNvSpPr>
          <p:nvPr>
            <p:ph sz="quarter" idx="10"/>
          </p:nvPr>
        </p:nvSpPr>
        <p:spPr>
          <a:xfrm>
            <a:off x="440267" y="1625598"/>
            <a:ext cx="5205621" cy="1638597"/>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b="1" dirty="0"/>
              <a:t>Time </a:t>
            </a:r>
            <a:r>
              <a:rPr lang="en-GB" dirty="0"/>
              <a:t>is one of the most valuable resources to any enterprise. Overrunning nearly always has cost implications such as lost sales, contractual penalties, extra staffing to make up lost time and so on.</a:t>
            </a:r>
          </a:p>
          <a:p>
            <a:pPr>
              <a:lnSpc>
                <a:spcPct val="100000"/>
              </a:lnSpc>
            </a:pPr>
            <a:endParaRPr lang="en-GB" dirty="0"/>
          </a:p>
        </p:txBody>
      </p:sp>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3519" t="28970" r="14259" b="22402"/>
          <a:stretch/>
        </p:blipFill>
        <p:spPr bwMode="auto">
          <a:xfrm>
            <a:off x="6059738" y="1667457"/>
            <a:ext cx="2621909" cy="1250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389D2C0D-0B8D-2672-BECD-387995768287}"/>
              </a:ext>
            </a:extLst>
          </p:cNvPr>
          <p:cNvSpPr txBox="1"/>
          <p:nvPr/>
        </p:nvSpPr>
        <p:spPr>
          <a:xfrm>
            <a:off x="342717" y="3429000"/>
            <a:ext cx="8338930" cy="1938992"/>
          </a:xfrm>
          <a:prstGeom prst="rect">
            <a:avLst/>
          </a:prstGeom>
          <a:noFill/>
        </p:spPr>
        <p:txBody>
          <a:bodyPr wrap="square">
            <a:spAutoFit/>
          </a:bodyPr>
          <a:lstStyle/>
          <a:p>
            <a:pPr>
              <a:lnSpc>
                <a:spcPct val="100000"/>
              </a:lnSpc>
            </a:pPr>
            <a:r>
              <a:rPr lang="en-GB" dirty="0"/>
              <a:t>Risk management helps to identify possible risks in schedules at the start of a project (eg bottlenecks). Gantt charts and critical path analysis are examples of tools that can be used to anticipate such risks. </a:t>
            </a:r>
          </a:p>
          <a:p>
            <a:pPr>
              <a:lnSpc>
                <a:spcPct val="100000"/>
              </a:lnSpc>
            </a:pPr>
            <a:endParaRPr lang="en-GB" dirty="0"/>
          </a:p>
          <a:p>
            <a:pPr>
              <a:lnSpc>
                <a:spcPct val="100000"/>
              </a:lnSpc>
            </a:pPr>
            <a:r>
              <a:rPr lang="en-GB" dirty="0"/>
              <a:t>At the start of a project, the project teams should ensure there is enough time assigned to each task, plus an extra period of contingency time. </a:t>
            </a:r>
          </a:p>
        </p:txBody>
      </p:sp>
    </p:spTree>
    <p:extLst>
      <p:ext uri="{BB962C8B-B14F-4D97-AF65-F5344CB8AC3E}">
        <p14:creationId xmlns:p14="http://schemas.microsoft.com/office/powerpoint/2010/main" val="2682916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Managing safety</a:t>
            </a:r>
          </a:p>
        </p:txBody>
      </p:sp>
      <p:sp>
        <p:nvSpPr>
          <p:cNvPr id="3" name="Content Placeholder 2"/>
          <p:cNvSpPr>
            <a:spLocks noGrp="1"/>
          </p:cNvSpPr>
          <p:nvPr>
            <p:ph sz="quarter" idx="10"/>
          </p:nvPr>
        </p:nvSpPr>
        <p:spPr>
          <a:xfrm>
            <a:off x="3466909" y="1803204"/>
            <a:ext cx="4826486" cy="3513075"/>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b="1" dirty="0"/>
              <a:t>Safety</a:t>
            </a:r>
            <a:r>
              <a:rPr lang="en-GB" dirty="0"/>
              <a:t> is of paramount importance.</a:t>
            </a:r>
          </a:p>
          <a:p>
            <a:pPr>
              <a:lnSpc>
                <a:spcPct val="100000"/>
              </a:lnSpc>
            </a:pPr>
            <a:r>
              <a:rPr lang="en-GB" dirty="0"/>
              <a:t>Accidents risk the health and safety of staff, and cause disruption. A serious incident may prevent production altogether.</a:t>
            </a:r>
          </a:p>
          <a:p>
            <a:pPr>
              <a:lnSpc>
                <a:spcPct val="100000"/>
              </a:lnSpc>
            </a:pPr>
            <a:r>
              <a:rPr lang="en-GB" dirty="0"/>
              <a:t>Risk assessment processes and documentation should be in place in project work where appropriate, to identify and mitigate health and safety risks.</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037120"/>
            <a:ext cx="2389635" cy="2110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9209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Risks to resources</a:t>
            </a:r>
          </a:p>
        </p:txBody>
      </p:sp>
      <p:sp>
        <p:nvSpPr>
          <p:cNvPr id="3" name="Content Placeholder 2"/>
          <p:cNvSpPr>
            <a:spLocks noGrp="1"/>
          </p:cNvSpPr>
          <p:nvPr>
            <p:ph sz="quarter" idx="10"/>
          </p:nvPr>
        </p:nvSpPr>
        <p:spPr>
          <a:xfrm>
            <a:off x="508001" y="1576596"/>
            <a:ext cx="8019312" cy="3101730"/>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b="1" dirty="0"/>
              <a:t>Risks to resources</a:t>
            </a:r>
            <a:r>
              <a:rPr lang="en-GB" dirty="0"/>
              <a:t> should be considered at the start of a project. Such risks include insufficient staff, limited storage space and shortages of raw materials or components. </a:t>
            </a:r>
          </a:p>
          <a:p>
            <a:pPr>
              <a:lnSpc>
                <a:spcPct val="100000"/>
              </a:lnSpc>
            </a:pPr>
            <a:r>
              <a:rPr lang="en-GB" dirty="0"/>
              <a:t>Risks can be reduced by having contingency plans in place at the outset. These plans will also embrace the very real possibility of circumstances changing unexpectedly. </a:t>
            </a:r>
          </a:p>
          <a:p>
            <a:pPr>
              <a:lnSpc>
                <a:spcPct val="100000"/>
              </a:lnSpc>
            </a:pPr>
            <a:r>
              <a:rPr lang="en-GB" dirty="0"/>
              <a:t>Risks do not always have to be avoided, but should always be anticipated and plans should be in place to deal with them.</a:t>
            </a:r>
          </a:p>
          <a:p>
            <a:pPr>
              <a:lnSpc>
                <a:spcPct val="100000"/>
              </a:lnSpc>
            </a:pPr>
            <a:endParaRPr lang="en-GB" sz="2400" dirty="0"/>
          </a:p>
        </p:txBody>
      </p:sp>
    </p:spTree>
    <p:extLst>
      <p:ext uri="{BB962C8B-B14F-4D97-AF65-F5344CB8AC3E}">
        <p14:creationId xmlns:p14="http://schemas.microsoft.com/office/powerpoint/2010/main" val="2778030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Documentation in risk management</a:t>
            </a:r>
          </a:p>
        </p:txBody>
      </p:sp>
      <p:sp>
        <p:nvSpPr>
          <p:cNvPr id="3" name="Content Placeholder 2"/>
          <p:cNvSpPr>
            <a:spLocks noGrp="1"/>
          </p:cNvSpPr>
          <p:nvPr>
            <p:ph sz="quarter" idx="10"/>
          </p:nvPr>
        </p:nvSpPr>
        <p:spPr>
          <a:xfrm>
            <a:off x="457200" y="1537167"/>
            <a:ext cx="3593805" cy="4639946"/>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Clear </a:t>
            </a:r>
            <a:r>
              <a:rPr lang="en-GB" b="1" dirty="0"/>
              <a:t>documentation</a:t>
            </a:r>
            <a:r>
              <a:rPr lang="en-GB" dirty="0"/>
              <a:t> is very important at every stage of a project. Without it, firms run the risk of miscommunication or serious design errors.</a:t>
            </a:r>
          </a:p>
          <a:p>
            <a:pPr>
              <a:lnSpc>
                <a:spcPct val="100000"/>
              </a:lnSpc>
            </a:pPr>
            <a:r>
              <a:rPr lang="en-GB" dirty="0"/>
              <a:t>Engineering drawings are a good example here. They should be clear, complete                                                                and follow recognised standards.</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0223" y="1537167"/>
            <a:ext cx="3976577" cy="2651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21150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schemas.microsoft.com/office/2006/documentManagement/types"/>
    <ds:schemaRef ds:uri="http://purl.org/dc/terms/"/>
    <ds:schemaRef ds:uri="http://schemas.microsoft.com/office/2006/metadata/properties"/>
    <ds:schemaRef ds:uri="http://schemas.openxmlformats.org/package/2006/metadata/core-properties"/>
    <ds:schemaRef ds:uri="http://schemas.microsoft.com/office/infopath/2007/PartnerControls"/>
    <ds:schemaRef ds:uri="http://www.w3.org/XML/1998/namespace"/>
    <ds:schemaRef ds:uri="b461a341-6040-4841-94a8-bc3e8908b04d"/>
    <ds:schemaRef ds:uri="http://purl.org/dc/dcmitype/"/>
    <ds:schemaRef ds:uri="http://purl.org/dc/elements/1.1/"/>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884</Words>
  <Application>Microsoft Office PowerPoint</Application>
  <PresentationFormat>On-screen Show (4:3)</PresentationFormat>
  <Paragraphs>66</Paragraphs>
  <Slides>13</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ＭＳ Ｐゴシック</vt:lpstr>
      <vt:lpstr>Arial</vt:lpstr>
      <vt:lpstr>Calibri</vt:lpstr>
      <vt:lpstr>Lucida Grande</vt:lpstr>
      <vt:lpstr>Times New Roman</vt:lpstr>
      <vt:lpstr>Default Design</vt:lpstr>
      <vt:lpstr>PowerPoint Presentation</vt:lpstr>
      <vt:lpstr>Objectives</vt:lpstr>
      <vt:lpstr>What is risk management?</vt:lpstr>
      <vt:lpstr>Research and development</vt:lpstr>
      <vt:lpstr>Managing quality</vt:lpstr>
      <vt:lpstr>Managing time</vt:lpstr>
      <vt:lpstr>Managing safety</vt:lpstr>
      <vt:lpstr>Risks to resources</vt:lpstr>
      <vt:lpstr>Documentation in risk management</vt:lpstr>
      <vt:lpstr>Risk and reputation</vt:lpstr>
      <vt:lpstr>Changing requirements</vt:lpstr>
      <vt:lpstr>Budgets and costs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211</cp:revision>
  <dcterms:created xsi:type="dcterms:W3CDTF">2013-05-28T00:38:54Z</dcterms:created>
  <dcterms:modified xsi:type="dcterms:W3CDTF">2025-11-12T12:08:14Z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