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256" r:id="rId5"/>
    <p:sldId id="351" r:id="rId6"/>
    <p:sldId id="272" r:id="rId7"/>
    <p:sldId id="361" r:id="rId8"/>
    <p:sldId id="348" r:id="rId9"/>
    <p:sldId id="352" r:id="rId10"/>
    <p:sldId id="349" r:id="rId11"/>
    <p:sldId id="362" r:id="rId12"/>
    <p:sldId id="355" r:id="rId13"/>
    <p:sldId id="356" r:id="rId14"/>
    <p:sldId id="364" r:id="rId15"/>
    <p:sldId id="359" r:id="rId16"/>
    <p:sldId id="365" r:id="rId17"/>
    <p:sldId id="367" r:id="rId18"/>
    <p:sldId id="341"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4"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727C46-4909-4378-A324-978E8EF12DE8}" v="2" dt="2022-10-17T14:01:19.7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353" autoAdjust="0"/>
    <p:restoredTop sz="93741" autoAdjust="0"/>
  </p:normalViewPr>
  <p:slideViewPr>
    <p:cSldViewPr snapToGrid="0">
      <p:cViewPr varScale="1">
        <p:scale>
          <a:sx n="64" d="100"/>
          <a:sy n="64" d="100"/>
        </p:scale>
        <p:origin x="131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2160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4727C46-4909-4378-A324-978E8EF12DE8}"/>
    <pc:docChg chg="custSel modSld">
      <pc:chgData name="Caroline Prodger" userId="e4ef2e75-b60b-401b-8ebe-291bdcf405f4" providerId="ADAL" clId="{04727C46-4909-4378-A324-978E8EF12DE8}" dt="2022-10-17T14:02:48.618" v="92" actId="20577"/>
      <pc:docMkLst>
        <pc:docMk/>
      </pc:docMkLst>
      <pc:sldChg chg="delSp modSp mod">
        <pc:chgData name="Caroline Prodger" userId="e4ef2e75-b60b-401b-8ebe-291bdcf405f4" providerId="ADAL" clId="{04727C46-4909-4378-A324-978E8EF12DE8}" dt="2022-10-17T14:02:48.618" v="92" actId="20577"/>
        <pc:sldMkLst>
          <pc:docMk/>
          <pc:sldMk cId="76338198" sldId="272"/>
        </pc:sldMkLst>
        <pc:spChg chg="mod">
          <ac:chgData name="Caroline Prodger" userId="e4ef2e75-b60b-401b-8ebe-291bdcf405f4" providerId="ADAL" clId="{04727C46-4909-4378-A324-978E8EF12DE8}" dt="2022-10-17T14:02:48.618" v="92" actId="20577"/>
          <ac:spMkLst>
            <pc:docMk/>
            <pc:sldMk cId="76338198" sldId="272"/>
            <ac:spMk id="7" creationId="{BE53C081-53A5-EF47-AFA1-9FEA354B2F56}"/>
          </ac:spMkLst>
        </pc:spChg>
        <pc:picChg chg="del">
          <ac:chgData name="Caroline Prodger" userId="e4ef2e75-b60b-401b-8ebe-291bdcf405f4" providerId="ADAL" clId="{04727C46-4909-4378-A324-978E8EF12DE8}" dt="2022-10-17T14:01:16.821" v="8" actId="21"/>
          <ac:picMkLst>
            <pc:docMk/>
            <pc:sldMk cId="76338198" sldId="272"/>
            <ac:picMk id="2" creationId="{4AE03F7F-682B-B80A-9F5D-03F8803C61EC}"/>
          </ac:picMkLst>
        </pc:picChg>
      </pc:sldChg>
      <pc:sldChg chg="delCm">
        <pc:chgData name="Caroline Prodger" userId="e4ef2e75-b60b-401b-8ebe-291bdcf405f4" providerId="ADAL" clId="{04727C46-4909-4378-A324-978E8EF12DE8}" dt="2022-10-17T13:59:21.815" v="2" actId="1592"/>
        <pc:sldMkLst>
          <pc:docMk/>
          <pc:sldMk cId="4182898597" sldId="348"/>
        </pc:sldMkLst>
      </pc:sldChg>
      <pc:sldChg chg="addSp modSp mod delCm modCm modNotesTx">
        <pc:chgData name="Caroline Prodger" userId="e4ef2e75-b60b-401b-8ebe-291bdcf405f4" providerId="ADAL" clId="{04727C46-4909-4378-A324-978E8EF12DE8}" dt="2022-10-17T14:01:48.373" v="85" actId="20577"/>
        <pc:sldMkLst>
          <pc:docMk/>
          <pc:sldMk cId="775554670" sldId="351"/>
        </pc:sldMkLst>
        <pc:picChg chg="add mod">
          <ac:chgData name="Caroline Prodger" userId="e4ef2e75-b60b-401b-8ebe-291bdcf405f4" providerId="ADAL" clId="{04727C46-4909-4378-A324-978E8EF12DE8}" dt="2022-10-17T14:01:23.182" v="10" actId="1076"/>
          <ac:picMkLst>
            <pc:docMk/>
            <pc:sldMk cId="775554670" sldId="351"/>
            <ac:picMk id="4" creationId="{DCA80401-9606-ACBA-14EB-11048A399DD4}"/>
          </ac:picMkLst>
        </pc:picChg>
      </pc:sldChg>
      <pc:sldChg chg="modSp mod delCm">
        <pc:chgData name="Caroline Prodger" userId="e4ef2e75-b60b-401b-8ebe-291bdcf405f4" providerId="ADAL" clId="{04727C46-4909-4378-A324-978E8EF12DE8}" dt="2022-10-17T14:00:47.711" v="7" actId="1592"/>
        <pc:sldMkLst>
          <pc:docMk/>
          <pc:sldMk cId="2146052737" sldId="352"/>
        </pc:sldMkLst>
        <pc:spChg chg="mod">
          <ac:chgData name="Caroline Prodger" userId="e4ef2e75-b60b-401b-8ebe-291bdcf405f4" providerId="ADAL" clId="{04727C46-4909-4378-A324-978E8EF12DE8}" dt="2022-10-17T14:00:10.881" v="6" actId="113"/>
          <ac:spMkLst>
            <pc:docMk/>
            <pc:sldMk cId="2146052737" sldId="352"/>
            <ac:spMk id="7" creationId="{00000000-0000-0000-0000-000000000000}"/>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CEC57BA2-EB7E-4200-888E-8206BA863EAD}"/>
    <pc:docChg chg="undo custSel addSld delSld modSld">
      <pc:chgData name="Caroline Prodger" userId="e4ef2e75-b60b-401b-8ebe-291bdcf405f4" providerId="ADAL" clId="{CEC57BA2-EB7E-4200-888E-8206BA863EAD}" dt="2022-10-05T12:57:19.654" v="1933" actId="20577"/>
      <pc:docMkLst>
        <pc:docMk/>
      </pc:docMkLst>
      <pc:sldChg chg="modSp mod">
        <pc:chgData name="Caroline Prodger" userId="e4ef2e75-b60b-401b-8ebe-291bdcf405f4" providerId="ADAL" clId="{CEC57BA2-EB7E-4200-888E-8206BA863EAD}" dt="2022-10-03T13:34:38.975" v="51" actId="1076"/>
        <pc:sldMkLst>
          <pc:docMk/>
          <pc:sldMk cId="4022091065" sldId="256"/>
        </pc:sldMkLst>
        <pc:spChg chg="mod">
          <ac:chgData name="Caroline Prodger" userId="e4ef2e75-b60b-401b-8ebe-291bdcf405f4" providerId="ADAL" clId="{CEC57BA2-EB7E-4200-888E-8206BA863EAD}" dt="2022-10-03T13:34:38.975" v="51" actId="1076"/>
          <ac:spMkLst>
            <pc:docMk/>
            <pc:sldMk cId="4022091065" sldId="256"/>
            <ac:spMk id="3" creationId="{00000000-0000-0000-0000-000000000000}"/>
          </ac:spMkLst>
        </pc:spChg>
        <pc:spChg chg="mod">
          <ac:chgData name="Caroline Prodger" userId="e4ef2e75-b60b-401b-8ebe-291bdcf405f4" providerId="ADAL" clId="{CEC57BA2-EB7E-4200-888E-8206BA863EAD}" dt="2022-10-03T13:34:35.242" v="50" actId="1076"/>
          <ac:spMkLst>
            <pc:docMk/>
            <pc:sldMk cId="4022091065" sldId="256"/>
            <ac:spMk id="18434" creationId="{00000000-0000-0000-0000-000000000000}"/>
          </ac:spMkLst>
        </pc:spChg>
      </pc:sldChg>
      <pc:sldChg chg="addSp modSp add mod">
        <pc:chgData name="Caroline Prodger" userId="e4ef2e75-b60b-401b-8ebe-291bdcf405f4" providerId="ADAL" clId="{CEC57BA2-EB7E-4200-888E-8206BA863EAD}" dt="2022-10-05T12:57:19.654" v="1933" actId="20577"/>
        <pc:sldMkLst>
          <pc:docMk/>
          <pc:sldMk cId="76338198" sldId="272"/>
        </pc:sldMkLst>
        <pc:spChg chg="mod">
          <ac:chgData name="Caroline Prodger" userId="e4ef2e75-b60b-401b-8ebe-291bdcf405f4" providerId="ADAL" clId="{CEC57BA2-EB7E-4200-888E-8206BA863EAD}" dt="2022-10-05T12:57:19.654" v="1933" actId="20577"/>
          <ac:spMkLst>
            <pc:docMk/>
            <pc:sldMk cId="76338198" sldId="272"/>
            <ac:spMk id="7" creationId="{BE53C081-53A5-EF47-AFA1-9FEA354B2F56}"/>
          </ac:spMkLst>
        </pc:spChg>
        <pc:spChg chg="mod">
          <ac:chgData name="Caroline Prodger" userId="e4ef2e75-b60b-401b-8ebe-291bdcf405f4" providerId="ADAL" clId="{CEC57BA2-EB7E-4200-888E-8206BA863EAD}" dt="2022-10-03T14:45:07.441" v="1911" actId="20577"/>
          <ac:spMkLst>
            <pc:docMk/>
            <pc:sldMk cId="76338198" sldId="272"/>
            <ac:spMk id="2053" creationId="{00000000-0000-0000-0000-000000000000}"/>
          </ac:spMkLst>
        </pc:spChg>
        <pc:picChg chg="add mod">
          <ac:chgData name="Caroline Prodger" userId="e4ef2e75-b60b-401b-8ebe-291bdcf405f4" providerId="ADAL" clId="{CEC57BA2-EB7E-4200-888E-8206BA863EAD}" dt="2022-10-03T13:52:14.242" v="134" actId="1076"/>
          <ac:picMkLst>
            <pc:docMk/>
            <pc:sldMk cId="76338198" sldId="272"/>
            <ac:picMk id="2" creationId="{4AE03F7F-682B-B80A-9F5D-03F8803C61EC}"/>
          </ac:picMkLst>
        </pc:picChg>
      </pc:sldChg>
      <pc:sldChg chg="add del">
        <pc:chgData name="Caroline Prodger" userId="e4ef2e75-b60b-401b-8ebe-291bdcf405f4" providerId="ADAL" clId="{CEC57BA2-EB7E-4200-888E-8206BA863EAD}" dt="2022-10-03T13:45:47.227" v="53" actId="2696"/>
        <pc:sldMkLst>
          <pc:docMk/>
          <pc:sldMk cId="3479555221" sldId="280"/>
        </pc:sldMkLst>
      </pc:sldChg>
      <pc:sldChg chg="addSp delSp modSp mod modNotesTx">
        <pc:chgData name="Caroline Prodger" userId="e4ef2e75-b60b-401b-8ebe-291bdcf405f4" providerId="ADAL" clId="{CEC57BA2-EB7E-4200-888E-8206BA863EAD}" dt="2022-10-03T14:29:07.038" v="1141" actId="20577"/>
        <pc:sldMkLst>
          <pc:docMk/>
          <pc:sldMk cId="727129623" sldId="341"/>
        </pc:sldMkLst>
        <pc:spChg chg="add del mod">
          <ac:chgData name="Caroline Prodger" userId="e4ef2e75-b60b-401b-8ebe-291bdcf405f4" providerId="ADAL" clId="{CEC57BA2-EB7E-4200-888E-8206BA863EAD}" dt="2022-10-03T14:28:04.286" v="1082" actId="21"/>
          <ac:spMkLst>
            <pc:docMk/>
            <pc:sldMk cId="727129623" sldId="341"/>
            <ac:spMk id="3" creationId="{40BDE31A-02B9-DA08-2B98-2722668D6642}"/>
          </ac:spMkLst>
        </pc:spChg>
        <pc:spChg chg="add del mod">
          <ac:chgData name="Caroline Prodger" userId="e4ef2e75-b60b-401b-8ebe-291bdcf405f4" providerId="ADAL" clId="{CEC57BA2-EB7E-4200-888E-8206BA863EAD}" dt="2022-10-03T14:28:57.913" v="1138" actId="478"/>
          <ac:spMkLst>
            <pc:docMk/>
            <pc:sldMk cId="727129623" sldId="341"/>
            <ac:spMk id="4" creationId="{00000000-0000-0000-0000-000000000000}"/>
          </ac:spMkLst>
        </pc:spChg>
        <pc:spChg chg="add del mod">
          <ac:chgData name="Caroline Prodger" userId="e4ef2e75-b60b-401b-8ebe-291bdcf405f4" providerId="ADAL" clId="{CEC57BA2-EB7E-4200-888E-8206BA863EAD}" dt="2022-10-03T14:29:00.756" v="1139" actId="478"/>
          <ac:spMkLst>
            <pc:docMk/>
            <pc:sldMk cId="727129623" sldId="341"/>
            <ac:spMk id="6" creationId="{80BC7813-17F4-2A00-2F9C-E9A04970DB83}"/>
          </ac:spMkLst>
        </pc:spChg>
        <pc:spChg chg="mod">
          <ac:chgData name="Caroline Prodger" userId="e4ef2e75-b60b-401b-8ebe-291bdcf405f4" providerId="ADAL" clId="{CEC57BA2-EB7E-4200-888E-8206BA863EAD}" dt="2022-10-03T14:29:04.969" v="1140" actId="1076"/>
          <ac:spMkLst>
            <pc:docMk/>
            <pc:sldMk cId="727129623" sldId="341"/>
            <ac:spMk id="18434" creationId="{00000000-0000-0000-0000-000000000000}"/>
          </ac:spMkLst>
        </pc:spChg>
        <pc:picChg chg="del">
          <ac:chgData name="Caroline Prodger" userId="e4ef2e75-b60b-401b-8ebe-291bdcf405f4" providerId="ADAL" clId="{CEC57BA2-EB7E-4200-888E-8206BA863EAD}" dt="2022-10-03T14:28:16.433" v="1084" actId="21"/>
          <ac:picMkLst>
            <pc:docMk/>
            <pc:sldMk cId="727129623" sldId="341"/>
            <ac:picMk id="2050" creationId="{00000000-0000-0000-0000-000000000000}"/>
          </ac:picMkLst>
        </pc:picChg>
      </pc:sldChg>
      <pc:sldChg chg="modSp mod modNotesTx">
        <pc:chgData name="Caroline Prodger" userId="e4ef2e75-b60b-401b-8ebe-291bdcf405f4" providerId="ADAL" clId="{CEC57BA2-EB7E-4200-888E-8206BA863EAD}" dt="2022-10-03T14:46:05.395" v="1926" actId="20577"/>
        <pc:sldMkLst>
          <pc:docMk/>
          <pc:sldMk cId="4182898597" sldId="348"/>
        </pc:sldMkLst>
        <pc:spChg chg="mod">
          <ac:chgData name="Caroline Prodger" userId="e4ef2e75-b60b-401b-8ebe-291bdcf405f4" providerId="ADAL" clId="{CEC57BA2-EB7E-4200-888E-8206BA863EAD}" dt="2022-10-03T14:46:05.395" v="1926" actId="20577"/>
          <ac:spMkLst>
            <pc:docMk/>
            <pc:sldMk cId="4182898597" sldId="348"/>
            <ac:spMk id="2" creationId="{00000000-0000-0000-0000-000000000000}"/>
          </ac:spMkLst>
        </pc:spChg>
        <pc:spChg chg="mod">
          <ac:chgData name="Caroline Prodger" userId="e4ef2e75-b60b-401b-8ebe-291bdcf405f4" providerId="ADAL" clId="{CEC57BA2-EB7E-4200-888E-8206BA863EAD}" dt="2022-10-03T13:52:51.902" v="138" actId="20577"/>
          <ac:spMkLst>
            <pc:docMk/>
            <pc:sldMk cId="4182898597" sldId="348"/>
            <ac:spMk id="7" creationId="{00000000-0000-0000-0000-000000000000}"/>
          </ac:spMkLst>
        </pc:spChg>
      </pc:sldChg>
      <pc:sldChg chg="modSp mod modNotesTx">
        <pc:chgData name="Caroline Prodger" userId="e4ef2e75-b60b-401b-8ebe-291bdcf405f4" providerId="ADAL" clId="{CEC57BA2-EB7E-4200-888E-8206BA863EAD}" dt="2022-10-03T13:55:55.888" v="282" actId="20577"/>
        <pc:sldMkLst>
          <pc:docMk/>
          <pc:sldMk cId="1206695800" sldId="349"/>
        </pc:sldMkLst>
        <pc:spChg chg="mod">
          <ac:chgData name="Caroline Prodger" userId="e4ef2e75-b60b-401b-8ebe-291bdcf405f4" providerId="ADAL" clId="{CEC57BA2-EB7E-4200-888E-8206BA863EAD}" dt="2022-10-03T13:55:55.888" v="282" actId="20577"/>
          <ac:spMkLst>
            <pc:docMk/>
            <pc:sldMk cId="1206695800" sldId="349"/>
            <ac:spMk id="2" creationId="{00000000-0000-0000-0000-000000000000}"/>
          </ac:spMkLst>
        </pc:spChg>
        <pc:spChg chg="mod">
          <ac:chgData name="Caroline Prodger" userId="e4ef2e75-b60b-401b-8ebe-291bdcf405f4" providerId="ADAL" clId="{CEC57BA2-EB7E-4200-888E-8206BA863EAD}" dt="2022-10-03T13:55:22.535" v="258" actId="20577"/>
          <ac:spMkLst>
            <pc:docMk/>
            <pc:sldMk cId="1206695800" sldId="349"/>
            <ac:spMk id="7" creationId="{00000000-0000-0000-0000-000000000000}"/>
          </ac:spMkLst>
        </pc:spChg>
        <pc:grpChg chg="mod">
          <ac:chgData name="Caroline Prodger" userId="e4ef2e75-b60b-401b-8ebe-291bdcf405f4" providerId="ADAL" clId="{CEC57BA2-EB7E-4200-888E-8206BA863EAD}" dt="2022-10-03T13:55:35.006" v="261" actId="14100"/>
          <ac:grpSpMkLst>
            <pc:docMk/>
            <pc:sldMk cId="1206695800" sldId="349"/>
            <ac:grpSpMk id="14" creationId="{00000000-0000-0000-0000-000000000000}"/>
          </ac:grpSpMkLst>
        </pc:grpChg>
      </pc:sldChg>
      <pc:sldChg chg="modSp mod modNotesTx">
        <pc:chgData name="Caroline Prodger" userId="e4ef2e75-b60b-401b-8ebe-291bdcf405f4" providerId="ADAL" clId="{CEC57BA2-EB7E-4200-888E-8206BA863EAD}" dt="2022-10-03T13:54:21.370" v="177" actId="20577"/>
        <pc:sldMkLst>
          <pc:docMk/>
          <pc:sldMk cId="2146052737" sldId="352"/>
        </pc:sldMkLst>
        <pc:spChg chg="mod">
          <ac:chgData name="Caroline Prodger" userId="e4ef2e75-b60b-401b-8ebe-291bdcf405f4" providerId="ADAL" clId="{CEC57BA2-EB7E-4200-888E-8206BA863EAD}" dt="2022-10-03T13:53:51.061" v="157" actId="20577"/>
          <ac:spMkLst>
            <pc:docMk/>
            <pc:sldMk cId="2146052737" sldId="352"/>
            <ac:spMk id="2" creationId="{00000000-0000-0000-0000-000000000000}"/>
          </ac:spMkLst>
        </pc:spChg>
        <pc:spChg chg="mod">
          <ac:chgData name="Caroline Prodger" userId="e4ef2e75-b60b-401b-8ebe-291bdcf405f4" providerId="ADAL" clId="{CEC57BA2-EB7E-4200-888E-8206BA863EAD}" dt="2022-10-03T13:54:17.912" v="176" actId="20577"/>
          <ac:spMkLst>
            <pc:docMk/>
            <pc:sldMk cId="2146052737" sldId="352"/>
            <ac:spMk id="7" creationId="{00000000-0000-0000-0000-000000000000}"/>
          </ac:spMkLst>
        </pc:spChg>
        <pc:grpChg chg="mod">
          <ac:chgData name="Caroline Prodger" userId="e4ef2e75-b60b-401b-8ebe-291bdcf405f4" providerId="ADAL" clId="{CEC57BA2-EB7E-4200-888E-8206BA863EAD}" dt="2022-10-03T13:53:33.211" v="143" actId="14100"/>
          <ac:grpSpMkLst>
            <pc:docMk/>
            <pc:sldMk cId="2146052737" sldId="352"/>
            <ac:grpSpMk id="55" creationId="{00000000-0000-0000-0000-000000000000}"/>
          </ac:grpSpMkLst>
        </pc:grpChg>
      </pc:sldChg>
      <pc:sldChg chg="modSp del mod">
        <pc:chgData name="Caroline Prodger" userId="e4ef2e75-b60b-401b-8ebe-291bdcf405f4" providerId="ADAL" clId="{CEC57BA2-EB7E-4200-888E-8206BA863EAD}" dt="2022-10-03T13:59:53.385" v="385" actId="2696"/>
        <pc:sldMkLst>
          <pc:docMk/>
          <pc:sldMk cId="160921680" sldId="353"/>
        </pc:sldMkLst>
        <pc:spChg chg="mod">
          <ac:chgData name="Caroline Prodger" userId="e4ef2e75-b60b-401b-8ebe-291bdcf405f4" providerId="ADAL" clId="{CEC57BA2-EB7E-4200-888E-8206BA863EAD}" dt="2022-10-03T13:56:27.047" v="338" actId="20577"/>
          <ac:spMkLst>
            <pc:docMk/>
            <pc:sldMk cId="160921680" sldId="353"/>
            <ac:spMk id="2" creationId="{00000000-0000-0000-0000-000000000000}"/>
          </ac:spMkLst>
        </pc:spChg>
        <pc:spChg chg="mod">
          <ac:chgData name="Caroline Prodger" userId="e4ef2e75-b60b-401b-8ebe-291bdcf405f4" providerId="ADAL" clId="{CEC57BA2-EB7E-4200-888E-8206BA863EAD}" dt="2022-10-03T13:57:48.809" v="357" actId="21"/>
          <ac:spMkLst>
            <pc:docMk/>
            <pc:sldMk cId="160921680" sldId="353"/>
            <ac:spMk id="7" creationId="{00000000-0000-0000-0000-000000000000}"/>
          </ac:spMkLst>
        </pc:spChg>
        <pc:spChg chg="mod">
          <ac:chgData name="Caroline Prodger" userId="e4ef2e75-b60b-401b-8ebe-291bdcf405f4" providerId="ADAL" clId="{CEC57BA2-EB7E-4200-888E-8206BA863EAD}" dt="2022-10-03T13:57:06.297" v="353" actId="14100"/>
          <ac:spMkLst>
            <pc:docMk/>
            <pc:sldMk cId="160921680" sldId="353"/>
            <ac:spMk id="30" creationId="{00000000-0000-0000-0000-000000000000}"/>
          </ac:spMkLst>
        </pc:spChg>
        <pc:cxnChg chg="mod">
          <ac:chgData name="Caroline Prodger" userId="e4ef2e75-b60b-401b-8ebe-291bdcf405f4" providerId="ADAL" clId="{CEC57BA2-EB7E-4200-888E-8206BA863EAD}" dt="2022-10-03T13:56:59.501" v="352" actId="1076"/>
          <ac:cxnSpMkLst>
            <pc:docMk/>
            <pc:sldMk cId="160921680" sldId="353"/>
            <ac:cxnSpMk id="36" creationId="{00000000-0000-0000-0000-000000000000}"/>
          </ac:cxnSpMkLst>
        </pc:cxnChg>
        <pc:cxnChg chg="mod">
          <ac:chgData name="Caroline Prodger" userId="e4ef2e75-b60b-401b-8ebe-291bdcf405f4" providerId="ADAL" clId="{CEC57BA2-EB7E-4200-888E-8206BA863EAD}" dt="2022-10-03T13:57:06.297" v="353" actId="14100"/>
          <ac:cxnSpMkLst>
            <pc:docMk/>
            <pc:sldMk cId="160921680" sldId="353"/>
            <ac:cxnSpMk id="53" creationId="{00000000-0000-0000-0000-000000000000}"/>
          </ac:cxnSpMkLst>
        </pc:cxnChg>
      </pc:sldChg>
      <pc:sldChg chg="del">
        <pc:chgData name="Caroline Prodger" userId="e4ef2e75-b60b-401b-8ebe-291bdcf405f4" providerId="ADAL" clId="{CEC57BA2-EB7E-4200-888E-8206BA863EAD}" dt="2022-10-03T14:00:43.258" v="424" actId="2696"/>
        <pc:sldMkLst>
          <pc:docMk/>
          <pc:sldMk cId="1487070675" sldId="354"/>
        </pc:sldMkLst>
      </pc:sldChg>
      <pc:sldChg chg="modSp mod modNotesTx">
        <pc:chgData name="Caroline Prodger" userId="e4ef2e75-b60b-401b-8ebe-291bdcf405f4" providerId="ADAL" clId="{CEC57BA2-EB7E-4200-888E-8206BA863EAD}" dt="2022-10-03T14:04:27.211" v="530" actId="20577"/>
        <pc:sldMkLst>
          <pc:docMk/>
          <pc:sldMk cId="2753119332" sldId="355"/>
        </pc:sldMkLst>
        <pc:spChg chg="mod">
          <ac:chgData name="Caroline Prodger" userId="e4ef2e75-b60b-401b-8ebe-291bdcf405f4" providerId="ADAL" clId="{CEC57BA2-EB7E-4200-888E-8206BA863EAD}" dt="2022-10-03T14:04:27.211" v="530" actId="20577"/>
          <ac:spMkLst>
            <pc:docMk/>
            <pc:sldMk cId="2753119332" sldId="355"/>
            <ac:spMk id="2" creationId="{00000000-0000-0000-0000-000000000000}"/>
          </ac:spMkLst>
        </pc:spChg>
        <pc:spChg chg="mod">
          <ac:chgData name="Caroline Prodger" userId="e4ef2e75-b60b-401b-8ebe-291bdcf405f4" providerId="ADAL" clId="{CEC57BA2-EB7E-4200-888E-8206BA863EAD}" dt="2022-10-03T14:03:03.979" v="499" actId="20577"/>
          <ac:spMkLst>
            <pc:docMk/>
            <pc:sldMk cId="2753119332" sldId="355"/>
            <ac:spMk id="7" creationId="{00000000-0000-0000-0000-000000000000}"/>
          </ac:spMkLst>
        </pc:spChg>
      </pc:sldChg>
      <pc:sldChg chg="addSp delSp modSp mod modNotesTx">
        <pc:chgData name="Caroline Prodger" userId="e4ef2e75-b60b-401b-8ebe-291bdcf405f4" providerId="ADAL" clId="{CEC57BA2-EB7E-4200-888E-8206BA863EAD}" dt="2022-10-03T14:05:48.354" v="616" actId="20577"/>
        <pc:sldMkLst>
          <pc:docMk/>
          <pc:sldMk cId="508617391" sldId="356"/>
        </pc:sldMkLst>
        <pc:spChg chg="mod">
          <ac:chgData name="Caroline Prodger" userId="e4ef2e75-b60b-401b-8ebe-291bdcf405f4" providerId="ADAL" clId="{CEC57BA2-EB7E-4200-888E-8206BA863EAD}" dt="2022-10-03T14:04:54.336" v="564" actId="20577"/>
          <ac:spMkLst>
            <pc:docMk/>
            <pc:sldMk cId="508617391" sldId="356"/>
            <ac:spMk id="2" creationId="{00000000-0000-0000-0000-000000000000}"/>
          </ac:spMkLst>
        </pc:spChg>
        <pc:spChg chg="mod">
          <ac:chgData name="Caroline Prodger" userId="e4ef2e75-b60b-401b-8ebe-291bdcf405f4" providerId="ADAL" clId="{CEC57BA2-EB7E-4200-888E-8206BA863EAD}" dt="2022-10-03T14:03:21.551" v="500" actId="1076"/>
          <ac:spMkLst>
            <pc:docMk/>
            <pc:sldMk cId="508617391" sldId="356"/>
            <ac:spMk id="5" creationId="{00000000-0000-0000-0000-000000000000}"/>
          </ac:spMkLst>
        </pc:spChg>
        <pc:spChg chg="mod">
          <ac:chgData name="Caroline Prodger" userId="e4ef2e75-b60b-401b-8ebe-291bdcf405f4" providerId="ADAL" clId="{CEC57BA2-EB7E-4200-888E-8206BA863EAD}" dt="2022-10-03T14:05:48.354" v="616" actId="20577"/>
          <ac:spMkLst>
            <pc:docMk/>
            <pc:sldMk cId="508617391" sldId="356"/>
            <ac:spMk id="7" creationId="{00000000-0000-0000-0000-000000000000}"/>
          </ac:spMkLst>
        </pc:spChg>
        <pc:cxnChg chg="add mod">
          <ac:chgData name="Caroline Prodger" userId="e4ef2e75-b60b-401b-8ebe-291bdcf405f4" providerId="ADAL" clId="{CEC57BA2-EB7E-4200-888E-8206BA863EAD}" dt="2022-10-03T14:04:00.737" v="504" actId="208"/>
          <ac:cxnSpMkLst>
            <pc:docMk/>
            <pc:sldMk cId="508617391" sldId="356"/>
            <ac:cxnSpMk id="8" creationId="{882304E2-EE61-A802-3164-5227825B068A}"/>
          </ac:cxnSpMkLst>
        </pc:cxnChg>
        <pc:cxnChg chg="del mod">
          <ac:chgData name="Caroline Prodger" userId="e4ef2e75-b60b-401b-8ebe-291bdcf405f4" providerId="ADAL" clId="{CEC57BA2-EB7E-4200-888E-8206BA863EAD}" dt="2022-10-03T14:03:28.997" v="502" actId="478"/>
          <ac:cxnSpMkLst>
            <pc:docMk/>
            <pc:sldMk cId="508617391" sldId="356"/>
            <ac:cxnSpMk id="44" creationId="{00000000-0000-0000-0000-000000000000}"/>
          </ac:cxnSpMkLst>
        </pc:cxnChg>
      </pc:sldChg>
      <pc:sldChg chg="modSp del mod">
        <pc:chgData name="Caroline Prodger" userId="e4ef2e75-b60b-401b-8ebe-291bdcf405f4" providerId="ADAL" clId="{CEC57BA2-EB7E-4200-888E-8206BA863EAD}" dt="2022-10-03T14:10:19.185" v="733" actId="2696"/>
        <pc:sldMkLst>
          <pc:docMk/>
          <pc:sldMk cId="2402234655" sldId="357"/>
        </pc:sldMkLst>
        <pc:spChg chg="mod">
          <ac:chgData name="Caroline Prodger" userId="e4ef2e75-b60b-401b-8ebe-291bdcf405f4" providerId="ADAL" clId="{CEC57BA2-EB7E-4200-888E-8206BA863EAD}" dt="2022-10-03T14:09:22.728" v="654" actId="21"/>
          <ac:spMkLst>
            <pc:docMk/>
            <pc:sldMk cId="2402234655" sldId="357"/>
            <ac:spMk id="7" creationId="{00000000-0000-0000-0000-000000000000}"/>
          </ac:spMkLst>
        </pc:spChg>
        <pc:cxnChg chg="mod">
          <ac:chgData name="Caroline Prodger" userId="e4ef2e75-b60b-401b-8ebe-291bdcf405f4" providerId="ADAL" clId="{CEC57BA2-EB7E-4200-888E-8206BA863EAD}" dt="2022-10-03T14:07:08.657" v="638" actId="1076"/>
          <ac:cxnSpMkLst>
            <pc:docMk/>
            <pc:sldMk cId="2402234655" sldId="357"/>
            <ac:cxnSpMk id="36" creationId="{00000000-0000-0000-0000-000000000000}"/>
          </ac:cxnSpMkLst>
        </pc:cxnChg>
      </pc:sldChg>
      <pc:sldChg chg="del">
        <pc:chgData name="Caroline Prodger" userId="e4ef2e75-b60b-401b-8ebe-291bdcf405f4" providerId="ADAL" clId="{CEC57BA2-EB7E-4200-888E-8206BA863EAD}" dt="2022-10-03T14:10:09.352" v="732" actId="2696"/>
        <pc:sldMkLst>
          <pc:docMk/>
          <pc:sldMk cId="1801894727" sldId="358"/>
        </pc:sldMkLst>
      </pc:sldChg>
      <pc:sldChg chg="addSp modSp mod modNotesTx">
        <pc:chgData name="Caroline Prodger" userId="e4ef2e75-b60b-401b-8ebe-291bdcf405f4" providerId="ADAL" clId="{CEC57BA2-EB7E-4200-888E-8206BA863EAD}" dt="2022-10-03T14:44:29.136" v="1897" actId="1076"/>
        <pc:sldMkLst>
          <pc:docMk/>
          <pc:sldMk cId="69533581" sldId="359"/>
        </pc:sldMkLst>
        <pc:spChg chg="mod">
          <ac:chgData name="Caroline Prodger" userId="e4ef2e75-b60b-401b-8ebe-291bdcf405f4" providerId="ADAL" clId="{CEC57BA2-EB7E-4200-888E-8206BA863EAD}" dt="2022-10-03T14:17:35.283" v="1076" actId="20577"/>
          <ac:spMkLst>
            <pc:docMk/>
            <pc:sldMk cId="69533581" sldId="359"/>
            <ac:spMk id="2" creationId="{00000000-0000-0000-0000-000000000000}"/>
          </ac:spMkLst>
        </pc:spChg>
        <pc:spChg chg="mod">
          <ac:chgData name="Caroline Prodger" userId="e4ef2e75-b60b-401b-8ebe-291bdcf405f4" providerId="ADAL" clId="{CEC57BA2-EB7E-4200-888E-8206BA863EAD}" dt="2022-10-03T14:44:24.614" v="1896" actId="2710"/>
          <ac:spMkLst>
            <pc:docMk/>
            <pc:sldMk cId="69533581" sldId="359"/>
            <ac:spMk id="7" creationId="{00000000-0000-0000-0000-000000000000}"/>
          </ac:spMkLst>
        </pc:spChg>
        <pc:picChg chg="add mod">
          <ac:chgData name="Caroline Prodger" userId="e4ef2e75-b60b-401b-8ebe-291bdcf405f4" providerId="ADAL" clId="{CEC57BA2-EB7E-4200-888E-8206BA863EAD}" dt="2022-10-03T14:44:29.136" v="1897" actId="1076"/>
          <ac:picMkLst>
            <pc:docMk/>
            <pc:sldMk cId="69533581" sldId="359"/>
            <ac:picMk id="5" creationId="{9C514FFB-A927-B079-605D-548905C0F349}"/>
          </ac:picMkLst>
        </pc:picChg>
      </pc:sldChg>
      <pc:sldChg chg="delSp modSp del mod">
        <pc:chgData name="Caroline Prodger" userId="e4ef2e75-b60b-401b-8ebe-291bdcf405f4" providerId="ADAL" clId="{CEC57BA2-EB7E-4200-888E-8206BA863EAD}" dt="2022-10-03T14:17:22.536" v="1073" actId="2696"/>
        <pc:sldMkLst>
          <pc:docMk/>
          <pc:sldMk cId="3581645252" sldId="360"/>
        </pc:sldMkLst>
        <pc:spChg chg="del mod">
          <ac:chgData name="Caroline Prodger" userId="e4ef2e75-b60b-401b-8ebe-291bdcf405f4" providerId="ADAL" clId="{CEC57BA2-EB7E-4200-888E-8206BA863EAD}" dt="2022-10-03T14:14:40.106" v="895"/>
          <ac:spMkLst>
            <pc:docMk/>
            <pc:sldMk cId="3581645252" sldId="360"/>
            <ac:spMk id="4" creationId="{00000000-0000-0000-0000-000000000000}"/>
          </ac:spMkLst>
        </pc:spChg>
        <pc:picChg chg="del">
          <ac:chgData name="Caroline Prodger" userId="e4ef2e75-b60b-401b-8ebe-291bdcf405f4" providerId="ADAL" clId="{CEC57BA2-EB7E-4200-888E-8206BA863EAD}" dt="2022-10-03T14:16:25.281" v="1020" actId="21"/>
          <ac:picMkLst>
            <pc:docMk/>
            <pc:sldMk cId="3581645252" sldId="360"/>
            <ac:picMk id="1026" creationId="{00000000-0000-0000-0000-000000000000}"/>
          </ac:picMkLst>
        </pc:picChg>
      </pc:sldChg>
      <pc:sldChg chg="modSp add mod">
        <pc:chgData name="Caroline Prodger" userId="e4ef2e75-b60b-401b-8ebe-291bdcf405f4" providerId="ADAL" clId="{CEC57BA2-EB7E-4200-888E-8206BA863EAD}" dt="2022-10-03T14:45:47.390" v="1923" actId="20577"/>
        <pc:sldMkLst>
          <pc:docMk/>
          <pc:sldMk cId="3108076397" sldId="361"/>
        </pc:sldMkLst>
        <pc:spChg chg="mod">
          <ac:chgData name="Caroline Prodger" userId="e4ef2e75-b60b-401b-8ebe-291bdcf405f4" providerId="ADAL" clId="{CEC57BA2-EB7E-4200-888E-8206BA863EAD}" dt="2022-10-03T14:45:47.390" v="1923" actId="20577"/>
          <ac:spMkLst>
            <pc:docMk/>
            <pc:sldMk cId="3108076397" sldId="361"/>
            <ac:spMk id="2" creationId="{00000000-0000-0000-0000-000000000000}"/>
          </ac:spMkLst>
        </pc:spChg>
      </pc:sldChg>
      <pc:sldChg chg="addSp delSp modSp new mod">
        <pc:chgData name="Caroline Prodger" userId="e4ef2e75-b60b-401b-8ebe-291bdcf405f4" providerId="ADAL" clId="{CEC57BA2-EB7E-4200-888E-8206BA863EAD}" dt="2022-10-03T14:00:27.948" v="423" actId="20577"/>
        <pc:sldMkLst>
          <pc:docMk/>
          <pc:sldMk cId="475372277" sldId="362"/>
        </pc:sldMkLst>
        <pc:spChg chg="mod">
          <ac:chgData name="Caroline Prodger" userId="e4ef2e75-b60b-401b-8ebe-291bdcf405f4" providerId="ADAL" clId="{CEC57BA2-EB7E-4200-888E-8206BA863EAD}" dt="2022-10-03T14:00:01.680" v="413" actId="20577"/>
          <ac:spMkLst>
            <pc:docMk/>
            <pc:sldMk cId="475372277" sldId="362"/>
            <ac:spMk id="2" creationId="{CD693788-B731-FC55-DB2C-8066E7A09DFC}"/>
          </ac:spMkLst>
        </pc:spChg>
        <pc:spChg chg="mod">
          <ac:chgData name="Caroline Prodger" userId="e4ef2e75-b60b-401b-8ebe-291bdcf405f4" providerId="ADAL" clId="{CEC57BA2-EB7E-4200-888E-8206BA863EAD}" dt="2022-10-03T13:57:44.308" v="356"/>
          <ac:spMkLst>
            <pc:docMk/>
            <pc:sldMk cId="475372277" sldId="362"/>
            <ac:spMk id="3" creationId="{B414F40C-A4C6-87AC-A3D1-DBD8B3F926C1}"/>
          </ac:spMkLst>
        </pc:spChg>
        <pc:spChg chg="mod">
          <ac:chgData name="Caroline Prodger" userId="e4ef2e75-b60b-401b-8ebe-291bdcf405f4" providerId="ADAL" clId="{CEC57BA2-EB7E-4200-888E-8206BA863EAD}" dt="2022-10-03T13:57:27.797" v="355"/>
          <ac:spMkLst>
            <pc:docMk/>
            <pc:sldMk cId="475372277" sldId="362"/>
            <ac:spMk id="5" creationId="{B1AB2071-6DFC-60ED-8FF2-EE193984D5CA}"/>
          </ac:spMkLst>
        </pc:spChg>
        <pc:spChg chg="mod">
          <ac:chgData name="Caroline Prodger" userId="e4ef2e75-b60b-401b-8ebe-291bdcf405f4" providerId="ADAL" clId="{CEC57BA2-EB7E-4200-888E-8206BA863EAD}" dt="2022-10-03T13:57:27.797" v="355"/>
          <ac:spMkLst>
            <pc:docMk/>
            <pc:sldMk cId="475372277" sldId="362"/>
            <ac:spMk id="6" creationId="{B72D14F5-76B1-A3B3-4545-4F1F2E6743C8}"/>
          </ac:spMkLst>
        </pc:spChg>
        <pc:spChg chg="mod">
          <ac:chgData name="Caroline Prodger" userId="e4ef2e75-b60b-401b-8ebe-291bdcf405f4" providerId="ADAL" clId="{CEC57BA2-EB7E-4200-888E-8206BA863EAD}" dt="2022-10-03T13:57:27.797" v="355"/>
          <ac:spMkLst>
            <pc:docMk/>
            <pc:sldMk cId="475372277" sldId="362"/>
            <ac:spMk id="7" creationId="{F0D00811-A7CC-7185-B8CB-1F8E623A5E37}"/>
          </ac:spMkLst>
        </pc:spChg>
        <pc:spChg chg="mod">
          <ac:chgData name="Caroline Prodger" userId="e4ef2e75-b60b-401b-8ebe-291bdcf405f4" providerId="ADAL" clId="{CEC57BA2-EB7E-4200-888E-8206BA863EAD}" dt="2022-10-03T13:57:27.797" v="355"/>
          <ac:spMkLst>
            <pc:docMk/>
            <pc:sldMk cId="475372277" sldId="362"/>
            <ac:spMk id="8" creationId="{0B2314BB-0384-854C-0AE3-823D515EF2F5}"/>
          </ac:spMkLst>
        </pc:spChg>
        <pc:spChg chg="mod">
          <ac:chgData name="Caroline Prodger" userId="e4ef2e75-b60b-401b-8ebe-291bdcf405f4" providerId="ADAL" clId="{CEC57BA2-EB7E-4200-888E-8206BA863EAD}" dt="2022-10-03T13:57:27.797" v="355"/>
          <ac:spMkLst>
            <pc:docMk/>
            <pc:sldMk cId="475372277" sldId="362"/>
            <ac:spMk id="9" creationId="{6CDDA345-E8AB-7C14-43E7-9B0CDE7ED61A}"/>
          </ac:spMkLst>
        </pc:spChg>
        <pc:spChg chg="mod">
          <ac:chgData name="Caroline Prodger" userId="e4ef2e75-b60b-401b-8ebe-291bdcf405f4" providerId="ADAL" clId="{CEC57BA2-EB7E-4200-888E-8206BA863EAD}" dt="2022-10-03T13:57:27.797" v="355"/>
          <ac:spMkLst>
            <pc:docMk/>
            <pc:sldMk cId="475372277" sldId="362"/>
            <ac:spMk id="10" creationId="{3E04B2FE-9046-7198-ACB0-A5132D730ED6}"/>
          </ac:spMkLst>
        </pc:spChg>
        <pc:spChg chg="add mod">
          <ac:chgData name="Caroline Prodger" userId="e4ef2e75-b60b-401b-8ebe-291bdcf405f4" providerId="ADAL" clId="{CEC57BA2-EB7E-4200-888E-8206BA863EAD}" dt="2022-10-03T14:00:27.948" v="423" actId="20577"/>
          <ac:spMkLst>
            <pc:docMk/>
            <pc:sldMk cId="475372277" sldId="362"/>
            <ac:spMk id="18" creationId="{A955F910-A37E-66DA-0666-A902D416BDB0}"/>
          </ac:spMkLst>
        </pc:spChg>
        <pc:spChg chg="add del mod">
          <ac:chgData name="Caroline Prodger" userId="e4ef2e75-b60b-401b-8ebe-291bdcf405f4" providerId="ADAL" clId="{CEC57BA2-EB7E-4200-888E-8206BA863EAD}" dt="2022-10-03T13:59:22.539" v="379"/>
          <ac:spMkLst>
            <pc:docMk/>
            <pc:sldMk cId="475372277" sldId="362"/>
            <ac:spMk id="19" creationId="{5D519D0F-42F7-ECF0-09A6-A58FC44B6106}"/>
          </ac:spMkLst>
        </pc:spChg>
        <pc:spChg chg="add mod">
          <ac:chgData name="Caroline Prodger" userId="e4ef2e75-b60b-401b-8ebe-291bdcf405f4" providerId="ADAL" clId="{CEC57BA2-EB7E-4200-888E-8206BA863EAD}" dt="2022-10-03T13:58:33.496" v="363" actId="20577"/>
          <ac:spMkLst>
            <pc:docMk/>
            <pc:sldMk cId="475372277" sldId="362"/>
            <ac:spMk id="20" creationId="{77BCCC6F-84B4-ABEC-8A03-EC4E6FBFE420}"/>
          </ac:spMkLst>
        </pc:spChg>
        <pc:spChg chg="add mod">
          <ac:chgData name="Caroline Prodger" userId="e4ef2e75-b60b-401b-8ebe-291bdcf405f4" providerId="ADAL" clId="{CEC57BA2-EB7E-4200-888E-8206BA863EAD}" dt="2022-10-03T13:58:52.493" v="366" actId="1076"/>
          <ac:spMkLst>
            <pc:docMk/>
            <pc:sldMk cId="475372277" sldId="362"/>
            <ac:spMk id="21" creationId="{74BFAF44-BA99-5D70-E7CF-C257AA25106C}"/>
          </ac:spMkLst>
        </pc:spChg>
        <pc:spChg chg="add mod">
          <ac:chgData name="Caroline Prodger" userId="e4ef2e75-b60b-401b-8ebe-291bdcf405f4" providerId="ADAL" clId="{CEC57BA2-EB7E-4200-888E-8206BA863EAD}" dt="2022-10-03T13:59:03.227" v="370" actId="20577"/>
          <ac:spMkLst>
            <pc:docMk/>
            <pc:sldMk cId="475372277" sldId="362"/>
            <ac:spMk id="22" creationId="{5EC9C6A7-76A3-715C-48DC-6F49591052C0}"/>
          </ac:spMkLst>
        </pc:spChg>
        <pc:spChg chg="add mod">
          <ac:chgData name="Caroline Prodger" userId="e4ef2e75-b60b-401b-8ebe-291bdcf405f4" providerId="ADAL" clId="{CEC57BA2-EB7E-4200-888E-8206BA863EAD}" dt="2022-10-03T13:59:21.722" v="377" actId="1076"/>
          <ac:spMkLst>
            <pc:docMk/>
            <pc:sldMk cId="475372277" sldId="362"/>
            <ac:spMk id="23" creationId="{DF345795-11DD-6AE6-036B-15B7E584F722}"/>
          </ac:spMkLst>
        </pc:spChg>
        <pc:spChg chg="add mod">
          <ac:chgData name="Caroline Prodger" userId="e4ef2e75-b60b-401b-8ebe-291bdcf405f4" providerId="ADAL" clId="{CEC57BA2-EB7E-4200-888E-8206BA863EAD}" dt="2022-10-03T13:59:46.817" v="384" actId="1076"/>
          <ac:spMkLst>
            <pc:docMk/>
            <pc:sldMk cId="475372277" sldId="362"/>
            <ac:spMk id="24" creationId="{8C9BEEE6-EC69-5EE1-CB46-D7EDB82C68BD}"/>
          </ac:spMkLst>
        </pc:spChg>
        <pc:grpChg chg="add mod">
          <ac:chgData name="Caroline Prodger" userId="e4ef2e75-b60b-401b-8ebe-291bdcf405f4" providerId="ADAL" clId="{CEC57BA2-EB7E-4200-888E-8206BA863EAD}" dt="2022-10-03T13:58:40.757" v="364" actId="1076"/>
          <ac:grpSpMkLst>
            <pc:docMk/>
            <pc:sldMk cId="475372277" sldId="362"/>
            <ac:grpSpMk id="4" creationId="{142818C1-D84D-2AF2-6B47-DFCF99076CE8}"/>
          </ac:grpSpMkLst>
        </pc:grpChg>
        <pc:cxnChg chg="mod">
          <ac:chgData name="Caroline Prodger" userId="e4ef2e75-b60b-401b-8ebe-291bdcf405f4" providerId="ADAL" clId="{CEC57BA2-EB7E-4200-888E-8206BA863EAD}" dt="2022-10-03T13:57:27.797" v="355"/>
          <ac:cxnSpMkLst>
            <pc:docMk/>
            <pc:sldMk cId="475372277" sldId="362"/>
            <ac:cxnSpMk id="11" creationId="{63BF8734-DF8F-8DC0-DDC7-FFFDC71D412C}"/>
          </ac:cxnSpMkLst>
        </pc:cxnChg>
        <pc:cxnChg chg="mod">
          <ac:chgData name="Caroline Prodger" userId="e4ef2e75-b60b-401b-8ebe-291bdcf405f4" providerId="ADAL" clId="{CEC57BA2-EB7E-4200-888E-8206BA863EAD}" dt="2022-10-03T13:57:27.797" v="355"/>
          <ac:cxnSpMkLst>
            <pc:docMk/>
            <pc:sldMk cId="475372277" sldId="362"/>
            <ac:cxnSpMk id="12" creationId="{41E2C4ED-9B49-75DB-F1BF-6C9CD0186A11}"/>
          </ac:cxnSpMkLst>
        </pc:cxnChg>
        <pc:cxnChg chg="mod">
          <ac:chgData name="Caroline Prodger" userId="e4ef2e75-b60b-401b-8ebe-291bdcf405f4" providerId="ADAL" clId="{CEC57BA2-EB7E-4200-888E-8206BA863EAD}" dt="2022-10-03T13:57:27.797" v="355"/>
          <ac:cxnSpMkLst>
            <pc:docMk/>
            <pc:sldMk cId="475372277" sldId="362"/>
            <ac:cxnSpMk id="13" creationId="{756FC6ED-7D9E-6943-B5BF-D6B0A6FF9BEC}"/>
          </ac:cxnSpMkLst>
        </pc:cxnChg>
        <pc:cxnChg chg="mod">
          <ac:chgData name="Caroline Prodger" userId="e4ef2e75-b60b-401b-8ebe-291bdcf405f4" providerId="ADAL" clId="{CEC57BA2-EB7E-4200-888E-8206BA863EAD}" dt="2022-10-03T13:57:27.797" v="355"/>
          <ac:cxnSpMkLst>
            <pc:docMk/>
            <pc:sldMk cId="475372277" sldId="362"/>
            <ac:cxnSpMk id="14" creationId="{1C0C535A-04BB-9E34-02A2-4CB431F8F2A3}"/>
          </ac:cxnSpMkLst>
        </pc:cxnChg>
        <pc:cxnChg chg="mod">
          <ac:chgData name="Caroline Prodger" userId="e4ef2e75-b60b-401b-8ebe-291bdcf405f4" providerId="ADAL" clId="{CEC57BA2-EB7E-4200-888E-8206BA863EAD}" dt="2022-10-03T13:57:27.797" v="355"/>
          <ac:cxnSpMkLst>
            <pc:docMk/>
            <pc:sldMk cId="475372277" sldId="362"/>
            <ac:cxnSpMk id="15" creationId="{A509A46B-66F8-5AC3-DDC9-3A06786FEE14}"/>
          </ac:cxnSpMkLst>
        </pc:cxnChg>
        <pc:cxnChg chg="mod">
          <ac:chgData name="Caroline Prodger" userId="e4ef2e75-b60b-401b-8ebe-291bdcf405f4" providerId="ADAL" clId="{CEC57BA2-EB7E-4200-888E-8206BA863EAD}" dt="2022-10-03T13:57:27.797" v="355"/>
          <ac:cxnSpMkLst>
            <pc:docMk/>
            <pc:sldMk cId="475372277" sldId="362"/>
            <ac:cxnSpMk id="16" creationId="{53EA63B4-AA6F-7181-4CDE-05804C270DF8}"/>
          </ac:cxnSpMkLst>
        </pc:cxnChg>
      </pc:sldChg>
      <pc:sldChg chg="addSp delSp modSp new del mod">
        <pc:chgData name="Caroline Prodger" userId="e4ef2e75-b60b-401b-8ebe-291bdcf405f4" providerId="ADAL" clId="{CEC57BA2-EB7E-4200-888E-8206BA863EAD}" dt="2022-10-03T14:08:52.058" v="652" actId="2696"/>
        <pc:sldMkLst>
          <pc:docMk/>
          <pc:sldMk cId="4259641300" sldId="363"/>
        </pc:sldMkLst>
        <pc:spChg chg="del">
          <ac:chgData name="Caroline Prodger" userId="e4ef2e75-b60b-401b-8ebe-291bdcf405f4" providerId="ADAL" clId="{CEC57BA2-EB7E-4200-888E-8206BA863EAD}" dt="2022-10-03T14:07:58.266" v="646" actId="478"/>
          <ac:spMkLst>
            <pc:docMk/>
            <pc:sldMk cId="4259641300" sldId="363"/>
            <ac:spMk id="3" creationId="{E6D5C385-7024-7A66-E254-45C17890FC0B}"/>
          </ac:spMkLst>
        </pc:spChg>
        <pc:picChg chg="add mod modCrop">
          <ac:chgData name="Caroline Prodger" userId="e4ef2e75-b60b-401b-8ebe-291bdcf405f4" providerId="ADAL" clId="{CEC57BA2-EB7E-4200-888E-8206BA863EAD}" dt="2022-10-03T14:07:55.436" v="645" actId="1076"/>
          <ac:picMkLst>
            <pc:docMk/>
            <pc:sldMk cId="4259641300" sldId="363"/>
            <ac:picMk id="5" creationId="{3B3021E7-F566-B1F0-AB82-8CFFB6166987}"/>
          </ac:picMkLst>
        </pc:picChg>
      </pc:sldChg>
      <pc:sldChg chg="addSp modSp new mod">
        <pc:chgData name="Caroline Prodger" userId="e4ef2e75-b60b-401b-8ebe-291bdcf405f4" providerId="ADAL" clId="{CEC57BA2-EB7E-4200-888E-8206BA863EAD}" dt="2022-10-03T14:10:01.194" v="731" actId="20577"/>
        <pc:sldMkLst>
          <pc:docMk/>
          <pc:sldMk cId="2391241172" sldId="364"/>
        </pc:sldMkLst>
        <pc:spChg chg="mod">
          <ac:chgData name="Caroline Prodger" userId="e4ef2e75-b60b-401b-8ebe-291bdcf405f4" providerId="ADAL" clId="{CEC57BA2-EB7E-4200-888E-8206BA863EAD}" dt="2022-10-03T14:09:42.105" v="714" actId="20577"/>
          <ac:spMkLst>
            <pc:docMk/>
            <pc:sldMk cId="2391241172" sldId="364"/>
            <ac:spMk id="2" creationId="{B0327CA5-A6E9-A6EF-15C9-FF536454E53A}"/>
          </ac:spMkLst>
        </pc:spChg>
        <pc:spChg chg="mod">
          <ac:chgData name="Caroline Prodger" userId="e4ef2e75-b60b-401b-8ebe-291bdcf405f4" providerId="ADAL" clId="{CEC57BA2-EB7E-4200-888E-8206BA863EAD}" dt="2022-10-03T14:10:01.194" v="731" actId="20577"/>
          <ac:spMkLst>
            <pc:docMk/>
            <pc:sldMk cId="2391241172" sldId="364"/>
            <ac:spMk id="3" creationId="{BFAF6B7C-FFCC-8F9D-9DD7-80E486AABD7D}"/>
          </ac:spMkLst>
        </pc:spChg>
        <pc:picChg chg="add mod">
          <ac:chgData name="Caroline Prodger" userId="e4ef2e75-b60b-401b-8ebe-291bdcf405f4" providerId="ADAL" clId="{CEC57BA2-EB7E-4200-888E-8206BA863EAD}" dt="2022-10-03T14:09:05.408" v="653" actId="14100"/>
          <ac:picMkLst>
            <pc:docMk/>
            <pc:sldMk cId="2391241172" sldId="364"/>
            <ac:picMk id="5" creationId="{F2820607-DA52-9FA2-1DBC-71D6856BC27F}"/>
          </ac:picMkLst>
        </pc:picChg>
      </pc:sldChg>
      <pc:sldChg chg="addSp modSp new mod">
        <pc:chgData name="Caroline Prodger" userId="e4ef2e75-b60b-401b-8ebe-291bdcf405f4" providerId="ADAL" clId="{CEC57BA2-EB7E-4200-888E-8206BA863EAD}" dt="2022-10-03T14:46:53.963" v="1931" actId="20577"/>
        <pc:sldMkLst>
          <pc:docMk/>
          <pc:sldMk cId="1819523765" sldId="365"/>
        </pc:sldMkLst>
        <pc:spChg chg="mod">
          <ac:chgData name="Caroline Prodger" userId="e4ef2e75-b60b-401b-8ebe-291bdcf405f4" providerId="ADAL" clId="{CEC57BA2-EB7E-4200-888E-8206BA863EAD}" dt="2022-10-03T14:16:14.329" v="1019" actId="20577"/>
          <ac:spMkLst>
            <pc:docMk/>
            <pc:sldMk cId="1819523765" sldId="365"/>
            <ac:spMk id="2" creationId="{B77455F1-E3AB-4DE7-6EE2-958DC91FBED1}"/>
          </ac:spMkLst>
        </pc:spChg>
        <pc:spChg chg="mod">
          <ac:chgData name="Caroline Prodger" userId="e4ef2e75-b60b-401b-8ebe-291bdcf405f4" providerId="ADAL" clId="{CEC57BA2-EB7E-4200-888E-8206BA863EAD}" dt="2022-10-03T14:46:53.963" v="1931" actId="20577"/>
          <ac:spMkLst>
            <pc:docMk/>
            <pc:sldMk cId="1819523765" sldId="365"/>
            <ac:spMk id="3" creationId="{8BA0916D-4429-93A5-A8F7-A3A8B4C2F3A4}"/>
          </ac:spMkLst>
        </pc:spChg>
        <pc:spChg chg="add mod">
          <ac:chgData name="Caroline Prodger" userId="e4ef2e75-b60b-401b-8ebe-291bdcf405f4" providerId="ADAL" clId="{CEC57BA2-EB7E-4200-888E-8206BA863EAD}" dt="2022-10-03T14:17:15.329" v="1072" actId="20577"/>
          <ac:spMkLst>
            <pc:docMk/>
            <pc:sldMk cId="1819523765" sldId="365"/>
            <ac:spMk id="5" creationId="{347A3AB4-FFCF-4748-2A98-BF231FF2203E}"/>
          </ac:spMkLst>
        </pc:spChg>
        <pc:picChg chg="add mod">
          <ac:chgData name="Caroline Prodger" userId="e4ef2e75-b60b-401b-8ebe-291bdcf405f4" providerId="ADAL" clId="{CEC57BA2-EB7E-4200-888E-8206BA863EAD}" dt="2022-10-03T14:16:53.885" v="1025" actId="1076"/>
          <ac:picMkLst>
            <pc:docMk/>
            <pc:sldMk cId="1819523765" sldId="365"/>
            <ac:picMk id="6" creationId="{7FAD9E3F-4C75-652A-6ACB-68F436D43A64}"/>
          </ac:picMkLst>
        </pc:picChg>
      </pc:sldChg>
      <pc:sldChg chg="addSp modSp new mod">
        <pc:chgData name="Caroline Prodger" userId="e4ef2e75-b60b-401b-8ebe-291bdcf405f4" providerId="ADAL" clId="{CEC57BA2-EB7E-4200-888E-8206BA863EAD}" dt="2022-10-03T14:28:52.843" v="1137" actId="20577"/>
        <pc:sldMkLst>
          <pc:docMk/>
          <pc:sldMk cId="3496377969" sldId="366"/>
        </pc:sldMkLst>
        <pc:spChg chg="mod">
          <ac:chgData name="Caroline Prodger" userId="e4ef2e75-b60b-401b-8ebe-291bdcf405f4" providerId="ADAL" clId="{CEC57BA2-EB7E-4200-888E-8206BA863EAD}" dt="2022-10-03T14:28:33.657" v="1105" actId="20577"/>
          <ac:spMkLst>
            <pc:docMk/>
            <pc:sldMk cId="3496377969" sldId="366"/>
            <ac:spMk id="2" creationId="{6BD2D2A3-69EF-7601-0DF1-C760CF35DE61}"/>
          </ac:spMkLst>
        </pc:spChg>
        <pc:spChg chg="mod">
          <ac:chgData name="Caroline Prodger" userId="e4ef2e75-b60b-401b-8ebe-291bdcf405f4" providerId="ADAL" clId="{CEC57BA2-EB7E-4200-888E-8206BA863EAD}" dt="2022-10-03T14:28:52.843" v="1137" actId="20577"/>
          <ac:spMkLst>
            <pc:docMk/>
            <pc:sldMk cId="3496377969" sldId="366"/>
            <ac:spMk id="3" creationId="{F4E9086E-4E75-EAF1-54FF-8FB66E1C9BB2}"/>
          </ac:spMkLst>
        </pc:spChg>
        <pc:picChg chg="add mod">
          <ac:chgData name="Caroline Prodger" userId="e4ef2e75-b60b-401b-8ebe-291bdcf405f4" providerId="ADAL" clId="{CEC57BA2-EB7E-4200-888E-8206BA863EAD}" dt="2022-10-03T14:28:25.190" v="1088" actId="1076"/>
          <ac:picMkLst>
            <pc:docMk/>
            <pc:sldMk cId="3496377969" sldId="366"/>
            <ac:picMk id="4" creationId="{F1A6F6C9-C52A-DBC8-752F-CC4AA016856C}"/>
          </ac:picMkLst>
        </pc:picChg>
      </pc:sldChg>
      <pc:sldChg chg="addSp delSp modSp new mod">
        <pc:chgData name="Caroline Prodger" userId="e4ef2e75-b60b-401b-8ebe-291bdcf405f4" providerId="ADAL" clId="{CEC57BA2-EB7E-4200-888E-8206BA863EAD}" dt="2022-10-03T14:39:10.579" v="1838" actId="20577"/>
        <pc:sldMkLst>
          <pc:docMk/>
          <pc:sldMk cId="1105361154" sldId="367"/>
        </pc:sldMkLst>
        <pc:spChg chg="mod">
          <ac:chgData name="Caroline Prodger" userId="e4ef2e75-b60b-401b-8ebe-291bdcf405f4" providerId="ADAL" clId="{CEC57BA2-EB7E-4200-888E-8206BA863EAD}" dt="2022-10-03T14:39:10.579" v="1838" actId="20577"/>
          <ac:spMkLst>
            <pc:docMk/>
            <pc:sldMk cId="1105361154" sldId="367"/>
            <ac:spMk id="2" creationId="{4C51BD89-15D1-DA18-3B64-D64998690BF4}"/>
          </ac:spMkLst>
        </pc:spChg>
        <pc:spChg chg="del mod">
          <ac:chgData name="Caroline Prodger" userId="e4ef2e75-b60b-401b-8ebe-291bdcf405f4" providerId="ADAL" clId="{CEC57BA2-EB7E-4200-888E-8206BA863EAD}" dt="2022-10-03T14:30:12.780" v="1158" actId="22"/>
          <ac:spMkLst>
            <pc:docMk/>
            <pc:sldMk cId="1105361154" sldId="367"/>
            <ac:spMk id="3" creationId="{46813598-D6D2-8CF3-08FB-15C9BDF4183B}"/>
          </ac:spMkLst>
        </pc:spChg>
        <pc:spChg chg="add del mod">
          <ac:chgData name="Caroline Prodger" userId="e4ef2e75-b60b-401b-8ebe-291bdcf405f4" providerId="ADAL" clId="{CEC57BA2-EB7E-4200-888E-8206BA863EAD}" dt="2022-10-03T14:30:28.502" v="1176" actId="3680"/>
          <ac:spMkLst>
            <pc:docMk/>
            <pc:sldMk cId="1105361154" sldId="367"/>
            <ac:spMk id="7" creationId="{B0FF4CBB-6AAA-F0FD-69F2-B701DC762192}"/>
          </ac:spMkLst>
        </pc:spChg>
        <pc:spChg chg="add del mod">
          <ac:chgData name="Caroline Prodger" userId="e4ef2e75-b60b-401b-8ebe-291bdcf405f4" providerId="ADAL" clId="{CEC57BA2-EB7E-4200-888E-8206BA863EAD}" dt="2022-10-03T14:30:44.152" v="1188" actId="3680"/>
          <ac:spMkLst>
            <pc:docMk/>
            <pc:sldMk cId="1105361154" sldId="367"/>
            <ac:spMk id="10" creationId="{0A5922B7-0698-14B3-FB87-E0A09E74FAC4}"/>
          </ac:spMkLst>
        </pc:spChg>
        <pc:graphicFrameChg chg="add del mod ord modGraphic">
          <ac:chgData name="Caroline Prodger" userId="e4ef2e75-b60b-401b-8ebe-291bdcf405f4" providerId="ADAL" clId="{CEC57BA2-EB7E-4200-888E-8206BA863EAD}" dt="2022-10-03T14:30:37.958" v="1187" actId="478"/>
          <ac:graphicFrameMkLst>
            <pc:docMk/>
            <pc:sldMk cId="1105361154" sldId="367"/>
            <ac:graphicFrameMk id="8" creationId="{39DC9184-09EC-01AE-ADC9-271D1A0C8422}"/>
          </ac:graphicFrameMkLst>
        </pc:graphicFrameChg>
        <pc:graphicFrameChg chg="add mod ord modGraphic">
          <ac:chgData name="Caroline Prodger" userId="e4ef2e75-b60b-401b-8ebe-291bdcf405f4" providerId="ADAL" clId="{CEC57BA2-EB7E-4200-888E-8206BA863EAD}" dt="2022-10-03T14:39:01.975" v="1837" actId="20577"/>
          <ac:graphicFrameMkLst>
            <pc:docMk/>
            <pc:sldMk cId="1105361154" sldId="367"/>
            <ac:graphicFrameMk id="11" creationId="{A22FF7F0-1888-3ACF-ED83-DECC523758CA}"/>
          </ac:graphicFrameMkLst>
        </pc:graphicFrameChg>
        <pc:picChg chg="add del mod ord">
          <ac:chgData name="Caroline Prodger" userId="e4ef2e75-b60b-401b-8ebe-291bdcf405f4" providerId="ADAL" clId="{CEC57BA2-EB7E-4200-888E-8206BA863EAD}" dt="2022-10-03T14:30:15.240" v="1159" actId="478"/>
          <ac:picMkLst>
            <pc:docMk/>
            <pc:sldMk cId="1105361154" sldId="367"/>
            <ac:picMk id="5" creationId="{E61BA4EF-B746-F618-F106-D33279431E79}"/>
          </ac:picMkLst>
        </pc:picChg>
      </pc:sldChg>
      <pc:sldChg chg="add del">
        <pc:chgData name="Caroline Prodger" userId="e4ef2e75-b60b-401b-8ebe-291bdcf405f4" providerId="ADAL" clId="{CEC57BA2-EB7E-4200-888E-8206BA863EAD}" dt="2022-10-03T14:28:03.540" v="1081"/>
        <pc:sldMkLst>
          <pc:docMk/>
          <pc:sldMk cId="3177516407" sldId="367"/>
        </pc:sldMkLst>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shows the process for building a model train set.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9632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33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604610A4-DC7D-7131-721D-63B2F7E634AA}"/>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283624"/>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9: CPA</a:t>
            </a:r>
          </a:p>
        </p:txBody>
      </p:sp>
      <p:sp>
        <p:nvSpPr>
          <p:cNvPr id="3" name="TextBox 9"/>
          <p:cNvSpPr txBox="1">
            <a:spLocks noChangeArrowheads="1"/>
          </p:cNvSpPr>
          <p:nvPr/>
        </p:nvSpPr>
        <p:spPr bwMode="auto">
          <a:xfrm>
            <a:off x="357808" y="1817536"/>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Critical paths and time management</a:t>
            </a:r>
            <a:endParaRPr lang="en-GB" dirty="0"/>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70827"/>
            <a:ext cx="8229600" cy="18508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So, the top path is the </a:t>
            </a:r>
            <a:r>
              <a:rPr lang="en-GB" b="1" kern="0" dirty="0"/>
              <a:t>critical</a:t>
            </a:r>
            <a:r>
              <a:rPr lang="en-GB" kern="0" dirty="0"/>
              <a:t> </a:t>
            </a:r>
            <a:r>
              <a:rPr lang="en-GB" b="1" kern="0" dirty="0"/>
              <a:t>path</a:t>
            </a:r>
            <a:r>
              <a:rPr lang="en-GB" kern="0" dirty="0"/>
              <a:t>. Nothing can be added to that path otherwise the project will take even longer.</a:t>
            </a:r>
          </a:p>
          <a:p>
            <a:pPr>
              <a:lnSpc>
                <a:spcPct val="100000"/>
              </a:lnSpc>
            </a:pPr>
            <a:r>
              <a:rPr lang="en-GB" kern="0" dirty="0"/>
              <a:t>However, extra tasks can be completed in any </a:t>
            </a:r>
            <a:r>
              <a:rPr lang="en-GB" b="1" kern="0" dirty="0"/>
              <a:t>slack time</a:t>
            </a:r>
            <a:r>
              <a:rPr lang="en-GB" kern="0" dirty="0"/>
              <a:t> (also known as ‘</a:t>
            </a:r>
            <a:r>
              <a:rPr lang="en-GB" b="1" kern="0" dirty="0"/>
              <a:t>float</a:t>
            </a:r>
            <a:r>
              <a:rPr lang="en-GB" kern="0" dirty="0"/>
              <a:t>’ </a:t>
            </a:r>
            <a:r>
              <a:rPr lang="en-GB" b="1" kern="0" dirty="0"/>
              <a:t>time</a:t>
            </a:r>
            <a:r>
              <a:rPr lang="en-GB" kern="0" dirty="0"/>
              <a:t>), represented by the bottom path once the equipment is ready.</a:t>
            </a:r>
          </a:p>
        </p:txBody>
      </p:sp>
      <p:sp>
        <p:nvSpPr>
          <p:cNvPr id="28" name="Rounded Rectangle 27"/>
          <p:cNvSpPr/>
          <p:nvPr/>
        </p:nvSpPr>
        <p:spPr>
          <a:xfrm>
            <a:off x="3913775" y="37217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in stock</a:t>
            </a:r>
          </a:p>
        </p:txBody>
      </p:sp>
      <p:sp>
        <p:nvSpPr>
          <p:cNvPr id="29" name="Rounded Rectangle 28"/>
          <p:cNvSpPr/>
          <p:nvPr/>
        </p:nvSpPr>
        <p:spPr>
          <a:xfrm>
            <a:off x="2484450" y="4988620"/>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Equipment ready</a:t>
            </a:r>
          </a:p>
        </p:txBody>
      </p:sp>
      <p:sp>
        <p:nvSpPr>
          <p:cNvPr id="30" name="Rounded Rectangle 29"/>
          <p:cNvSpPr/>
          <p:nvPr/>
        </p:nvSpPr>
        <p:spPr>
          <a:xfrm>
            <a:off x="7563042" y="4271608"/>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complete</a:t>
            </a:r>
          </a:p>
        </p:txBody>
      </p:sp>
      <p:sp>
        <p:nvSpPr>
          <p:cNvPr id="32" name="Rounded Rectangle 31"/>
          <p:cNvSpPr/>
          <p:nvPr/>
        </p:nvSpPr>
        <p:spPr>
          <a:xfrm>
            <a:off x="401049" y="46361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Start project</a:t>
            </a:r>
          </a:p>
          <a:p>
            <a:pPr algn="ctr"/>
            <a:r>
              <a:rPr lang="en-GB" sz="1200" dirty="0"/>
              <a:t>5 March 2022</a:t>
            </a:r>
          </a:p>
        </p:txBody>
      </p:sp>
      <p:sp>
        <p:nvSpPr>
          <p:cNvPr id="33" name="Rounded Rectangle 32"/>
          <p:cNvSpPr/>
          <p:nvPr/>
        </p:nvSpPr>
        <p:spPr>
          <a:xfrm>
            <a:off x="2064303" y="3721795"/>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ordered</a:t>
            </a:r>
          </a:p>
        </p:txBody>
      </p:sp>
      <p:sp>
        <p:nvSpPr>
          <p:cNvPr id="34" name="Rounded Rectangle 33"/>
          <p:cNvSpPr/>
          <p:nvPr/>
        </p:nvSpPr>
        <p:spPr>
          <a:xfrm>
            <a:off x="5800694" y="4636196"/>
            <a:ext cx="1388934" cy="60960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manufactured</a:t>
            </a:r>
          </a:p>
        </p:txBody>
      </p:sp>
      <p:cxnSp>
        <p:nvCxnSpPr>
          <p:cNvPr id="36" name="Elbow Connector 35"/>
          <p:cNvCxnSpPr>
            <a:endCxn id="33" idx="1"/>
          </p:cNvCxnSpPr>
          <p:nvPr/>
        </p:nvCxnSpPr>
        <p:spPr>
          <a:xfrm rot="5400000" flipH="1" flipV="1">
            <a:off x="1485706" y="4362399"/>
            <a:ext cx="914400" cy="242793"/>
          </a:xfrm>
          <a:prstGeom prst="bentConnector2">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789983" y="4940995"/>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873384" y="4940996"/>
            <a:ext cx="1927310" cy="3524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302709" y="4026595"/>
            <a:ext cx="497985" cy="914401"/>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7189628" y="4576408"/>
            <a:ext cx="373414" cy="364588"/>
          </a:xfrm>
          <a:prstGeom prst="bentConnector3">
            <a:avLst>
              <a:gd name="adj1" fmla="val 50000"/>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3430325" y="3542508"/>
            <a:ext cx="470000" cy="400110"/>
          </a:xfrm>
          <a:prstGeom prst="rect">
            <a:avLst/>
          </a:prstGeom>
          <a:noFill/>
        </p:spPr>
        <p:txBody>
          <a:bodyPr wrap="none" rtlCol="0">
            <a:spAutoFit/>
          </a:bodyPr>
          <a:lstStyle/>
          <a:p>
            <a:r>
              <a:rPr lang="en-GB" dirty="0"/>
              <a:t>20</a:t>
            </a:r>
          </a:p>
        </p:txBody>
      </p:sp>
      <p:sp>
        <p:nvSpPr>
          <p:cNvPr id="21" name="TextBox 20"/>
          <p:cNvSpPr txBox="1"/>
          <p:nvPr/>
        </p:nvSpPr>
        <p:spPr>
          <a:xfrm>
            <a:off x="6260161" y="4169791"/>
            <a:ext cx="470000" cy="400110"/>
          </a:xfrm>
          <a:prstGeom prst="rect">
            <a:avLst/>
          </a:prstGeom>
          <a:noFill/>
        </p:spPr>
        <p:txBody>
          <a:bodyPr wrap="none" rtlCol="0">
            <a:spAutoFit/>
          </a:bodyPr>
          <a:lstStyle/>
          <a:p>
            <a:r>
              <a:rPr lang="en-GB" dirty="0"/>
              <a:t>10</a:t>
            </a:r>
          </a:p>
        </p:txBody>
      </p:sp>
      <p:sp>
        <p:nvSpPr>
          <p:cNvPr id="31" name="TextBox 30"/>
          <p:cNvSpPr txBox="1"/>
          <p:nvPr/>
        </p:nvSpPr>
        <p:spPr>
          <a:xfrm>
            <a:off x="2595103" y="3321685"/>
            <a:ext cx="327334" cy="400110"/>
          </a:xfrm>
          <a:prstGeom prst="rect">
            <a:avLst/>
          </a:prstGeom>
          <a:noFill/>
        </p:spPr>
        <p:txBody>
          <a:bodyPr wrap="none" rtlCol="0">
            <a:spAutoFit/>
          </a:bodyPr>
          <a:lstStyle/>
          <a:p>
            <a:r>
              <a:rPr lang="en-GB" dirty="0"/>
              <a:t>1</a:t>
            </a:r>
          </a:p>
        </p:txBody>
      </p:sp>
      <p:sp>
        <p:nvSpPr>
          <p:cNvPr id="35" name="TextBox 34"/>
          <p:cNvSpPr txBox="1"/>
          <p:nvPr/>
        </p:nvSpPr>
        <p:spPr>
          <a:xfrm>
            <a:off x="4444575" y="3342453"/>
            <a:ext cx="327334" cy="400110"/>
          </a:xfrm>
          <a:prstGeom prst="rect">
            <a:avLst/>
          </a:prstGeom>
          <a:noFill/>
        </p:spPr>
        <p:txBody>
          <a:bodyPr wrap="none" rtlCol="0">
            <a:spAutoFit/>
          </a:bodyPr>
          <a:lstStyle/>
          <a:p>
            <a:r>
              <a:rPr lang="en-GB" dirty="0"/>
              <a:t>1</a:t>
            </a:r>
          </a:p>
        </p:txBody>
      </p:sp>
      <p:sp>
        <p:nvSpPr>
          <p:cNvPr id="37" name="TextBox 36"/>
          <p:cNvSpPr txBox="1"/>
          <p:nvPr/>
        </p:nvSpPr>
        <p:spPr>
          <a:xfrm>
            <a:off x="3015250" y="4636195"/>
            <a:ext cx="327334" cy="400110"/>
          </a:xfrm>
          <a:prstGeom prst="rect">
            <a:avLst/>
          </a:prstGeom>
          <a:noFill/>
        </p:spPr>
        <p:txBody>
          <a:bodyPr wrap="none" rtlCol="0">
            <a:spAutoFit/>
          </a:bodyPr>
          <a:lstStyle/>
          <a:p>
            <a:r>
              <a:rPr lang="en-GB" dirty="0"/>
              <a:t>3</a:t>
            </a:r>
          </a:p>
        </p:txBody>
      </p:sp>
      <p:cxnSp>
        <p:nvCxnSpPr>
          <p:cNvPr id="8" name="Straight Arrow Connector 7">
            <a:extLst>
              <a:ext uri="{FF2B5EF4-FFF2-40B4-BE49-F238E27FC236}">
                <a16:creationId xmlns:a16="http://schemas.microsoft.com/office/drawing/2014/main" id="{882304E2-EE61-A802-3164-5227825B068A}"/>
              </a:ext>
            </a:extLst>
          </p:cNvPr>
          <p:cNvCxnSpPr>
            <a:stCxn id="33" idx="3"/>
            <a:endCxn id="28" idx="1"/>
          </p:cNvCxnSpPr>
          <p:nvPr/>
        </p:nvCxnSpPr>
        <p:spPr>
          <a:xfrm>
            <a:off x="3453237" y="4026595"/>
            <a:ext cx="460538" cy="0"/>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08617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7CA5-A6E9-A6EF-15C9-FF536454E53A}"/>
              </a:ext>
            </a:extLst>
          </p:cNvPr>
          <p:cNvSpPr>
            <a:spLocks noGrp="1"/>
          </p:cNvSpPr>
          <p:nvPr>
            <p:ph type="title"/>
          </p:nvPr>
        </p:nvSpPr>
        <p:spPr/>
        <p:txBody>
          <a:bodyPr/>
          <a:lstStyle/>
          <a:p>
            <a:r>
              <a:rPr lang="en-US" dirty="0"/>
              <a:t>Working out the total time required</a:t>
            </a:r>
            <a:endParaRPr lang="en-GB" dirty="0"/>
          </a:p>
        </p:txBody>
      </p:sp>
      <p:sp>
        <p:nvSpPr>
          <p:cNvPr id="3" name="Content Placeholder 2">
            <a:extLst>
              <a:ext uri="{FF2B5EF4-FFF2-40B4-BE49-F238E27FC236}">
                <a16:creationId xmlns:a16="http://schemas.microsoft.com/office/drawing/2014/main" id="{BFAF6B7C-FFCC-8F9D-9DD7-80E486AABD7D}"/>
              </a:ext>
            </a:extLst>
          </p:cNvPr>
          <p:cNvSpPr>
            <a:spLocks noGrp="1"/>
          </p:cNvSpPr>
          <p:nvPr>
            <p:ph sz="quarter" idx="10"/>
          </p:nvPr>
        </p:nvSpPr>
        <p:spPr>
          <a:xfrm>
            <a:off x="457200" y="1469470"/>
            <a:ext cx="8229600" cy="4248000"/>
          </a:xfrm>
        </p:spPr>
        <p:txBody>
          <a:bodyPr/>
          <a:lstStyle/>
          <a:p>
            <a:pPr>
              <a:lnSpc>
                <a:spcPct val="100000"/>
              </a:lnSpc>
            </a:pPr>
            <a:r>
              <a:rPr lang="en-GB" kern="0" dirty="0"/>
              <a:t>Stakeholders can be told that the whole project should take:</a:t>
            </a:r>
          </a:p>
          <a:p>
            <a:pPr>
              <a:lnSpc>
                <a:spcPct val="100000"/>
              </a:lnSpc>
            </a:pPr>
            <a:r>
              <a:rPr lang="en-GB" dirty="0"/>
              <a:t>1 + 20 + 1 + 10 = </a:t>
            </a:r>
            <a:r>
              <a:rPr lang="en-GB" kern="0" dirty="0"/>
              <a:t>32 days.</a:t>
            </a:r>
          </a:p>
          <a:p>
            <a:pPr>
              <a:lnSpc>
                <a:spcPct val="100000"/>
              </a:lnSpc>
            </a:pPr>
            <a:r>
              <a:rPr lang="en-GB" kern="0" dirty="0"/>
              <a:t>However, from the manufacturer’s point of view it is also useful to know how long each individual task will take within this overall time frame. </a:t>
            </a:r>
          </a:p>
          <a:p>
            <a:endParaRPr lang="en-GB" dirty="0"/>
          </a:p>
        </p:txBody>
      </p:sp>
      <p:pic>
        <p:nvPicPr>
          <p:cNvPr id="5" name="Picture 4">
            <a:extLst>
              <a:ext uri="{FF2B5EF4-FFF2-40B4-BE49-F238E27FC236}">
                <a16:creationId xmlns:a16="http://schemas.microsoft.com/office/drawing/2014/main" id="{F2820607-DA52-9FA2-1DBC-71D6856BC27F}"/>
              </a:ext>
            </a:extLst>
          </p:cNvPr>
          <p:cNvPicPr>
            <a:picLocks noChangeAspect="1"/>
          </p:cNvPicPr>
          <p:nvPr/>
        </p:nvPicPr>
        <p:blipFill>
          <a:blip r:embed="rId2"/>
          <a:stretch>
            <a:fillRect/>
          </a:stretch>
        </p:blipFill>
        <p:spPr>
          <a:xfrm>
            <a:off x="457200" y="3429000"/>
            <a:ext cx="8095369" cy="2185197"/>
          </a:xfrm>
          <a:prstGeom prst="rect">
            <a:avLst/>
          </a:prstGeom>
        </p:spPr>
      </p:pic>
    </p:spTree>
    <p:extLst>
      <p:ext uri="{BB962C8B-B14F-4D97-AF65-F5344CB8AC3E}">
        <p14:creationId xmlns:p14="http://schemas.microsoft.com/office/powerpoint/2010/main" val="2391241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Estimating time frames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39976"/>
            <a:ext cx="8494776" cy="47653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fontAlgn="auto">
              <a:lnSpc>
                <a:spcPct val="100000"/>
              </a:lnSpc>
            </a:pPr>
            <a:r>
              <a:rPr lang="en-GB" sz="1800" dirty="0"/>
              <a:t>The PERT formula takes three estimates:</a:t>
            </a:r>
          </a:p>
          <a:p>
            <a:pPr fontAlgn="auto">
              <a:lnSpc>
                <a:spcPct val="100000"/>
              </a:lnSpc>
            </a:pPr>
            <a:r>
              <a:rPr lang="en-GB" sz="1800" b="1" dirty="0"/>
              <a:t>Optimistic time (O)</a:t>
            </a:r>
          </a:p>
          <a:p>
            <a:pPr marL="558800" lvl="1" indent="-342900" fontAlgn="auto">
              <a:lnSpc>
                <a:spcPct val="100000"/>
              </a:lnSpc>
              <a:buFont typeface="Arial" panose="020B0604020202020204" pitchFamily="34" charset="0"/>
              <a:buChar char="•"/>
            </a:pPr>
            <a:r>
              <a:rPr lang="en-GB" sz="1800" dirty="0"/>
              <a:t>The minimum amount of time needed to accomplish a task.</a:t>
            </a:r>
          </a:p>
          <a:p>
            <a:pPr marL="558800" lvl="1" indent="-342900" fontAlgn="auto">
              <a:lnSpc>
                <a:spcPct val="100000"/>
              </a:lnSpc>
              <a:buFont typeface="Arial" panose="020B0604020202020204" pitchFamily="34" charset="0"/>
              <a:buChar char="•"/>
            </a:pPr>
            <a:r>
              <a:rPr lang="en-GB" sz="1800" dirty="0"/>
              <a:t>For example, two days.</a:t>
            </a:r>
          </a:p>
          <a:p>
            <a:pPr fontAlgn="auto">
              <a:lnSpc>
                <a:spcPct val="100000"/>
              </a:lnSpc>
            </a:pPr>
            <a:r>
              <a:rPr lang="en-GB" sz="1800" b="1" dirty="0"/>
              <a:t>Pessimistic time (P)</a:t>
            </a:r>
          </a:p>
          <a:p>
            <a:pPr marL="558800" lvl="1" indent="-342900" fontAlgn="auto">
              <a:lnSpc>
                <a:spcPct val="100000"/>
              </a:lnSpc>
              <a:buFont typeface="Arial" panose="020B0604020202020204" pitchFamily="34" charset="0"/>
              <a:buChar char="•"/>
            </a:pPr>
            <a:r>
              <a:rPr lang="en-GB" sz="1800" dirty="0"/>
              <a:t>The maximum amount of time needed to accomplish a task. </a:t>
            </a:r>
          </a:p>
          <a:p>
            <a:pPr marL="558800" lvl="1" indent="-342900" fontAlgn="auto">
              <a:lnSpc>
                <a:spcPct val="100000"/>
              </a:lnSpc>
              <a:buFont typeface="Arial" panose="020B0604020202020204" pitchFamily="34" charset="0"/>
              <a:buChar char="•"/>
            </a:pPr>
            <a:r>
              <a:rPr lang="en-GB" sz="1800" dirty="0"/>
              <a:t>For example, four days.</a:t>
            </a:r>
          </a:p>
          <a:p>
            <a:pPr fontAlgn="auto">
              <a:lnSpc>
                <a:spcPct val="100000"/>
              </a:lnSpc>
            </a:pPr>
            <a:r>
              <a:rPr lang="en-GB" sz="1800" b="1" dirty="0"/>
              <a:t>Most likely time (M)</a:t>
            </a:r>
          </a:p>
          <a:p>
            <a:pPr marL="558800" lvl="1" indent="-342900" fontAlgn="auto">
              <a:lnSpc>
                <a:spcPct val="100000"/>
              </a:lnSpc>
              <a:buFont typeface="Arial" panose="020B0604020202020204" pitchFamily="34" charset="0"/>
              <a:buChar char="•"/>
            </a:pPr>
            <a:r>
              <a:rPr lang="en-GB" sz="1800" dirty="0"/>
              <a:t>The best estimate of how long it will take to accomplish a task.</a:t>
            </a:r>
          </a:p>
          <a:p>
            <a:pPr marL="558800" lvl="1" indent="-342900" fontAlgn="auto">
              <a:lnSpc>
                <a:spcPct val="100000"/>
              </a:lnSpc>
              <a:buFont typeface="Arial" panose="020B0604020202020204" pitchFamily="34" charset="0"/>
              <a:buChar char="•"/>
            </a:pPr>
            <a:r>
              <a:rPr lang="en-GB" sz="1800" dirty="0"/>
              <a:t>For example, three days.</a:t>
            </a:r>
          </a:p>
          <a:p>
            <a:pPr>
              <a:lnSpc>
                <a:spcPct val="100000"/>
              </a:lnSpc>
            </a:pPr>
            <a:r>
              <a:rPr lang="en-GB" sz="2400" kern="0" dirty="0"/>
              <a:t> </a:t>
            </a:r>
          </a:p>
        </p:txBody>
      </p:sp>
      <p:pic>
        <p:nvPicPr>
          <p:cNvPr id="5" name="Picture 4" descr="A picture containing calendar&#10;&#10;Description automatically generated">
            <a:extLst>
              <a:ext uri="{FF2B5EF4-FFF2-40B4-BE49-F238E27FC236}">
                <a16:creationId xmlns:a16="http://schemas.microsoft.com/office/drawing/2014/main" id="{9C514FFB-A927-B079-605D-548905C0F349}"/>
              </a:ext>
            </a:extLst>
          </p:cNvPr>
          <p:cNvPicPr>
            <a:picLocks noChangeAspect="1"/>
          </p:cNvPicPr>
          <p:nvPr/>
        </p:nvPicPr>
        <p:blipFill>
          <a:blip r:embed="rId3"/>
          <a:stretch>
            <a:fillRect/>
          </a:stretch>
        </p:blipFill>
        <p:spPr>
          <a:xfrm>
            <a:off x="7168102" y="1258788"/>
            <a:ext cx="1555274" cy="1466623"/>
          </a:xfrm>
          <a:prstGeom prst="rect">
            <a:avLst/>
          </a:prstGeom>
        </p:spPr>
      </p:pic>
    </p:spTree>
    <p:extLst>
      <p:ext uri="{BB962C8B-B14F-4D97-AF65-F5344CB8AC3E}">
        <p14:creationId xmlns:p14="http://schemas.microsoft.com/office/powerpoint/2010/main" val="69533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455F1-E3AB-4DE7-6EE2-958DC91FBED1}"/>
              </a:ext>
            </a:extLst>
          </p:cNvPr>
          <p:cNvSpPr>
            <a:spLocks noGrp="1"/>
          </p:cNvSpPr>
          <p:nvPr>
            <p:ph type="title"/>
          </p:nvPr>
        </p:nvSpPr>
        <p:spPr/>
        <p:txBody>
          <a:bodyPr/>
          <a:lstStyle/>
          <a:p>
            <a:r>
              <a:rPr lang="en-US" dirty="0"/>
              <a:t>Calculating the best estimate</a:t>
            </a:r>
            <a:endParaRPr lang="en-GB" dirty="0"/>
          </a:p>
        </p:txBody>
      </p:sp>
      <p:sp>
        <p:nvSpPr>
          <p:cNvPr id="3" name="Content Placeholder 2">
            <a:extLst>
              <a:ext uri="{FF2B5EF4-FFF2-40B4-BE49-F238E27FC236}">
                <a16:creationId xmlns:a16="http://schemas.microsoft.com/office/drawing/2014/main" id="{8BA0916D-4429-93A5-A8F7-A3A8B4C2F3A4}"/>
              </a:ext>
            </a:extLst>
          </p:cNvPr>
          <p:cNvSpPr>
            <a:spLocks noGrp="1"/>
          </p:cNvSpPr>
          <p:nvPr>
            <p:ph sz="quarter" idx="10"/>
          </p:nvPr>
        </p:nvSpPr>
        <p:spPr>
          <a:xfrm>
            <a:off x="457200" y="1602000"/>
            <a:ext cx="8229600" cy="4248000"/>
          </a:xfrm>
        </p:spPr>
        <p:txBody>
          <a:bodyPr/>
          <a:lstStyle/>
          <a:p>
            <a:pPr>
              <a:lnSpc>
                <a:spcPct val="100000"/>
              </a:lnSpc>
            </a:pPr>
            <a:r>
              <a:rPr lang="en-GB" sz="2000" kern="0" dirty="0"/>
              <a:t>To calculate the </a:t>
            </a:r>
            <a:r>
              <a:rPr lang="en-GB" sz="2000" b="1" kern="0" dirty="0"/>
              <a:t>best estimate</a:t>
            </a:r>
            <a:r>
              <a:rPr lang="en-GB" sz="2000" kern="0" dirty="0"/>
              <a:t>, use the formula: </a:t>
            </a:r>
          </a:p>
          <a:p>
            <a:pPr algn="ctr">
              <a:lnSpc>
                <a:spcPct val="100000"/>
              </a:lnSpc>
            </a:pPr>
            <a:r>
              <a:rPr lang="pt-BR" dirty="0"/>
              <a:t>(O + (4 × M) + P) ÷ 6</a:t>
            </a:r>
            <a:endParaRPr lang="en-GB" dirty="0"/>
          </a:p>
          <a:p>
            <a:r>
              <a:rPr lang="en-GB" dirty="0"/>
              <a:t>So for the previous example:</a:t>
            </a:r>
          </a:p>
          <a:p>
            <a:pPr algn="ctr"/>
            <a:r>
              <a:rPr lang="pt-BR" sz="2000" dirty="0"/>
              <a:t>(2 + (4 × 3) + 4) ÷ 6 = 3 </a:t>
            </a:r>
            <a:r>
              <a:rPr lang="pt-BR" sz="2000"/>
              <a:t>days</a:t>
            </a:r>
            <a:endParaRPr lang="en-GB" sz="2000" dirty="0"/>
          </a:p>
          <a:p>
            <a:endParaRPr lang="en-GB" dirty="0"/>
          </a:p>
        </p:txBody>
      </p:sp>
      <p:sp>
        <p:nvSpPr>
          <p:cNvPr id="5" name="TextBox 4">
            <a:extLst>
              <a:ext uri="{FF2B5EF4-FFF2-40B4-BE49-F238E27FC236}">
                <a16:creationId xmlns:a16="http://schemas.microsoft.com/office/drawing/2014/main" id="{347A3AB4-FFCF-4748-2A98-BF231FF2203E}"/>
              </a:ext>
            </a:extLst>
          </p:cNvPr>
          <p:cNvSpPr txBox="1"/>
          <p:nvPr/>
        </p:nvSpPr>
        <p:spPr>
          <a:xfrm>
            <a:off x="360194" y="3857158"/>
            <a:ext cx="4839127" cy="1631216"/>
          </a:xfrm>
          <a:prstGeom prst="rect">
            <a:avLst/>
          </a:prstGeom>
          <a:noFill/>
        </p:spPr>
        <p:txBody>
          <a:bodyPr wrap="square">
            <a:spAutoFit/>
          </a:bodyPr>
          <a:lstStyle/>
          <a:p>
            <a:pPr fontAlgn="auto"/>
            <a:r>
              <a:rPr lang="en-GB" sz="2000" dirty="0"/>
              <a:t>Why not use the most </a:t>
            </a:r>
            <a:r>
              <a:rPr lang="en-GB" dirty="0"/>
              <a:t>l</a:t>
            </a:r>
            <a:r>
              <a:rPr lang="en-GB" sz="2000" dirty="0"/>
              <a:t>ikely </a:t>
            </a:r>
            <a:r>
              <a:rPr lang="en-GB" dirty="0"/>
              <a:t>t</a:t>
            </a:r>
            <a:r>
              <a:rPr lang="en-GB" sz="2000" dirty="0"/>
              <a:t>ime (M)? </a:t>
            </a:r>
            <a:r>
              <a:rPr lang="en-GB" kern="0" dirty="0"/>
              <a:t>M</a:t>
            </a:r>
            <a:r>
              <a:rPr lang="en-GB" sz="2000" kern="0" dirty="0"/>
              <a:t>any years of analysing projects has come up with this formula that builds in sufficient contingency and provides a more accurate result. </a:t>
            </a:r>
          </a:p>
        </p:txBody>
      </p:sp>
      <p:pic>
        <p:nvPicPr>
          <p:cNvPr id="6" name="Picture 2">
            <a:extLst>
              <a:ext uri="{FF2B5EF4-FFF2-40B4-BE49-F238E27FC236}">
                <a16:creationId xmlns:a16="http://schemas.microsoft.com/office/drawing/2014/main" id="{7FAD9E3F-4C75-652A-6ACB-68F436D43A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451" y="3725981"/>
            <a:ext cx="2840355" cy="18935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95237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1BD89-15D1-DA18-3B64-D64998690BF4}"/>
              </a:ext>
            </a:extLst>
          </p:cNvPr>
          <p:cNvSpPr>
            <a:spLocks noGrp="1"/>
          </p:cNvSpPr>
          <p:nvPr>
            <p:ph type="title"/>
          </p:nvPr>
        </p:nvSpPr>
        <p:spPr/>
        <p:txBody>
          <a:bodyPr/>
          <a:lstStyle/>
          <a:p>
            <a:r>
              <a:rPr lang="en-US" dirty="0"/>
              <a:t>Pros and cons of CPA</a:t>
            </a:r>
            <a:endParaRPr lang="en-GB" dirty="0"/>
          </a:p>
        </p:txBody>
      </p:sp>
      <p:graphicFrame>
        <p:nvGraphicFramePr>
          <p:cNvPr id="11" name="Table 11">
            <a:extLst>
              <a:ext uri="{FF2B5EF4-FFF2-40B4-BE49-F238E27FC236}">
                <a16:creationId xmlns:a16="http://schemas.microsoft.com/office/drawing/2014/main" id="{A22FF7F0-1888-3ACF-ED83-DECC523758CA}"/>
              </a:ext>
            </a:extLst>
          </p:cNvPr>
          <p:cNvGraphicFramePr>
            <a:graphicFrameLocks noGrp="1"/>
          </p:cNvGraphicFramePr>
          <p:nvPr>
            <p:ph sz="quarter" idx="10"/>
            <p:extLst>
              <p:ext uri="{D42A27DB-BD31-4B8C-83A1-F6EECF244321}">
                <p14:modId xmlns:p14="http://schemas.microsoft.com/office/powerpoint/2010/main" val="1335170185"/>
              </p:ext>
            </p:extLst>
          </p:nvPr>
        </p:nvGraphicFramePr>
        <p:xfrm>
          <a:off x="457200" y="1689100"/>
          <a:ext cx="8229600" cy="375412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4038810766"/>
                    </a:ext>
                  </a:extLst>
                </a:gridCol>
                <a:gridCol w="4114800">
                  <a:extLst>
                    <a:ext uri="{9D8B030D-6E8A-4147-A177-3AD203B41FA5}">
                      <a16:colId xmlns:a16="http://schemas.microsoft.com/office/drawing/2014/main" val="2480739141"/>
                    </a:ext>
                  </a:extLst>
                </a:gridCol>
              </a:tblGrid>
              <a:tr h="370840">
                <a:tc>
                  <a:txBody>
                    <a:bodyPr/>
                    <a:lstStyle/>
                    <a:p>
                      <a:r>
                        <a:rPr lang="en-US" dirty="0">
                          <a:solidFill>
                            <a:sysClr val="windowText" lastClr="000000"/>
                          </a:solidFill>
                        </a:rPr>
                        <a:t>Advantages</a:t>
                      </a:r>
                      <a:endParaRPr lang="en-GB" dirty="0">
                        <a:solidFill>
                          <a:sysClr val="windowText" lastClr="000000"/>
                        </a:solidFill>
                      </a:endParaRPr>
                    </a:p>
                  </a:txBody>
                  <a:tcPr/>
                </a:tc>
                <a:tc>
                  <a:txBody>
                    <a:bodyPr/>
                    <a:lstStyle/>
                    <a:p>
                      <a:r>
                        <a:rPr lang="en-US" dirty="0">
                          <a:solidFill>
                            <a:sysClr val="windowText" lastClr="000000"/>
                          </a:solidFill>
                        </a:rPr>
                        <a:t>Disadvantages</a:t>
                      </a:r>
                      <a:endParaRPr lang="en-GB" dirty="0">
                        <a:solidFill>
                          <a:sysClr val="windowText" lastClr="000000"/>
                        </a:solidFill>
                      </a:endParaRPr>
                    </a:p>
                  </a:txBody>
                  <a:tcPr/>
                </a:tc>
                <a:extLst>
                  <a:ext uri="{0D108BD9-81ED-4DB2-BD59-A6C34878D82A}">
                    <a16:rowId xmlns:a16="http://schemas.microsoft.com/office/drawing/2014/main" val="3736440649"/>
                  </a:ext>
                </a:extLst>
              </a:tr>
              <a:tr h="370840">
                <a:tc>
                  <a:txBody>
                    <a:bodyPr/>
                    <a:lstStyle/>
                    <a:p>
                      <a:r>
                        <a:rPr lang="en-US" dirty="0"/>
                        <a:t>Provides a visual analysis of a project.</a:t>
                      </a:r>
                      <a:endParaRPr lang="en-GB" dirty="0"/>
                    </a:p>
                  </a:txBody>
                  <a:tcPr/>
                </a:tc>
                <a:tc>
                  <a:txBody>
                    <a:bodyPr/>
                    <a:lstStyle/>
                    <a:p>
                      <a:r>
                        <a:rPr lang="en-US" dirty="0"/>
                        <a:t>Needs some training/knowledge to create and interpret a CPA/PERT chart.</a:t>
                      </a:r>
                      <a:endParaRPr lang="en-GB" dirty="0"/>
                    </a:p>
                  </a:txBody>
                  <a:tcPr/>
                </a:tc>
                <a:extLst>
                  <a:ext uri="{0D108BD9-81ED-4DB2-BD59-A6C34878D82A}">
                    <a16:rowId xmlns:a16="http://schemas.microsoft.com/office/drawing/2014/main" val="1717395856"/>
                  </a:ext>
                </a:extLst>
              </a:tr>
              <a:tr h="370840">
                <a:tc>
                  <a:txBody>
                    <a:bodyPr/>
                    <a:lstStyle/>
                    <a:p>
                      <a:r>
                        <a:rPr lang="en-US" dirty="0"/>
                        <a:t>Very useful for planning time critical projects and estimating schedules.</a:t>
                      </a:r>
                      <a:endParaRPr lang="en-GB" dirty="0"/>
                    </a:p>
                  </a:txBody>
                  <a:tcPr/>
                </a:tc>
                <a:tc>
                  <a:txBody>
                    <a:bodyPr/>
                    <a:lstStyle/>
                    <a:p>
                      <a:r>
                        <a:rPr lang="en-US" dirty="0"/>
                        <a:t>Does not store much information about resources and staff.</a:t>
                      </a:r>
                      <a:endParaRPr lang="en-GB" dirty="0"/>
                    </a:p>
                  </a:txBody>
                  <a:tcPr/>
                </a:tc>
                <a:extLst>
                  <a:ext uri="{0D108BD9-81ED-4DB2-BD59-A6C34878D82A}">
                    <a16:rowId xmlns:a16="http://schemas.microsoft.com/office/drawing/2014/main" val="38976106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Provides contingency with slack/float time in the schedule, reducing risk.</a:t>
                      </a:r>
                      <a:endParaRPr lang="en-GB" dirty="0"/>
                    </a:p>
                    <a:p>
                      <a:endParaRPr lang="en-GB" dirty="0"/>
                    </a:p>
                  </a:txBody>
                  <a:tcPr/>
                </a:tc>
                <a:tc>
                  <a:txBody>
                    <a:bodyPr/>
                    <a:lstStyle/>
                    <a:p>
                      <a:r>
                        <a:rPr lang="en-US" dirty="0"/>
                        <a:t>Complex projects can result in very large charts.</a:t>
                      </a:r>
                      <a:endParaRPr lang="en-GB" dirty="0"/>
                    </a:p>
                  </a:txBody>
                  <a:tcPr/>
                </a:tc>
                <a:extLst>
                  <a:ext uri="{0D108BD9-81ED-4DB2-BD59-A6C34878D82A}">
                    <a16:rowId xmlns:a16="http://schemas.microsoft.com/office/drawing/2014/main" val="1274199802"/>
                  </a:ext>
                </a:extLst>
              </a:tr>
              <a:tr h="370840">
                <a:tc>
                  <a:txBody>
                    <a:bodyPr/>
                    <a:lstStyle/>
                    <a:p>
                      <a:r>
                        <a:rPr lang="en-US" dirty="0"/>
                        <a:t>Easier to identify dependencies, reducing risks and helping to keep the project running to schedule.</a:t>
                      </a:r>
                      <a:endParaRPr lang="en-GB" dirty="0"/>
                    </a:p>
                  </a:txBody>
                  <a:tcPr/>
                </a:tc>
                <a:tc>
                  <a:txBody>
                    <a:bodyPr/>
                    <a:lstStyle/>
                    <a:p>
                      <a:endParaRPr lang="en-GB" dirty="0"/>
                    </a:p>
                  </a:txBody>
                  <a:tcPr/>
                </a:tc>
                <a:extLst>
                  <a:ext uri="{0D108BD9-81ED-4DB2-BD59-A6C34878D82A}">
                    <a16:rowId xmlns:a16="http://schemas.microsoft.com/office/drawing/2014/main" val="1157925847"/>
                  </a:ext>
                </a:extLst>
              </a:tr>
            </a:tbl>
          </a:graphicData>
        </a:graphic>
      </p:graphicFrame>
    </p:spTree>
    <p:extLst>
      <p:ext uri="{BB962C8B-B14F-4D97-AF65-F5344CB8AC3E}">
        <p14:creationId xmlns:p14="http://schemas.microsoft.com/office/powerpoint/2010/main" val="1105361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3622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8123274"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give an overview of </a:t>
            </a:r>
            <a:r>
              <a:rPr lang="en-GB" dirty="0">
                <a:latin typeface="+mn-lt"/>
              </a:rPr>
              <a:t>critical path analysis (CPA) and the associated p</a:t>
            </a:r>
            <a:r>
              <a:rPr lang="en-GB" dirty="0"/>
              <a:t>roject evaluation and review technique (PERT).</a:t>
            </a:r>
          </a:p>
        </p:txBody>
      </p:sp>
      <p:pic>
        <p:nvPicPr>
          <p:cNvPr id="4" name="Picture 3">
            <a:extLst>
              <a:ext uri="{FF2B5EF4-FFF2-40B4-BE49-F238E27FC236}">
                <a16:creationId xmlns:a16="http://schemas.microsoft.com/office/drawing/2014/main" id="{DCA80401-9606-ACBA-14EB-11048A399DD4}"/>
              </a:ext>
            </a:extLst>
          </p:cNvPr>
          <p:cNvPicPr>
            <a:picLocks noChangeAspect="1"/>
          </p:cNvPicPr>
          <p:nvPr/>
        </p:nvPicPr>
        <p:blipFill>
          <a:blip r:embed="rId3"/>
          <a:stretch>
            <a:fillRect/>
          </a:stretch>
        </p:blipFill>
        <p:spPr>
          <a:xfrm>
            <a:off x="2777296" y="2939086"/>
            <a:ext cx="3860447" cy="2550209"/>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1052736"/>
            <a:ext cx="8363272" cy="738664"/>
          </a:xfrm>
        </p:spPr>
        <p:txBody>
          <a:bodyPr anchor="t"/>
          <a:lstStyle/>
          <a:p>
            <a:pPr eaLnBrk="1" hangingPunct="1"/>
            <a:r>
              <a:rPr lang="en-GB" dirty="0">
                <a:ea typeface="ＭＳ Ｐゴシック" pitchFamily="-105" charset="-128"/>
                <a:cs typeface="ＭＳ Ｐゴシック" pitchFamily="-105" charset="-128"/>
              </a:rPr>
              <a:t>Critical path analysis (CPA)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7" name="TextBox 6">
            <a:extLst>
              <a:ext uri="{FF2B5EF4-FFF2-40B4-BE49-F238E27FC236}">
                <a16:creationId xmlns:a16="http://schemas.microsoft.com/office/drawing/2014/main" id="{BE53C081-53A5-EF47-AFA1-9FEA354B2F56}"/>
              </a:ext>
            </a:extLst>
          </p:cNvPr>
          <p:cNvSpPr txBox="1"/>
          <p:nvPr/>
        </p:nvSpPr>
        <p:spPr>
          <a:xfrm>
            <a:off x="390364" y="1556792"/>
            <a:ext cx="8296436" cy="313932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latin typeface="+mn-lt"/>
              </a:rPr>
              <a:t>Critical path analysis (CPA) </a:t>
            </a:r>
            <a:r>
              <a:rPr lang="en-GB" dirty="0">
                <a:latin typeface="+mn-lt"/>
              </a:rPr>
              <a:t>dates from the 1950s and is still widely used. </a:t>
            </a:r>
          </a:p>
          <a:p>
            <a:pPr marL="342900" indent="-342900">
              <a:buClr>
                <a:srgbClr val="0077E3"/>
              </a:buClr>
              <a:buFont typeface="Arial" panose="020B0604020202020204" pitchFamily="34" charset="0"/>
              <a:buChar char="•"/>
            </a:pPr>
            <a:r>
              <a:rPr lang="en-GB" dirty="0">
                <a:latin typeface="+mn-lt"/>
              </a:rPr>
              <a:t>A </a:t>
            </a:r>
            <a:r>
              <a:rPr lang="en-GB" b="1" dirty="0">
                <a:latin typeface="+mn-lt"/>
              </a:rPr>
              <a:t>critical path</a:t>
            </a:r>
            <a:r>
              <a:rPr lang="en-GB" dirty="0">
                <a:latin typeface="+mn-lt"/>
              </a:rPr>
              <a:t> is a visual representation of project tasks and the time required to complete each one. </a:t>
            </a:r>
          </a:p>
          <a:p>
            <a:pPr marL="342900" indent="-342900">
              <a:buClr>
                <a:srgbClr val="0077E3"/>
              </a:buClr>
              <a:buFont typeface="Arial" panose="020B0604020202020204" pitchFamily="34" charset="0"/>
              <a:buChar char="•"/>
            </a:pPr>
            <a:r>
              <a:rPr lang="en-GB" dirty="0">
                <a:latin typeface="+mn-lt"/>
              </a:rPr>
              <a:t>CPA is a step-by-step project management technique, used to identify activities on the critical path. </a:t>
            </a:r>
          </a:p>
          <a:p>
            <a:pPr marL="342900" indent="-342900">
              <a:buClr>
                <a:srgbClr val="0077E3"/>
              </a:buClr>
              <a:buFont typeface="Arial" panose="020B0604020202020204" pitchFamily="34" charset="0"/>
              <a:buChar char="•"/>
            </a:pPr>
            <a:r>
              <a:rPr lang="en-GB" dirty="0">
                <a:latin typeface="+mn-lt"/>
              </a:rPr>
              <a:t>It breaks a project into work tasks using a flow chart, and calculates the project duration based on estimated time frames for each task. </a:t>
            </a:r>
          </a:p>
          <a:p>
            <a:pPr marL="342900" indent="-342900">
              <a:buClr>
                <a:srgbClr val="0077E3"/>
              </a:buClr>
              <a:buFont typeface="Arial" panose="020B0604020202020204" pitchFamily="34" charset="0"/>
              <a:buChar char="•"/>
            </a:pPr>
            <a:r>
              <a:rPr lang="en-GB" dirty="0">
                <a:latin typeface="+mn-lt"/>
              </a:rPr>
              <a:t>It also identifies tasks that are</a:t>
            </a:r>
            <a:r>
              <a:rPr lang="en-GB" b="1" dirty="0">
                <a:latin typeface="+mn-lt"/>
              </a:rPr>
              <a:t> time critical</a:t>
            </a:r>
            <a:r>
              <a:rPr lang="en-GB" dirty="0">
                <a:latin typeface="+mn-lt"/>
              </a:rPr>
              <a:t>.</a:t>
            </a:r>
          </a:p>
          <a:p>
            <a:pPr algn="just"/>
            <a:endParaRPr lang="en-GB" sz="1800" dirty="0">
              <a:latin typeface="+mn-lt"/>
            </a:endParaRPr>
          </a:p>
        </p:txBody>
      </p:sp>
    </p:spTree>
    <p:extLst>
      <p:ext uri="{BB962C8B-B14F-4D97-AF65-F5344CB8AC3E}">
        <p14:creationId xmlns:p14="http://schemas.microsoft.com/office/powerpoint/2010/main" val="76338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40496" cy="382588"/>
          </a:xfrm>
        </p:spPr>
        <p:txBody>
          <a:bodyPr/>
          <a:lstStyle/>
          <a:p>
            <a:r>
              <a:rPr lang="en-GB" dirty="0"/>
              <a:t>CPA </a:t>
            </a:r>
          </a:p>
        </p:txBody>
      </p:sp>
      <p:sp>
        <p:nvSpPr>
          <p:cNvPr id="3" name="Content Placeholder 2"/>
          <p:cNvSpPr>
            <a:spLocks noGrp="1"/>
          </p:cNvSpPr>
          <p:nvPr>
            <p:ph sz="quarter" idx="10"/>
          </p:nvPr>
        </p:nvSpPr>
        <p:spPr>
          <a:xfrm>
            <a:off x="457200" y="1513936"/>
            <a:ext cx="8375904" cy="4336064"/>
          </a:xfrm>
        </p:spPr>
        <p:txBody>
          <a:bodyPr/>
          <a:lstStyle/>
          <a:p>
            <a:pPr>
              <a:lnSpc>
                <a:spcPts val="2300"/>
              </a:lnSpc>
            </a:pPr>
            <a:r>
              <a:rPr lang="en-GB" dirty="0"/>
              <a:t>CPA shows how tasks should be completed in the most efficient way. Each task runs from the last and depends on it.</a:t>
            </a:r>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spcBef>
                <a:spcPts val="0"/>
              </a:spcBef>
            </a:pPr>
            <a:r>
              <a:rPr lang="en-GB" dirty="0"/>
              <a:t>There can be extra information in each box such as how long each task should take.</a:t>
            </a:r>
            <a:r>
              <a:rPr lang="en-GB" sz="2000" dirty="0"/>
              <a:t> CPA allows for planners to look at the order of tasks and make clear decisions. </a:t>
            </a:r>
            <a:endParaRPr lang="en-GB" dirty="0"/>
          </a:p>
        </p:txBody>
      </p:sp>
      <p:graphicFrame>
        <p:nvGraphicFramePr>
          <p:cNvPr id="5" name="Table 4"/>
          <p:cNvGraphicFramePr>
            <a:graphicFrameLocks noGrp="1"/>
          </p:cNvGraphicFramePr>
          <p:nvPr/>
        </p:nvGraphicFramePr>
        <p:xfrm>
          <a:off x="6172200" y="3024632"/>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Ziggy</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dirty="0"/>
                        <a:t>Cleans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graphicFrame>
        <p:nvGraphicFramePr>
          <p:cNvPr id="6" name="Table 5"/>
          <p:cNvGraphicFramePr>
            <a:graphicFrameLocks noGrp="1"/>
          </p:cNvGraphicFramePr>
          <p:nvPr/>
        </p:nvGraphicFramePr>
        <p:xfrm>
          <a:off x="902208" y="3030728"/>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Ziggy</a:t>
                      </a:r>
                    </a:p>
                  </a:txBody>
                  <a:tcPr/>
                </a:tc>
                <a:extLst>
                  <a:ext uri="{0D108BD9-81ED-4DB2-BD59-A6C34878D82A}">
                    <a16:rowId xmlns:a16="http://schemas.microsoft.com/office/drawing/2014/main" val="10000"/>
                  </a:ext>
                </a:extLst>
              </a:tr>
              <a:tr h="370840">
                <a:tc>
                  <a:txBody>
                    <a:bodyPr/>
                    <a:lstStyle/>
                    <a:p>
                      <a:r>
                        <a:rPr lang="en-GB" sz="1600" dirty="0"/>
                        <a:t>Checks</a:t>
                      </a:r>
                      <a:r>
                        <a:rPr lang="en-GB" sz="1600" baseline="0" dirty="0"/>
                        <a:t> </a:t>
                      </a:r>
                      <a:r>
                        <a:rPr lang="en-GB" sz="1600" dirty="0"/>
                        <a:t>laser cutter</a:t>
                      </a:r>
                    </a:p>
                  </a:txBody>
                  <a:tcPr/>
                </a:tc>
                <a:extLst>
                  <a:ext uri="{0D108BD9-81ED-4DB2-BD59-A6C34878D82A}">
                    <a16:rowId xmlns:a16="http://schemas.microsoft.com/office/drawing/2014/main" val="10001"/>
                  </a:ext>
                </a:extLst>
              </a:tr>
            </a:tbl>
          </a:graphicData>
        </a:graphic>
      </p:graphicFrame>
      <p:graphicFrame>
        <p:nvGraphicFramePr>
          <p:cNvPr id="7" name="Table 6"/>
          <p:cNvGraphicFramePr>
            <a:graphicFrameLocks noGrp="1"/>
          </p:cNvGraphicFramePr>
          <p:nvPr/>
        </p:nvGraphicFramePr>
        <p:xfrm>
          <a:off x="3480816" y="2290064"/>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Jack</a:t>
                      </a:r>
                    </a:p>
                  </a:txBody>
                  <a:tcPr/>
                </a:tc>
                <a:extLst>
                  <a:ext uri="{0D108BD9-81ED-4DB2-BD59-A6C34878D82A}">
                    <a16:rowId xmlns:a16="http://schemas.microsoft.com/office/drawing/2014/main" val="10000"/>
                  </a:ext>
                </a:extLst>
              </a:tr>
              <a:tr h="370840">
                <a:tc>
                  <a:txBody>
                    <a:bodyPr/>
                    <a:lstStyle/>
                    <a:p>
                      <a:r>
                        <a:rPr lang="en-GB" sz="1600" dirty="0"/>
                        <a:t>Uses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graphicFrame>
        <p:nvGraphicFramePr>
          <p:cNvPr id="8" name="Table 7"/>
          <p:cNvGraphicFramePr>
            <a:graphicFrameLocks noGrp="1"/>
          </p:cNvGraphicFramePr>
          <p:nvPr/>
        </p:nvGraphicFramePr>
        <p:xfrm>
          <a:off x="3486912" y="3804920"/>
          <a:ext cx="2042160" cy="741680"/>
        </p:xfrm>
        <a:graphic>
          <a:graphicData uri="http://schemas.openxmlformats.org/drawingml/2006/table">
            <a:tbl>
              <a:tblPr firstRow="1" bandRow="1">
                <a:tableStyleId>{5940675A-B579-460E-94D1-54222C63F5DA}</a:tableStyleId>
              </a:tblPr>
              <a:tblGrid>
                <a:gridCol w="2042160">
                  <a:extLst>
                    <a:ext uri="{9D8B030D-6E8A-4147-A177-3AD203B41FA5}">
                      <a16:colId xmlns:a16="http://schemas.microsoft.com/office/drawing/2014/main" val="20000"/>
                    </a:ext>
                  </a:extLst>
                </a:gridCol>
              </a:tblGrid>
              <a:tr h="370840">
                <a:tc>
                  <a:txBody>
                    <a:bodyPr/>
                    <a:lstStyle/>
                    <a:p>
                      <a:r>
                        <a:rPr lang="en-GB" sz="1600" dirty="0"/>
                        <a:t>Chloe</a:t>
                      </a:r>
                    </a:p>
                  </a:txBody>
                  <a:tcPr/>
                </a:tc>
                <a:extLst>
                  <a:ext uri="{0D108BD9-81ED-4DB2-BD59-A6C34878D82A}">
                    <a16:rowId xmlns:a16="http://schemas.microsoft.com/office/drawing/2014/main" val="10000"/>
                  </a:ext>
                </a:extLst>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dirty="0"/>
                        <a:t>Uses laser</a:t>
                      </a:r>
                      <a:r>
                        <a:rPr lang="en-GB" sz="1600" baseline="0" dirty="0"/>
                        <a:t> cutter</a:t>
                      </a:r>
                      <a:endParaRPr lang="en-GB" sz="1600" dirty="0"/>
                    </a:p>
                  </a:txBody>
                  <a:tcPr/>
                </a:tc>
                <a:extLst>
                  <a:ext uri="{0D108BD9-81ED-4DB2-BD59-A6C34878D82A}">
                    <a16:rowId xmlns:a16="http://schemas.microsoft.com/office/drawing/2014/main" val="10001"/>
                  </a:ext>
                </a:extLst>
              </a:tr>
            </a:tbl>
          </a:graphicData>
        </a:graphic>
      </p:graphicFrame>
      <p:cxnSp>
        <p:nvCxnSpPr>
          <p:cNvPr id="10" name="Straight Arrow Connector 9"/>
          <p:cNvCxnSpPr>
            <a:stCxn id="6" idx="3"/>
            <a:endCxn id="7" idx="1"/>
          </p:cNvCxnSpPr>
          <p:nvPr/>
        </p:nvCxnSpPr>
        <p:spPr>
          <a:xfrm flipV="1">
            <a:off x="2944368" y="2660904"/>
            <a:ext cx="536448" cy="7406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a:stCxn id="6" idx="3"/>
            <a:endCxn id="8" idx="1"/>
          </p:cNvCxnSpPr>
          <p:nvPr/>
        </p:nvCxnSpPr>
        <p:spPr>
          <a:xfrm>
            <a:off x="2944368" y="3401568"/>
            <a:ext cx="542544" cy="77419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7" idx="3"/>
            <a:endCxn id="5" idx="1"/>
          </p:cNvCxnSpPr>
          <p:nvPr/>
        </p:nvCxnSpPr>
        <p:spPr>
          <a:xfrm>
            <a:off x="5522976" y="2660904"/>
            <a:ext cx="649224" cy="73456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8" idx="3"/>
            <a:endCxn id="5" idx="1"/>
          </p:cNvCxnSpPr>
          <p:nvPr/>
        </p:nvCxnSpPr>
        <p:spPr>
          <a:xfrm flipV="1">
            <a:off x="5529072" y="3395472"/>
            <a:ext cx="643128" cy="7802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80763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PERT charts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1" y="1470828"/>
            <a:ext cx="8229599" cy="2607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sz="1800" b="1" kern="0" dirty="0"/>
              <a:t>Project evaluation and review technique (PERT)</a:t>
            </a:r>
            <a:r>
              <a:rPr lang="en-GB" sz="1800" kern="0" dirty="0"/>
              <a:t> </a:t>
            </a:r>
            <a:r>
              <a:rPr lang="en-GB" sz="1800" dirty="0"/>
              <a:t>is a project management planning tool used as part of CPA to calculate the how long it will take to finish a project. PERT charts are used to plan the tasks that form part or all of a project.</a:t>
            </a:r>
            <a:endParaRPr lang="en-GB" sz="1800" kern="0" dirty="0"/>
          </a:p>
          <a:p>
            <a:pPr>
              <a:lnSpc>
                <a:spcPct val="100000"/>
              </a:lnSpc>
            </a:pPr>
            <a:r>
              <a:rPr lang="en-GB" sz="1800" b="1" kern="0" dirty="0">
                <a:latin typeface="+mn-lt"/>
              </a:rPr>
              <a:t>N</a:t>
            </a:r>
            <a:r>
              <a:rPr lang="en-GB" sz="1800" b="1" dirty="0">
                <a:latin typeface="+mn-lt"/>
              </a:rPr>
              <a:t>odes</a:t>
            </a:r>
            <a:r>
              <a:rPr lang="en-GB" sz="1800" dirty="0">
                <a:latin typeface="+mn-lt"/>
              </a:rPr>
              <a:t> (shapes) are tied together with </a:t>
            </a:r>
            <a:r>
              <a:rPr lang="en-GB" sz="1800" b="1" dirty="0">
                <a:latin typeface="+mn-lt"/>
              </a:rPr>
              <a:t>lines </a:t>
            </a:r>
            <a:r>
              <a:rPr lang="en-GB" sz="1800" dirty="0">
                <a:latin typeface="+mn-lt"/>
              </a:rPr>
              <a:t>or</a:t>
            </a:r>
            <a:r>
              <a:rPr lang="en-GB" sz="1800" b="1" dirty="0">
                <a:latin typeface="+mn-lt"/>
              </a:rPr>
              <a:t> arrows</a:t>
            </a:r>
            <a:r>
              <a:rPr lang="en-GB" sz="1800" dirty="0">
                <a:latin typeface="+mn-lt"/>
              </a:rPr>
              <a:t>, together</a:t>
            </a:r>
            <a:r>
              <a:rPr lang="en-GB" sz="1800" b="1" dirty="0">
                <a:latin typeface="+mn-lt"/>
              </a:rPr>
              <a:t> </a:t>
            </a:r>
            <a:r>
              <a:rPr lang="en-GB" sz="1800" dirty="0">
                <a:latin typeface="+mn-lt"/>
              </a:rPr>
              <a:t>representing the sequence and completion of tasks. </a:t>
            </a:r>
            <a:r>
              <a:rPr lang="en-US" sz="1800" dirty="0">
                <a:solidFill>
                  <a:srgbClr val="202122"/>
                </a:solidFill>
                <a:latin typeface="Arial" panose="020B0604020202020204" pitchFamily="34" charset="0"/>
              </a:rPr>
              <a:t>A</a:t>
            </a:r>
            <a:r>
              <a:rPr lang="en-US" sz="1800" b="0" i="0" dirty="0">
                <a:solidFill>
                  <a:srgbClr val="202122"/>
                </a:solidFill>
                <a:effectLst/>
                <a:latin typeface="Arial" panose="020B0604020202020204" pitchFamily="34" charset="0"/>
              </a:rPr>
              <a:t>rrows represent the </a:t>
            </a:r>
            <a:r>
              <a:rPr lang="en-US" sz="1800" b="1" dirty="0">
                <a:solidFill>
                  <a:srgbClr val="202122"/>
                </a:solidFill>
                <a:effectLst/>
                <a:latin typeface="Arial" panose="020B0604020202020204" pitchFamily="34" charset="0"/>
              </a:rPr>
              <a:t>activities</a:t>
            </a:r>
            <a:r>
              <a:rPr lang="en-US" sz="1800" dirty="0">
                <a:solidFill>
                  <a:srgbClr val="202122"/>
                </a:solidFill>
                <a:effectLst/>
                <a:latin typeface="Arial" panose="020B0604020202020204" pitchFamily="34" charset="0"/>
              </a:rPr>
              <a:t>,</a:t>
            </a:r>
            <a:r>
              <a:rPr lang="en-US" sz="1800" b="0" i="0" dirty="0">
                <a:solidFill>
                  <a:srgbClr val="202122"/>
                </a:solidFill>
                <a:effectLst/>
                <a:latin typeface="Arial" panose="020B0604020202020204" pitchFamily="34" charset="0"/>
              </a:rPr>
              <a:t> or work, necessary to reach the </a:t>
            </a:r>
            <a:r>
              <a:rPr lang="en-US" sz="1800" b="1" dirty="0">
                <a:solidFill>
                  <a:srgbClr val="202122"/>
                </a:solidFill>
                <a:effectLst/>
                <a:latin typeface="Arial" panose="020B0604020202020204" pitchFamily="34" charset="0"/>
              </a:rPr>
              <a:t>events</a:t>
            </a:r>
            <a:r>
              <a:rPr lang="en-US" sz="1800" dirty="0">
                <a:solidFill>
                  <a:srgbClr val="202122"/>
                </a:solidFill>
                <a:effectLst/>
                <a:latin typeface="Arial" panose="020B0604020202020204" pitchFamily="34" charset="0"/>
              </a:rPr>
              <a:t> (</a:t>
            </a:r>
            <a:r>
              <a:rPr lang="en-US" sz="1800" b="0" i="0" dirty="0">
                <a:solidFill>
                  <a:srgbClr val="202122"/>
                </a:solidFill>
                <a:effectLst/>
                <a:latin typeface="Arial" panose="020B0604020202020204" pitchFamily="34" charset="0"/>
              </a:rPr>
              <a:t>nodes) that represent each completed phase of the project</a:t>
            </a:r>
            <a:r>
              <a:rPr lang="en-US" b="0" i="0" dirty="0">
                <a:solidFill>
                  <a:srgbClr val="202122"/>
                </a:solidFill>
                <a:effectLst/>
                <a:latin typeface="Arial" panose="020B0604020202020204" pitchFamily="34" charset="0"/>
              </a:rPr>
              <a:t>.</a:t>
            </a:r>
            <a:endParaRPr lang="en-GB" kern="0" dirty="0"/>
          </a:p>
        </p:txBody>
      </p:sp>
      <p:grpSp>
        <p:nvGrpSpPr>
          <p:cNvPr id="55" name="Group 54"/>
          <p:cNvGrpSpPr/>
          <p:nvPr/>
        </p:nvGrpSpPr>
        <p:grpSpPr>
          <a:xfrm>
            <a:off x="283465" y="3856987"/>
            <a:ext cx="8533257" cy="1876425"/>
            <a:chOff x="265175" y="4122801"/>
            <a:chExt cx="8533257" cy="1876425"/>
          </a:xfrm>
        </p:grpSpPr>
        <p:sp>
          <p:nvSpPr>
            <p:cNvPr id="28" name="Rounded Rectangle 27"/>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29" name="Rounded Rectangle 28"/>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30" name="Rounded Rectangle 29"/>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32" name="Rounded Rectangle 31"/>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33" name="Rounded Rectangle 32"/>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34" name="Rounded Rectangle 33"/>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36" name="Elbow Connector 35"/>
            <p:cNvCxnSpPr>
              <a:endCxn id="33"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828985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Dependent tasks</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199" y="1470828"/>
            <a:ext cx="8229601" cy="2607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The materials will not be in stock until they have been ordered. ‘All materials in stock’ is therefore a </a:t>
            </a:r>
            <a:r>
              <a:rPr lang="en-GB" b="1" kern="0" dirty="0"/>
              <a:t>dependency</a:t>
            </a:r>
            <a:r>
              <a:rPr lang="en-GB" kern="0" dirty="0"/>
              <a:t> of ‘All materials ordered’.</a:t>
            </a:r>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r>
              <a:rPr lang="en-GB" kern="0" dirty="0"/>
              <a:t>‘Product manufactured’ is </a:t>
            </a:r>
            <a:r>
              <a:rPr lang="en-GB" b="1" kern="0" dirty="0"/>
              <a:t>dependent </a:t>
            </a:r>
            <a:r>
              <a:rPr lang="en-GB" kern="0" dirty="0"/>
              <a:t>on two nodes: ‘All materials in stock’ and ‘Equipment ready’.</a:t>
            </a:r>
          </a:p>
        </p:txBody>
      </p:sp>
      <p:grpSp>
        <p:nvGrpSpPr>
          <p:cNvPr id="55" name="Group 54"/>
          <p:cNvGrpSpPr/>
          <p:nvPr/>
        </p:nvGrpSpPr>
        <p:grpSpPr>
          <a:xfrm>
            <a:off x="546653" y="2494722"/>
            <a:ext cx="8140148" cy="1872490"/>
            <a:chOff x="265175" y="4122801"/>
            <a:chExt cx="8533257" cy="1876425"/>
          </a:xfrm>
        </p:grpSpPr>
        <p:sp>
          <p:nvSpPr>
            <p:cNvPr id="28" name="Rounded Rectangle 27"/>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29" name="Rounded Rectangle 28"/>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30" name="Rounded Rectangle 29"/>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32" name="Rounded Rectangle 31"/>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33" name="Rounded Rectangle 32"/>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34" name="Rounded Rectangle 33"/>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36" name="Elbow Connector 35"/>
            <p:cNvCxnSpPr>
              <a:endCxn id="33"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146052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Non-dependent tasks</a:t>
            </a:r>
            <a:endParaRPr lang="en-GB" dirty="0"/>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70828"/>
            <a:ext cx="8138158" cy="41984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A task may be included that is </a:t>
            </a:r>
            <a:r>
              <a:rPr lang="en-GB" b="1" kern="0" dirty="0"/>
              <a:t>non-dependent</a:t>
            </a:r>
            <a:r>
              <a:rPr lang="en-GB" kern="0" dirty="0"/>
              <a:t>. In this case it has no arrows to join it to the other nodes.</a:t>
            </a:r>
          </a:p>
          <a:p>
            <a:pPr>
              <a:lnSpc>
                <a:spcPct val="100000"/>
              </a:lnSpc>
            </a:pPr>
            <a:endParaRPr lang="en-GB" kern="0" dirty="0"/>
          </a:p>
          <a:p>
            <a:pPr>
              <a:lnSpc>
                <a:spcPct val="100000"/>
              </a:lnSpc>
            </a:pPr>
            <a:endParaRPr lang="en-GB" kern="0" dirty="0"/>
          </a:p>
          <a:p>
            <a:pPr>
              <a:lnSpc>
                <a:spcPct val="100000"/>
              </a:lnSpc>
            </a:pPr>
            <a:endParaRPr lang="en-GB" kern="0" dirty="0"/>
          </a:p>
          <a:p>
            <a:pPr>
              <a:lnSpc>
                <a:spcPct val="100000"/>
              </a:lnSpc>
            </a:pPr>
            <a:endParaRPr lang="en-GB" kern="0" dirty="0"/>
          </a:p>
          <a:p>
            <a:pPr>
              <a:lnSpc>
                <a:spcPct val="100000"/>
              </a:lnSpc>
            </a:pPr>
            <a:r>
              <a:rPr lang="en-GB" kern="0" dirty="0"/>
              <a:t>Here the annual review is included. It doesn’t matter when it is done but it will need slotting in somewhere.</a:t>
            </a:r>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a:p>
            <a:pPr>
              <a:lnSpc>
                <a:spcPct val="100000"/>
              </a:lnSpc>
            </a:pPr>
            <a:endParaRPr lang="en-GB" sz="2400" kern="0" dirty="0"/>
          </a:p>
        </p:txBody>
      </p:sp>
      <p:grpSp>
        <p:nvGrpSpPr>
          <p:cNvPr id="14" name="Group 13"/>
          <p:cNvGrpSpPr/>
          <p:nvPr/>
        </p:nvGrpSpPr>
        <p:grpSpPr>
          <a:xfrm>
            <a:off x="548642" y="2419731"/>
            <a:ext cx="8220451" cy="1942719"/>
            <a:chOff x="265175" y="4122801"/>
            <a:chExt cx="8533257" cy="1876425"/>
          </a:xfrm>
        </p:grpSpPr>
        <p:sp>
          <p:nvSpPr>
            <p:cNvPr id="17" name="Rounded Rectangle 16"/>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18" name="Rounded Rectangle 17"/>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25" name="Rounded Rectangle 24"/>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26" name="Rounded Rectangle 25"/>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27" name="Rounded Rectangle 26"/>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28" name="Rounded Rectangle 27"/>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29" name="Elbow Connector 28"/>
            <p:cNvCxnSpPr>
              <a:endCxn id="27"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Elbow Connector 29"/>
            <p:cNvCxnSpPr>
              <a:stCxn id="26" idx="3"/>
              <a:endCxn id="18"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1" name="Elbow Connector 30"/>
            <p:cNvCxnSpPr>
              <a:stCxn id="27" idx="3"/>
              <a:endCxn id="17"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2" name="Elbow Connector 31"/>
            <p:cNvCxnSpPr>
              <a:stCxn id="18" idx="3"/>
              <a:endCxn id="28"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3" name="Elbow Connector 32"/>
            <p:cNvCxnSpPr>
              <a:stCxn id="17" idx="3"/>
              <a:endCxn id="28"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28" idx="3"/>
              <a:endCxn id="25"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35" name="Rounded Rectangle 34"/>
          <p:cNvSpPr/>
          <p:nvPr/>
        </p:nvSpPr>
        <p:spPr>
          <a:xfrm>
            <a:off x="5932692" y="241973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Annual review</a:t>
            </a:r>
          </a:p>
        </p:txBody>
      </p:sp>
    </p:spTree>
    <p:extLst>
      <p:ext uri="{BB962C8B-B14F-4D97-AF65-F5344CB8AC3E}">
        <p14:creationId xmlns:p14="http://schemas.microsoft.com/office/powerpoint/2010/main" val="12066958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693788-B731-FC55-DB2C-8066E7A09DFC}"/>
              </a:ext>
            </a:extLst>
          </p:cNvPr>
          <p:cNvSpPr>
            <a:spLocks noGrp="1"/>
          </p:cNvSpPr>
          <p:nvPr>
            <p:ph type="title"/>
          </p:nvPr>
        </p:nvSpPr>
        <p:spPr/>
        <p:txBody>
          <a:bodyPr/>
          <a:lstStyle/>
          <a:p>
            <a:r>
              <a:rPr lang="en-US" dirty="0"/>
              <a:t>PERT as time management tool</a:t>
            </a:r>
            <a:endParaRPr lang="en-GB" dirty="0"/>
          </a:p>
        </p:txBody>
      </p:sp>
      <p:sp>
        <p:nvSpPr>
          <p:cNvPr id="3" name="Content Placeholder 2">
            <a:extLst>
              <a:ext uri="{FF2B5EF4-FFF2-40B4-BE49-F238E27FC236}">
                <a16:creationId xmlns:a16="http://schemas.microsoft.com/office/drawing/2014/main" id="{B414F40C-A4C6-87AC-A3D1-DBD8B3F926C1}"/>
              </a:ext>
            </a:extLst>
          </p:cNvPr>
          <p:cNvSpPr>
            <a:spLocks noGrp="1"/>
          </p:cNvSpPr>
          <p:nvPr>
            <p:ph sz="quarter" idx="10"/>
          </p:nvPr>
        </p:nvSpPr>
        <p:spPr/>
        <p:txBody>
          <a:bodyPr/>
          <a:lstStyle/>
          <a:p>
            <a:r>
              <a:rPr lang="en-GB" kern="0" dirty="0"/>
              <a:t>Planners use PERT charts because they show the</a:t>
            </a:r>
            <a:r>
              <a:rPr lang="en-GB" b="1" kern="0" dirty="0"/>
              <a:t> length of time</a:t>
            </a:r>
            <a:r>
              <a:rPr lang="en-GB" kern="0" dirty="0"/>
              <a:t> a project will need.</a:t>
            </a:r>
          </a:p>
          <a:p>
            <a:endParaRPr lang="en-GB" dirty="0"/>
          </a:p>
        </p:txBody>
      </p:sp>
      <p:grpSp>
        <p:nvGrpSpPr>
          <p:cNvPr id="4" name="Group 3">
            <a:extLst>
              <a:ext uri="{FF2B5EF4-FFF2-40B4-BE49-F238E27FC236}">
                <a16:creationId xmlns:a16="http://schemas.microsoft.com/office/drawing/2014/main" id="{142818C1-D84D-2AF2-6B47-DFCF99076CE8}"/>
              </a:ext>
            </a:extLst>
          </p:cNvPr>
          <p:cNvGrpSpPr/>
          <p:nvPr/>
        </p:nvGrpSpPr>
        <p:grpSpPr>
          <a:xfrm>
            <a:off x="557791" y="2548720"/>
            <a:ext cx="8220451" cy="1942719"/>
            <a:chOff x="265175" y="4122801"/>
            <a:chExt cx="8533257" cy="1876425"/>
          </a:xfrm>
        </p:grpSpPr>
        <p:sp>
          <p:nvSpPr>
            <p:cNvPr id="5" name="Rounded Rectangle 16">
              <a:extLst>
                <a:ext uri="{FF2B5EF4-FFF2-40B4-BE49-F238E27FC236}">
                  <a16:creationId xmlns:a16="http://schemas.microsoft.com/office/drawing/2014/main" id="{B1AB2071-6DFC-60ED-8FF2-EE193984D5CA}"/>
                </a:ext>
              </a:extLst>
            </p:cNvPr>
            <p:cNvSpPr/>
            <p:nvPr/>
          </p:nvSpPr>
          <p:spPr>
            <a:xfrm>
              <a:off x="3777901"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in stock</a:t>
              </a:r>
            </a:p>
          </p:txBody>
        </p:sp>
        <p:sp>
          <p:nvSpPr>
            <p:cNvPr id="6" name="Rounded Rectangle 17">
              <a:extLst>
                <a:ext uri="{FF2B5EF4-FFF2-40B4-BE49-F238E27FC236}">
                  <a16:creationId xmlns:a16="http://schemas.microsoft.com/office/drawing/2014/main" id="{B72D14F5-76B1-A3B3-4545-4F1F2E6743C8}"/>
                </a:ext>
              </a:extLst>
            </p:cNvPr>
            <p:cNvSpPr/>
            <p:nvPr/>
          </p:nvSpPr>
          <p:spPr>
            <a:xfrm>
              <a:off x="2348576" y="538962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Equipment ready</a:t>
              </a:r>
            </a:p>
          </p:txBody>
        </p:sp>
        <p:sp>
          <p:nvSpPr>
            <p:cNvPr id="7" name="Rounded Rectangle 24">
              <a:extLst>
                <a:ext uri="{FF2B5EF4-FFF2-40B4-BE49-F238E27FC236}">
                  <a16:creationId xmlns:a16="http://schemas.microsoft.com/office/drawing/2014/main" id="{F0D00811-A7CC-7185-B8CB-1F8E623A5E37}"/>
                </a:ext>
              </a:extLst>
            </p:cNvPr>
            <p:cNvSpPr/>
            <p:nvPr/>
          </p:nvSpPr>
          <p:spPr>
            <a:xfrm>
              <a:off x="7409498" y="4666107"/>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complete</a:t>
              </a:r>
            </a:p>
          </p:txBody>
        </p:sp>
        <p:sp>
          <p:nvSpPr>
            <p:cNvPr id="8" name="Rounded Rectangle 25">
              <a:extLst>
                <a:ext uri="{FF2B5EF4-FFF2-40B4-BE49-F238E27FC236}">
                  <a16:creationId xmlns:a16="http://schemas.microsoft.com/office/drawing/2014/main" id="{0B2314BB-0384-854C-0AE3-823D515EF2F5}"/>
                </a:ext>
              </a:extLst>
            </p:cNvPr>
            <p:cNvSpPr/>
            <p:nvPr/>
          </p:nvSpPr>
          <p:spPr>
            <a:xfrm>
              <a:off x="265175"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Start project</a:t>
              </a:r>
            </a:p>
          </p:txBody>
        </p:sp>
        <p:sp>
          <p:nvSpPr>
            <p:cNvPr id="9" name="Rounded Rectangle 26">
              <a:extLst>
                <a:ext uri="{FF2B5EF4-FFF2-40B4-BE49-F238E27FC236}">
                  <a16:creationId xmlns:a16="http://schemas.microsoft.com/office/drawing/2014/main" id="{6CDDA345-E8AB-7C14-43E7-9B0CDE7ED61A}"/>
                </a:ext>
              </a:extLst>
            </p:cNvPr>
            <p:cNvSpPr/>
            <p:nvPr/>
          </p:nvSpPr>
          <p:spPr>
            <a:xfrm>
              <a:off x="1928429" y="41228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All materials ordered</a:t>
              </a:r>
            </a:p>
          </p:txBody>
        </p:sp>
        <p:sp>
          <p:nvSpPr>
            <p:cNvPr id="10" name="Rounded Rectangle 27">
              <a:extLst>
                <a:ext uri="{FF2B5EF4-FFF2-40B4-BE49-F238E27FC236}">
                  <a16:creationId xmlns:a16="http://schemas.microsoft.com/office/drawing/2014/main" id="{3E04B2FE-9046-7198-ACB0-A5132D730ED6}"/>
                </a:ext>
              </a:extLst>
            </p:cNvPr>
            <p:cNvSpPr/>
            <p:nvPr/>
          </p:nvSpPr>
          <p:spPr>
            <a:xfrm>
              <a:off x="5431346" y="5037201"/>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400" dirty="0"/>
                <a:t>Product manufactured</a:t>
              </a:r>
            </a:p>
          </p:txBody>
        </p:sp>
        <p:cxnSp>
          <p:nvCxnSpPr>
            <p:cNvPr id="11" name="Elbow Connector 28">
              <a:extLst>
                <a:ext uri="{FF2B5EF4-FFF2-40B4-BE49-F238E27FC236}">
                  <a16:creationId xmlns:a16="http://schemas.microsoft.com/office/drawing/2014/main" id="{63BF8734-DF8F-8DC0-DDC7-FFFDC71D412C}"/>
                </a:ext>
              </a:extLst>
            </p:cNvPr>
            <p:cNvCxnSpPr>
              <a:endCxn id="9" idx="1"/>
            </p:cNvCxnSpPr>
            <p:nvPr/>
          </p:nvCxnSpPr>
          <p:spPr>
            <a:xfrm rot="5400000" flipH="1" flipV="1">
              <a:off x="1349832" y="4763405"/>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Elbow Connector 29">
              <a:extLst>
                <a:ext uri="{FF2B5EF4-FFF2-40B4-BE49-F238E27FC236}">
                  <a16:creationId xmlns:a16="http://schemas.microsoft.com/office/drawing/2014/main" id="{41E2C4ED-9B49-75DB-F1BF-6C9CD0186A11}"/>
                </a:ext>
              </a:extLst>
            </p:cNvPr>
            <p:cNvCxnSpPr>
              <a:stCxn id="8" idx="3"/>
              <a:endCxn id="6" idx="1"/>
            </p:cNvCxnSpPr>
            <p:nvPr/>
          </p:nvCxnSpPr>
          <p:spPr>
            <a:xfrm>
              <a:off x="1654109" y="5342001"/>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Elbow Connector 30">
              <a:extLst>
                <a:ext uri="{FF2B5EF4-FFF2-40B4-BE49-F238E27FC236}">
                  <a16:creationId xmlns:a16="http://schemas.microsoft.com/office/drawing/2014/main" id="{756FC6ED-7D9E-6943-B5BF-D6B0A6FF9BEC}"/>
                </a:ext>
              </a:extLst>
            </p:cNvPr>
            <p:cNvCxnSpPr>
              <a:stCxn id="9" idx="3"/>
              <a:endCxn id="5" idx="1"/>
            </p:cNvCxnSpPr>
            <p:nvPr/>
          </p:nvCxnSpPr>
          <p:spPr>
            <a:xfrm>
              <a:off x="3317363" y="4427601"/>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Elbow Connector 31">
              <a:extLst>
                <a:ext uri="{FF2B5EF4-FFF2-40B4-BE49-F238E27FC236}">
                  <a16:creationId xmlns:a16="http://schemas.microsoft.com/office/drawing/2014/main" id="{1C0C535A-04BB-9E34-02A2-4CB431F8F2A3}"/>
                </a:ext>
              </a:extLst>
            </p:cNvPr>
            <p:cNvCxnSpPr>
              <a:stCxn id="6" idx="3"/>
              <a:endCxn id="10" idx="1"/>
            </p:cNvCxnSpPr>
            <p:nvPr/>
          </p:nvCxnSpPr>
          <p:spPr>
            <a:xfrm flipV="1">
              <a:off x="3737510" y="5342001"/>
              <a:ext cx="1693836"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Elbow Connector 32">
              <a:extLst>
                <a:ext uri="{FF2B5EF4-FFF2-40B4-BE49-F238E27FC236}">
                  <a16:creationId xmlns:a16="http://schemas.microsoft.com/office/drawing/2014/main" id="{A509A46B-66F8-5AC3-DDC9-3A06786FEE14}"/>
                </a:ext>
              </a:extLst>
            </p:cNvPr>
            <p:cNvCxnSpPr>
              <a:stCxn id="5" idx="3"/>
              <a:endCxn id="10" idx="1"/>
            </p:cNvCxnSpPr>
            <p:nvPr/>
          </p:nvCxnSpPr>
          <p:spPr>
            <a:xfrm>
              <a:off x="5166835" y="4427601"/>
              <a:ext cx="264511" cy="9144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Elbow Connector 33">
              <a:extLst>
                <a:ext uri="{FF2B5EF4-FFF2-40B4-BE49-F238E27FC236}">
                  <a16:creationId xmlns:a16="http://schemas.microsoft.com/office/drawing/2014/main" id="{53EA63B4-AA6F-7181-4CDE-05804C270DF8}"/>
                </a:ext>
              </a:extLst>
            </p:cNvPr>
            <p:cNvCxnSpPr>
              <a:stCxn id="10" idx="3"/>
              <a:endCxn id="7" idx="1"/>
            </p:cNvCxnSpPr>
            <p:nvPr/>
          </p:nvCxnSpPr>
          <p:spPr>
            <a:xfrm flipV="1">
              <a:off x="6820280" y="4970907"/>
              <a:ext cx="589218" cy="37109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grpSp>
      <p:sp>
        <p:nvSpPr>
          <p:cNvPr id="18" name="TextBox 17">
            <a:extLst>
              <a:ext uri="{FF2B5EF4-FFF2-40B4-BE49-F238E27FC236}">
                <a16:creationId xmlns:a16="http://schemas.microsoft.com/office/drawing/2014/main" id="{A955F910-A37E-66DA-0666-A902D416BDB0}"/>
              </a:ext>
            </a:extLst>
          </p:cNvPr>
          <p:cNvSpPr txBox="1"/>
          <p:nvPr/>
        </p:nvSpPr>
        <p:spPr>
          <a:xfrm>
            <a:off x="269670" y="4727938"/>
            <a:ext cx="8576155" cy="1015663"/>
          </a:xfrm>
          <a:prstGeom prst="rect">
            <a:avLst/>
          </a:prstGeom>
          <a:noFill/>
        </p:spPr>
        <p:txBody>
          <a:bodyPr wrap="square">
            <a:spAutoFit/>
          </a:bodyPr>
          <a:lstStyle/>
          <a:p>
            <a:pPr>
              <a:lnSpc>
                <a:spcPct val="100000"/>
              </a:lnSpc>
            </a:pPr>
            <a:r>
              <a:rPr lang="en-GB" kern="0" dirty="0"/>
              <a:t>The number of days are shown on the diagram. In this example, it takes three days to get the equipment ready.</a:t>
            </a:r>
            <a:r>
              <a:rPr lang="en-GB" sz="2000" kern="0" dirty="0"/>
              <a:t> There is a 20-day lead time on the materials arriving in stock.</a:t>
            </a:r>
            <a:endParaRPr lang="en-GB" kern="0" dirty="0"/>
          </a:p>
        </p:txBody>
      </p:sp>
      <p:sp>
        <p:nvSpPr>
          <p:cNvPr id="20" name="TextBox 19">
            <a:extLst>
              <a:ext uri="{FF2B5EF4-FFF2-40B4-BE49-F238E27FC236}">
                <a16:creationId xmlns:a16="http://schemas.microsoft.com/office/drawing/2014/main" id="{77BCCC6F-84B4-ABEC-8A03-EC4E6FBFE420}"/>
              </a:ext>
            </a:extLst>
          </p:cNvPr>
          <p:cNvSpPr txBox="1"/>
          <p:nvPr/>
        </p:nvSpPr>
        <p:spPr>
          <a:xfrm>
            <a:off x="2643809" y="2148610"/>
            <a:ext cx="278295" cy="400110"/>
          </a:xfrm>
          <a:prstGeom prst="rect">
            <a:avLst/>
          </a:prstGeom>
          <a:noFill/>
        </p:spPr>
        <p:txBody>
          <a:bodyPr wrap="square" rtlCol="0">
            <a:spAutoFit/>
          </a:bodyPr>
          <a:lstStyle/>
          <a:p>
            <a:r>
              <a:rPr lang="en-US" dirty="0"/>
              <a:t>1</a:t>
            </a:r>
            <a:endParaRPr lang="en-GB" dirty="0"/>
          </a:p>
        </p:txBody>
      </p:sp>
      <p:sp>
        <p:nvSpPr>
          <p:cNvPr id="21" name="TextBox 20">
            <a:extLst>
              <a:ext uri="{FF2B5EF4-FFF2-40B4-BE49-F238E27FC236}">
                <a16:creationId xmlns:a16="http://schemas.microsoft.com/office/drawing/2014/main" id="{74BFAF44-BA99-5D70-E7CF-C257AA25106C}"/>
              </a:ext>
            </a:extLst>
          </p:cNvPr>
          <p:cNvSpPr txBox="1"/>
          <p:nvPr/>
        </p:nvSpPr>
        <p:spPr>
          <a:xfrm>
            <a:off x="4420538" y="2148610"/>
            <a:ext cx="278295" cy="400110"/>
          </a:xfrm>
          <a:prstGeom prst="rect">
            <a:avLst/>
          </a:prstGeom>
          <a:noFill/>
        </p:spPr>
        <p:txBody>
          <a:bodyPr wrap="square" rtlCol="0">
            <a:spAutoFit/>
          </a:bodyPr>
          <a:lstStyle/>
          <a:p>
            <a:r>
              <a:rPr lang="en-US" dirty="0"/>
              <a:t>1</a:t>
            </a:r>
            <a:endParaRPr lang="en-GB" dirty="0"/>
          </a:p>
        </p:txBody>
      </p:sp>
      <p:sp>
        <p:nvSpPr>
          <p:cNvPr id="22" name="TextBox 21">
            <a:extLst>
              <a:ext uri="{FF2B5EF4-FFF2-40B4-BE49-F238E27FC236}">
                <a16:creationId xmlns:a16="http://schemas.microsoft.com/office/drawing/2014/main" id="{5EC9C6A7-76A3-715C-48DC-6F49591052C0}"/>
              </a:ext>
            </a:extLst>
          </p:cNvPr>
          <p:cNvSpPr txBox="1"/>
          <p:nvPr/>
        </p:nvSpPr>
        <p:spPr>
          <a:xfrm>
            <a:off x="3075228" y="3435538"/>
            <a:ext cx="278295" cy="400110"/>
          </a:xfrm>
          <a:prstGeom prst="rect">
            <a:avLst/>
          </a:prstGeom>
          <a:noFill/>
        </p:spPr>
        <p:txBody>
          <a:bodyPr wrap="square" rtlCol="0">
            <a:spAutoFit/>
          </a:bodyPr>
          <a:lstStyle/>
          <a:p>
            <a:r>
              <a:rPr lang="en-US" dirty="0"/>
              <a:t>3</a:t>
            </a:r>
            <a:endParaRPr lang="en-GB" dirty="0"/>
          </a:p>
        </p:txBody>
      </p:sp>
      <p:sp>
        <p:nvSpPr>
          <p:cNvPr id="23" name="TextBox 22">
            <a:extLst>
              <a:ext uri="{FF2B5EF4-FFF2-40B4-BE49-F238E27FC236}">
                <a16:creationId xmlns:a16="http://schemas.microsoft.com/office/drawing/2014/main" id="{DF345795-11DD-6AE6-036B-15B7E584F722}"/>
              </a:ext>
            </a:extLst>
          </p:cNvPr>
          <p:cNvSpPr txBox="1"/>
          <p:nvPr/>
        </p:nvSpPr>
        <p:spPr>
          <a:xfrm>
            <a:off x="3479320" y="2451852"/>
            <a:ext cx="520000" cy="400110"/>
          </a:xfrm>
          <a:prstGeom prst="rect">
            <a:avLst/>
          </a:prstGeom>
          <a:noFill/>
        </p:spPr>
        <p:txBody>
          <a:bodyPr wrap="square" rtlCol="0">
            <a:spAutoFit/>
          </a:bodyPr>
          <a:lstStyle/>
          <a:p>
            <a:r>
              <a:rPr lang="en-US" dirty="0"/>
              <a:t>20</a:t>
            </a:r>
            <a:endParaRPr lang="en-GB" dirty="0"/>
          </a:p>
        </p:txBody>
      </p:sp>
      <p:sp>
        <p:nvSpPr>
          <p:cNvPr id="24" name="TextBox 23">
            <a:extLst>
              <a:ext uri="{FF2B5EF4-FFF2-40B4-BE49-F238E27FC236}">
                <a16:creationId xmlns:a16="http://schemas.microsoft.com/office/drawing/2014/main" id="{8C9BEEE6-EC69-5EE1-CB46-D7EDB82C68BD}"/>
              </a:ext>
            </a:extLst>
          </p:cNvPr>
          <p:cNvSpPr txBox="1"/>
          <p:nvPr/>
        </p:nvSpPr>
        <p:spPr>
          <a:xfrm>
            <a:off x="5928436" y="3066160"/>
            <a:ext cx="574906" cy="400110"/>
          </a:xfrm>
          <a:prstGeom prst="rect">
            <a:avLst/>
          </a:prstGeom>
          <a:noFill/>
        </p:spPr>
        <p:txBody>
          <a:bodyPr wrap="square" rtlCol="0">
            <a:spAutoFit/>
          </a:bodyPr>
          <a:lstStyle/>
          <a:p>
            <a:r>
              <a:rPr lang="en-US" dirty="0"/>
              <a:t>10</a:t>
            </a:r>
            <a:endParaRPr lang="en-GB" dirty="0"/>
          </a:p>
        </p:txBody>
      </p:sp>
    </p:spTree>
    <p:extLst>
      <p:ext uri="{BB962C8B-B14F-4D97-AF65-F5344CB8AC3E}">
        <p14:creationId xmlns:p14="http://schemas.microsoft.com/office/powerpoint/2010/main" val="4753722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Identifying the critical path</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32922"/>
            <a:ext cx="8123274" cy="11169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Now the project planner can look at the chart and identify the </a:t>
            </a:r>
            <a:r>
              <a:rPr lang="en-GB" b="1" kern="0" dirty="0"/>
              <a:t>critical path</a:t>
            </a:r>
            <a:r>
              <a:rPr lang="en-GB" kern="0" dirty="0"/>
              <a:t>.</a:t>
            </a:r>
          </a:p>
          <a:p>
            <a:pPr>
              <a:lnSpc>
                <a:spcPct val="100000"/>
              </a:lnSpc>
            </a:pPr>
            <a:r>
              <a:rPr lang="en-GB" kern="0" dirty="0"/>
              <a:t>It only takes three days to get the equipment ready (on the bottom path) but it will take 22 days to get the materials into stock and ready for manufacturing (on the top path) (1 + 20 + 1).</a:t>
            </a:r>
          </a:p>
        </p:txBody>
      </p:sp>
      <p:sp>
        <p:nvSpPr>
          <p:cNvPr id="28" name="Rounded Rectangle 27"/>
          <p:cNvSpPr/>
          <p:nvPr/>
        </p:nvSpPr>
        <p:spPr>
          <a:xfrm>
            <a:off x="3913775" y="37217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in stock</a:t>
            </a:r>
          </a:p>
        </p:txBody>
      </p:sp>
      <p:sp>
        <p:nvSpPr>
          <p:cNvPr id="29" name="Rounded Rectangle 28"/>
          <p:cNvSpPr/>
          <p:nvPr/>
        </p:nvSpPr>
        <p:spPr>
          <a:xfrm>
            <a:off x="2484450" y="4988620"/>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Equipment ready</a:t>
            </a:r>
          </a:p>
        </p:txBody>
      </p:sp>
      <p:sp>
        <p:nvSpPr>
          <p:cNvPr id="30" name="Rounded Rectangle 29"/>
          <p:cNvSpPr/>
          <p:nvPr/>
        </p:nvSpPr>
        <p:spPr>
          <a:xfrm>
            <a:off x="7563042" y="4271608"/>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complete</a:t>
            </a:r>
          </a:p>
        </p:txBody>
      </p:sp>
      <p:sp>
        <p:nvSpPr>
          <p:cNvPr id="32" name="Rounded Rectangle 31"/>
          <p:cNvSpPr/>
          <p:nvPr/>
        </p:nvSpPr>
        <p:spPr>
          <a:xfrm>
            <a:off x="401049" y="46361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Start project</a:t>
            </a:r>
          </a:p>
          <a:p>
            <a:pPr algn="ctr"/>
            <a:r>
              <a:rPr lang="en-GB" sz="1200" dirty="0"/>
              <a:t>5 March 2022</a:t>
            </a:r>
          </a:p>
        </p:txBody>
      </p:sp>
      <p:sp>
        <p:nvSpPr>
          <p:cNvPr id="33" name="Rounded Rectangle 32"/>
          <p:cNvSpPr/>
          <p:nvPr/>
        </p:nvSpPr>
        <p:spPr>
          <a:xfrm>
            <a:off x="2064303" y="3721795"/>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All materials ordered</a:t>
            </a:r>
          </a:p>
        </p:txBody>
      </p:sp>
      <p:sp>
        <p:nvSpPr>
          <p:cNvPr id="34" name="Rounded Rectangle 33"/>
          <p:cNvSpPr/>
          <p:nvPr/>
        </p:nvSpPr>
        <p:spPr>
          <a:xfrm>
            <a:off x="5800694" y="4636196"/>
            <a:ext cx="1388934" cy="60960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sz="1200" dirty="0"/>
              <a:t>Product manufactured</a:t>
            </a:r>
          </a:p>
        </p:txBody>
      </p:sp>
      <p:cxnSp>
        <p:nvCxnSpPr>
          <p:cNvPr id="36" name="Elbow Connector 35"/>
          <p:cNvCxnSpPr>
            <a:endCxn id="33" idx="1"/>
          </p:cNvCxnSpPr>
          <p:nvPr/>
        </p:nvCxnSpPr>
        <p:spPr>
          <a:xfrm rot="5400000" flipH="1" flipV="1">
            <a:off x="1485706" y="4362399"/>
            <a:ext cx="914400" cy="242793"/>
          </a:xfrm>
          <a:prstGeom prst="bentConnector2">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1" name="Elbow Connector 40"/>
          <p:cNvCxnSpPr>
            <a:stCxn id="32" idx="3"/>
            <a:endCxn id="29" idx="1"/>
          </p:cNvCxnSpPr>
          <p:nvPr/>
        </p:nvCxnSpPr>
        <p:spPr>
          <a:xfrm>
            <a:off x="1789983" y="4940995"/>
            <a:ext cx="694467" cy="352425"/>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4" name="Elbow Connector 43"/>
          <p:cNvCxnSpPr>
            <a:stCxn id="33" idx="3"/>
            <a:endCxn id="28" idx="1"/>
          </p:cNvCxnSpPr>
          <p:nvPr/>
        </p:nvCxnSpPr>
        <p:spPr>
          <a:xfrm>
            <a:off x="3453237" y="4026595"/>
            <a:ext cx="460538" cy="12700"/>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47" name="Elbow Connector 46"/>
          <p:cNvCxnSpPr>
            <a:stCxn id="29" idx="3"/>
            <a:endCxn id="34" idx="1"/>
          </p:cNvCxnSpPr>
          <p:nvPr/>
        </p:nvCxnSpPr>
        <p:spPr>
          <a:xfrm flipV="1">
            <a:off x="3873384" y="4940996"/>
            <a:ext cx="1927310" cy="352424"/>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0" name="Elbow Connector 49"/>
          <p:cNvCxnSpPr>
            <a:stCxn id="28" idx="3"/>
            <a:endCxn id="34" idx="1"/>
          </p:cNvCxnSpPr>
          <p:nvPr/>
        </p:nvCxnSpPr>
        <p:spPr>
          <a:xfrm>
            <a:off x="5302709" y="4026595"/>
            <a:ext cx="497985" cy="914401"/>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cxnSp>
        <p:nvCxnSpPr>
          <p:cNvPr id="53" name="Elbow Connector 52"/>
          <p:cNvCxnSpPr>
            <a:stCxn id="34" idx="3"/>
            <a:endCxn id="30" idx="1"/>
          </p:cNvCxnSpPr>
          <p:nvPr/>
        </p:nvCxnSpPr>
        <p:spPr>
          <a:xfrm flipV="1">
            <a:off x="7189628" y="4576408"/>
            <a:ext cx="373414" cy="364588"/>
          </a:xfrm>
          <a:prstGeom prst="bent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3453237" y="3632835"/>
            <a:ext cx="470000" cy="400110"/>
          </a:xfrm>
          <a:prstGeom prst="rect">
            <a:avLst/>
          </a:prstGeom>
          <a:noFill/>
        </p:spPr>
        <p:txBody>
          <a:bodyPr wrap="none" rtlCol="0">
            <a:spAutoFit/>
          </a:bodyPr>
          <a:lstStyle/>
          <a:p>
            <a:r>
              <a:rPr lang="en-GB" dirty="0"/>
              <a:t>20</a:t>
            </a:r>
          </a:p>
        </p:txBody>
      </p:sp>
      <p:sp>
        <p:nvSpPr>
          <p:cNvPr id="21" name="TextBox 20"/>
          <p:cNvSpPr txBox="1"/>
          <p:nvPr/>
        </p:nvSpPr>
        <p:spPr>
          <a:xfrm>
            <a:off x="6260161" y="4169791"/>
            <a:ext cx="470000" cy="400110"/>
          </a:xfrm>
          <a:prstGeom prst="rect">
            <a:avLst/>
          </a:prstGeom>
          <a:noFill/>
        </p:spPr>
        <p:txBody>
          <a:bodyPr wrap="none" rtlCol="0">
            <a:spAutoFit/>
          </a:bodyPr>
          <a:lstStyle/>
          <a:p>
            <a:r>
              <a:rPr lang="en-GB" dirty="0"/>
              <a:t>10</a:t>
            </a:r>
          </a:p>
        </p:txBody>
      </p:sp>
      <p:sp>
        <p:nvSpPr>
          <p:cNvPr id="31" name="TextBox 30"/>
          <p:cNvSpPr txBox="1"/>
          <p:nvPr/>
        </p:nvSpPr>
        <p:spPr>
          <a:xfrm>
            <a:off x="2595103" y="3321685"/>
            <a:ext cx="327334" cy="400110"/>
          </a:xfrm>
          <a:prstGeom prst="rect">
            <a:avLst/>
          </a:prstGeom>
          <a:noFill/>
        </p:spPr>
        <p:txBody>
          <a:bodyPr wrap="none" rtlCol="0">
            <a:spAutoFit/>
          </a:bodyPr>
          <a:lstStyle/>
          <a:p>
            <a:r>
              <a:rPr lang="en-GB" dirty="0"/>
              <a:t>1</a:t>
            </a:r>
          </a:p>
        </p:txBody>
      </p:sp>
      <p:sp>
        <p:nvSpPr>
          <p:cNvPr id="35" name="TextBox 34"/>
          <p:cNvSpPr txBox="1"/>
          <p:nvPr/>
        </p:nvSpPr>
        <p:spPr>
          <a:xfrm>
            <a:off x="4444575" y="3342453"/>
            <a:ext cx="327334" cy="400110"/>
          </a:xfrm>
          <a:prstGeom prst="rect">
            <a:avLst/>
          </a:prstGeom>
          <a:noFill/>
        </p:spPr>
        <p:txBody>
          <a:bodyPr wrap="none" rtlCol="0">
            <a:spAutoFit/>
          </a:bodyPr>
          <a:lstStyle/>
          <a:p>
            <a:r>
              <a:rPr lang="en-GB" dirty="0"/>
              <a:t>1</a:t>
            </a:r>
          </a:p>
        </p:txBody>
      </p:sp>
      <p:sp>
        <p:nvSpPr>
          <p:cNvPr id="37" name="TextBox 36"/>
          <p:cNvSpPr txBox="1"/>
          <p:nvPr/>
        </p:nvSpPr>
        <p:spPr>
          <a:xfrm>
            <a:off x="3015250" y="4636195"/>
            <a:ext cx="327334" cy="400110"/>
          </a:xfrm>
          <a:prstGeom prst="rect">
            <a:avLst/>
          </a:prstGeom>
          <a:noFill/>
        </p:spPr>
        <p:txBody>
          <a:bodyPr wrap="none" rtlCol="0">
            <a:spAutoFit/>
          </a:bodyPr>
          <a:lstStyle/>
          <a:p>
            <a:r>
              <a:rPr lang="en-GB" dirty="0"/>
              <a:t>3</a:t>
            </a:r>
          </a:p>
        </p:txBody>
      </p:sp>
    </p:spTree>
    <p:extLst>
      <p:ext uri="{BB962C8B-B14F-4D97-AF65-F5344CB8AC3E}">
        <p14:creationId xmlns:p14="http://schemas.microsoft.com/office/powerpoint/2010/main" val="275311933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2006/documentManagement/types"/>
    <ds:schemaRef ds:uri="http://purl.org/dc/terms/"/>
    <ds:schemaRef ds:uri="http://schemas.microsoft.com/office/infopath/2007/PartnerControls"/>
    <ds:schemaRef ds:uri="http://purl.org/dc/dcmitype/"/>
    <ds:schemaRef ds:uri="http://www.w3.org/XML/1998/namespace"/>
    <ds:schemaRef ds:uri="http://purl.org/dc/elements/1.1/"/>
    <ds:schemaRef ds:uri="http://schemas.openxmlformats.org/package/2006/metadata/core-properties"/>
    <ds:schemaRef ds:uri="b461a341-6040-4841-94a8-bc3e8908b04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1087</Words>
  <Application>Microsoft Office PowerPoint</Application>
  <PresentationFormat>On-screen Show (4:3)</PresentationFormat>
  <Paragraphs>162</Paragraphs>
  <Slides>15</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Default Design</vt:lpstr>
      <vt:lpstr>PowerPoint Presentation</vt:lpstr>
      <vt:lpstr>Objectives</vt:lpstr>
      <vt:lpstr>Critical path analysis (CPA)     </vt:lpstr>
      <vt:lpstr>CPA </vt:lpstr>
      <vt:lpstr>PERT charts</vt:lpstr>
      <vt:lpstr>Dependent tasks</vt:lpstr>
      <vt:lpstr>Non-dependent tasks</vt:lpstr>
      <vt:lpstr>PERT as time management tool</vt:lpstr>
      <vt:lpstr>Identifying the critical path</vt:lpstr>
      <vt:lpstr>Critical paths and time management</vt:lpstr>
      <vt:lpstr>Working out the total time required</vt:lpstr>
      <vt:lpstr>Estimating time frames</vt:lpstr>
      <vt:lpstr>Calculating the best estimate</vt:lpstr>
      <vt:lpstr>Pros and cons of CPA</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247</cp:revision>
  <dcterms:created xsi:type="dcterms:W3CDTF">2013-05-28T00:38:54Z</dcterms:created>
  <dcterms:modified xsi:type="dcterms:W3CDTF">2025-11-12T12:10:10Z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