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gTjoW4Jj1t2+J0Hc/gJmxcxaai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EBF3A81-8DE2-48AC-B526-047E417FDFFE}" v="1" dt="2022-08-18T15:14:22.4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A4372FA8-4F27-484A-A81A-EE079ACE9D3E}"/>
    <pc:docChg chg="undo custSel modSld">
      <pc:chgData name="Eve Thould" userId="38451c84653f422f" providerId="LiveId" clId="{A4372FA8-4F27-484A-A81A-EE079ACE9D3E}" dt="2022-08-18T13:28:45.511" v="463" actId="20577"/>
      <pc:docMkLst>
        <pc:docMk/>
      </pc:docMkLst>
      <pc:sldChg chg="modSp mod">
        <pc:chgData name="Eve Thould" userId="38451c84653f422f" providerId="LiveId" clId="{A4372FA8-4F27-484A-A81A-EE079ACE9D3E}" dt="2022-08-17T12:32:39.431" v="2" actId="20577"/>
        <pc:sldMkLst>
          <pc:docMk/>
          <pc:sldMk cId="0" sldId="257"/>
        </pc:sldMkLst>
        <pc:spChg chg="mod">
          <ac:chgData name="Eve Thould" userId="38451c84653f422f" providerId="LiveId" clId="{A4372FA8-4F27-484A-A81A-EE079ACE9D3E}" dt="2022-08-17T12:32:39.431" v="2" actId="20577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2:33:24.127" v="6" actId="12"/>
        <pc:sldMkLst>
          <pc:docMk/>
          <pc:sldMk cId="0" sldId="258"/>
        </pc:sldMkLst>
        <pc:spChg chg="mod">
          <ac:chgData name="Eve Thould" userId="38451c84653f422f" providerId="LiveId" clId="{A4372FA8-4F27-484A-A81A-EE079ACE9D3E}" dt="2022-08-17T12:33:24.127" v="6" actId="12"/>
          <ac:spMkLst>
            <pc:docMk/>
            <pc:sldMk cId="0" sldId="258"/>
            <ac:spMk id="40" creationId="{00000000-0000-0000-0000-000000000000}"/>
          </ac:spMkLst>
        </pc:spChg>
      </pc:sldChg>
      <pc:sldChg chg="delSp modSp mod">
        <pc:chgData name="Eve Thould" userId="38451c84653f422f" providerId="LiveId" clId="{A4372FA8-4F27-484A-A81A-EE079ACE9D3E}" dt="2022-08-18T13:28:45.511" v="463" actId="20577"/>
        <pc:sldMkLst>
          <pc:docMk/>
          <pc:sldMk cId="0" sldId="259"/>
        </pc:sldMkLst>
        <pc:spChg chg="mod">
          <ac:chgData name="Eve Thould" userId="38451c84653f422f" providerId="LiveId" clId="{A4372FA8-4F27-484A-A81A-EE079ACE9D3E}" dt="2022-08-18T13:28:45.511" v="463" actId="20577"/>
          <ac:spMkLst>
            <pc:docMk/>
            <pc:sldMk cId="0" sldId="259"/>
            <ac:spMk id="46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36:44.055" v="72" actId="1076"/>
          <ac:picMkLst>
            <pc:docMk/>
            <pc:sldMk cId="0" sldId="259"/>
            <ac:picMk id="1026" creationId="{3A11A338-A437-3E64-50F9-C6BD9DA75169}"/>
          </ac:picMkLst>
        </pc:picChg>
        <pc:picChg chg="del mod">
          <ac:chgData name="Eve Thould" userId="38451c84653f422f" providerId="LiveId" clId="{A4372FA8-4F27-484A-A81A-EE079ACE9D3E}" dt="2022-08-17T12:36:21.983" v="43" actId="21"/>
          <ac:picMkLst>
            <pc:docMk/>
            <pc:sldMk cId="0" sldId="259"/>
            <ac:picMk id="1028" creationId="{105DAC35-53F6-3408-BFF1-488D2CB36609}"/>
          </ac:picMkLst>
        </pc:picChg>
      </pc:sldChg>
      <pc:sldChg chg="modSp mod">
        <pc:chgData name="Eve Thould" userId="38451c84653f422f" providerId="LiveId" clId="{A4372FA8-4F27-484A-A81A-EE079ACE9D3E}" dt="2022-08-17T12:37:27.207" v="116" actId="20577"/>
        <pc:sldMkLst>
          <pc:docMk/>
          <pc:sldMk cId="0" sldId="260"/>
        </pc:sldMkLst>
        <pc:spChg chg="mod">
          <ac:chgData name="Eve Thould" userId="38451c84653f422f" providerId="LiveId" clId="{A4372FA8-4F27-484A-A81A-EE079ACE9D3E}" dt="2022-08-17T12:37:27.207" v="116" actId="20577"/>
          <ac:spMkLst>
            <pc:docMk/>
            <pc:sldMk cId="0" sldId="260"/>
            <ac:spMk id="54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2:37:58.395" v="122" actId="20577"/>
        <pc:sldMkLst>
          <pc:docMk/>
          <pc:sldMk cId="0" sldId="261"/>
        </pc:sldMkLst>
        <pc:spChg chg="mod">
          <ac:chgData name="Eve Thould" userId="38451c84653f422f" providerId="LiveId" clId="{A4372FA8-4F27-484A-A81A-EE079ACE9D3E}" dt="2022-08-17T12:37:58.395" v="122" actId="20577"/>
          <ac:spMkLst>
            <pc:docMk/>
            <pc:sldMk cId="0" sldId="261"/>
            <ac:spMk id="60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4:32.829" v="398" actId="20577"/>
        <pc:sldMkLst>
          <pc:docMk/>
          <pc:sldMk cId="0" sldId="262"/>
        </pc:sldMkLst>
        <pc:spChg chg="mod">
          <ac:chgData name="Eve Thould" userId="38451c84653f422f" providerId="LiveId" clId="{A4372FA8-4F27-484A-A81A-EE079ACE9D3E}" dt="2022-08-17T13:04:32.829" v="398" actId="20577"/>
          <ac:spMkLst>
            <pc:docMk/>
            <pc:sldMk cId="0" sldId="262"/>
            <ac:spMk id="67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39:18.341" v="147" actId="14826"/>
          <ac:picMkLst>
            <pc:docMk/>
            <pc:sldMk cId="0" sldId="262"/>
            <ac:picMk id="2050" creationId="{A9B8E1C4-2A23-A6D4-F062-F7220D5C7340}"/>
          </ac:picMkLst>
        </pc:picChg>
      </pc:sldChg>
      <pc:sldChg chg="modSp mod">
        <pc:chgData name="Eve Thould" userId="38451c84653f422f" providerId="LiveId" clId="{A4372FA8-4F27-484A-A81A-EE079ACE9D3E}" dt="2022-08-17T13:04:42.049" v="414" actId="1035"/>
        <pc:sldMkLst>
          <pc:docMk/>
          <pc:sldMk cId="0" sldId="263"/>
        </pc:sldMkLst>
        <pc:spChg chg="mod">
          <ac:chgData name="Eve Thould" userId="38451c84653f422f" providerId="LiveId" clId="{A4372FA8-4F27-484A-A81A-EE079ACE9D3E}" dt="2022-08-17T12:44:17.195" v="173" actId="1076"/>
          <ac:spMkLst>
            <pc:docMk/>
            <pc:sldMk cId="0" sldId="263"/>
            <ac:spMk id="74" creationId="{00000000-0000-0000-0000-000000000000}"/>
          </ac:spMkLst>
        </pc:spChg>
        <pc:picChg chg="mod">
          <ac:chgData name="Eve Thould" userId="38451c84653f422f" providerId="LiveId" clId="{A4372FA8-4F27-484A-A81A-EE079ACE9D3E}" dt="2022-08-17T13:04:42.049" v="414" actId="1035"/>
          <ac:picMkLst>
            <pc:docMk/>
            <pc:sldMk cId="0" sldId="263"/>
            <ac:picMk id="3074" creationId="{F958C790-7189-CD28-0A0C-F943737FE4AB}"/>
          </ac:picMkLst>
        </pc:picChg>
      </pc:sldChg>
      <pc:sldChg chg="modSp mod">
        <pc:chgData name="Eve Thould" userId="38451c84653f422f" providerId="LiveId" clId="{A4372FA8-4F27-484A-A81A-EE079ACE9D3E}" dt="2022-08-17T12:46:33.629" v="219" actId="20577"/>
        <pc:sldMkLst>
          <pc:docMk/>
          <pc:sldMk cId="0" sldId="264"/>
        </pc:sldMkLst>
        <pc:spChg chg="mod">
          <ac:chgData name="Eve Thould" userId="38451c84653f422f" providerId="LiveId" clId="{A4372FA8-4F27-484A-A81A-EE079ACE9D3E}" dt="2022-08-17T12:46:33.629" v="219" actId="20577"/>
          <ac:spMkLst>
            <pc:docMk/>
            <pc:sldMk cId="0" sldId="264"/>
            <ac:spMk id="81" creationId="{00000000-0000-0000-0000-000000000000}"/>
          </ac:spMkLst>
        </pc:spChg>
        <pc:picChg chg="mod">
          <ac:chgData name="Eve Thould" userId="38451c84653f422f" providerId="LiveId" clId="{A4372FA8-4F27-484A-A81A-EE079ACE9D3E}" dt="2022-08-17T12:46:17.793" v="216" actId="1038"/>
          <ac:picMkLst>
            <pc:docMk/>
            <pc:sldMk cId="0" sldId="264"/>
            <ac:picMk id="4098" creationId="{7851E71A-E9D7-1201-4278-67A91A3B602A}"/>
          </ac:picMkLst>
        </pc:picChg>
      </pc:sldChg>
      <pc:sldChg chg="modSp mod">
        <pc:chgData name="Eve Thould" userId="38451c84653f422f" providerId="LiveId" clId="{A4372FA8-4F27-484A-A81A-EE079ACE9D3E}" dt="2022-08-17T13:04:58.979" v="422" actId="1035"/>
        <pc:sldMkLst>
          <pc:docMk/>
          <pc:sldMk cId="0" sldId="265"/>
        </pc:sldMkLst>
        <pc:spChg chg="mod">
          <ac:chgData name="Eve Thould" userId="38451c84653f422f" providerId="LiveId" clId="{A4372FA8-4F27-484A-A81A-EE079ACE9D3E}" dt="2022-08-17T13:04:58.979" v="422" actId="1035"/>
          <ac:spMkLst>
            <pc:docMk/>
            <pc:sldMk cId="0" sldId="265"/>
            <ac:spMk id="89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03.879" v="430" actId="1035"/>
        <pc:sldMkLst>
          <pc:docMk/>
          <pc:sldMk cId="0" sldId="266"/>
        </pc:sldMkLst>
        <pc:spChg chg="mod">
          <ac:chgData name="Eve Thould" userId="38451c84653f422f" providerId="LiveId" clId="{A4372FA8-4F27-484A-A81A-EE079ACE9D3E}" dt="2022-08-17T13:05:03.879" v="430" actId="1035"/>
          <ac:spMkLst>
            <pc:docMk/>
            <pc:sldMk cId="0" sldId="266"/>
            <ac:spMk id="97" creationId="{00000000-0000-0000-0000-000000000000}"/>
          </ac:spMkLst>
        </pc:spChg>
      </pc:sldChg>
      <pc:sldChg chg="addSp modSp mod">
        <pc:chgData name="Eve Thould" userId="38451c84653f422f" providerId="LiveId" clId="{A4372FA8-4F27-484A-A81A-EE079ACE9D3E}" dt="2022-08-17T13:05:10.746" v="439" actId="1035"/>
        <pc:sldMkLst>
          <pc:docMk/>
          <pc:sldMk cId="0" sldId="267"/>
        </pc:sldMkLst>
        <pc:spChg chg="mod">
          <ac:chgData name="Eve Thould" userId="38451c84653f422f" providerId="LiveId" clId="{A4372FA8-4F27-484A-A81A-EE079ACE9D3E}" dt="2022-08-17T13:05:10.746" v="439" actId="1035"/>
          <ac:spMkLst>
            <pc:docMk/>
            <pc:sldMk cId="0" sldId="267"/>
            <ac:spMk id="104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2:49:26.808" v="237" actId="14826"/>
          <ac:picMkLst>
            <pc:docMk/>
            <pc:sldMk cId="0" sldId="267"/>
            <ac:picMk id="1026" creationId="{1A50EF40-DC2E-4DB4-B61E-561EA2A24A68}"/>
          </ac:picMkLst>
        </pc:picChg>
      </pc:sldChg>
      <pc:sldChg chg="modSp mod">
        <pc:chgData name="Eve Thould" userId="38451c84653f422f" providerId="LiveId" clId="{A4372FA8-4F27-484A-A81A-EE079ACE9D3E}" dt="2022-08-17T13:05:25.665" v="446" actId="1035"/>
        <pc:sldMkLst>
          <pc:docMk/>
          <pc:sldMk cId="0" sldId="268"/>
        </pc:sldMkLst>
        <pc:spChg chg="mod">
          <ac:chgData name="Eve Thould" userId="38451c84653f422f" providerId="LiveId" clId="{A4372FA8-4F27-484A-A81A-EE079ACE9D3E}" dt="2022-08-17T12:49:46.960" v="241" actId="20577"/>
          <ac:spMkLst>
            <pc:docMk/>
            <pc:sldMk cId="0" sldId="268"/>
            <ac:spMk id="111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25.665" v="446" actId="1035"/>
          <ac:spMkLst>
            <pc:docMk/>
            <pc:sldMk cId="0" sldId="268"/>
            <ac:spMk id="112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31.268" v="455" actId="1035"/>
        <pc:sldMkLst>
          <pc:docMk/>
          <pc:sldMk cId="0" sldId="269"/>
        </pc:sldMkLst>
        <pc:spChg chg="mod">
          <ac:chgData name="Eve Thould" userId="38451c84653f422f" providerId="LiveId" clId="{A4372FA8-4F27-484A-A81A-EE079ACE9D3E}" dt="2022-08-17T12:49:50.053" v="242" actId="20577"/>
          <ac:spMkLst>
            <pc:docMk/>
            <pc:sldMk cId="0" sldId="269"/>
            <ac:spMk id="119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31.268" v="455" actId="1035"/>
          <ac:spMkLst>
            <pc:docMk/>
            <pc:sldMk cId="0" sldId="269"/>
            <ac:spMk id="120" creationId="{00000000-0000-0000-0000-000000000000}"/>
          </ac:spMkLst>
        </pc:spChg>
      </pc:sldChg>
      <pc:sldChg chg="modSp mod">
        <pc:chgData name="Eve Thould" userId="38451c84653f422f" providerId="LiveId" clId="{A4372FA8-4F27-484A-A81A-EE079ACE9D3E}" dt="2022-08-17T13:05:38.517" v="462" actId="1035"/>
        <pc:sldMkLst>
          <pc:docMk/>
          <pc:sldMk cId="0" sldId="270"/>
        </pc:sldMkLst>
        <pc:spChg chg="mod">
          <ac:chgData name="Eve Thould" userId="38451c84653f422f" providerId="LiveId" clId="{A4372FA8-4F27-484A-A81A-EE079ACE9D3E}" dt="2022-08-17T12:49:52.776" v="244" actId="20577"/>
          <ac:spMkLst>
            <pc:docMk/>
            <pc:sldMk cId="0" sldId="270"/>
            <ac:spMk id="127" creationId="{00000000-0000-0000-0000-000000000000}"/>
          </ac:spMkLst>
        </pc:spChg>
        <pc:spChg chg="mod">
          <ac:chgData name="Eve Thould" userId="38451c84653f422f" providerId="LiveId" clId="{A4372FA8-4F27-484A-A81A-EE079ACE9D3E}" dt="2022-08-17T13:05:38.517" v="462" actId="1035"/>
          <ac:spMkLst>
            <pc:docMk/>
            <pc:sldMk cId="0" sldId="270"/>
            <ac:spMk id="128" creationId="{00000000-0000-0000-0000-000000000000}"/>
          </ac:spMkLst>
        </pc:spChg>
      </pc:sldChg>
      <pc:sldChg chg="addSp delSp modSp mod">
        <pc:chgData name="Eve Thould" userId="38451c84653f422f" providerId="LiveId" clId="{A4372FA8-4F27-484A-A81A-EE079ACE9D3E}" dt="2022-08-17T12:55:26.058" v="297" actId="14826"/>
        <pc:sldMkLst>
          <pc:docMk/>
          <pc:sldMk cId="0" sldId="271"/>
        </pc:sldMkLst>
        <pc:spChg chg="mod">
          <ac:chgData name="Eve Thould" userId="38451c84653f422f" providerId="LiveId" clId="{A4372FA8-4F27-484A-A81A-EE079ACE9D3E}" dt="2022-08-17T12:51:37.910" v="286" actId="1035"/>
          <ac:spMkLst>
            <pc:docMk/>
            <pc:sldMk cId="0" sldId="271"/>
            <ac:spMk id="134" creationId="{00000000-0000-0000-0000-000000000000}"/>
          </ac:spMkLst>
        </pc:spChg>
        <pc:picChg chg="add del mod">
          <ac:chgData name="Eve Thould" userId="38451c84653f422f" providerId="LiveId" clId="{A4372FA8-4F27-484A-A81A-EE079ACE9D3E}" dt="2022-08-17T12:54:50.529" v="293" actId="21"/>
          <ac:picMkLst>
            <pc:docMk/>
            <pc:sldMk cId="0" sldId="271"/>
            <ac:picMk id="2050" creationId="{0E8EA3BD-5CEB-4BAB-A41D-ECF2C27F41C2}"/>
          </ac:picMkLst>
        </pc:picChg>
        <pc:picChg chg="add mod">
          <ac:chgData name="Eve Thould" userId="38451c84653f422f" providerId="LiveId" clId="{A4372FA8-4F27-484A-A81A-EE079ACE9D3E}" dt="2022-08-17T12:55:26.058" v="297" actId="14826"/>
          <ac:picMkLst>
            <pc:docMk/>
            <pc:sldMk cId="0" sldId="271"/>
            <ac:picMk id="2052" creationId="{F1F749DB-6939-44DE-8F94-B2DC6F8B2DCC}"/>
          </ac:picMkLst>
        </pc:picChg>
      </pc:sldChg>
      <pc:sldChg chg="modSp mod">
        <pc:chgData name="Eve Thould" userId="38451c84653f422f" providerId="LiveId" clId="{A4372FA8-4F27-484A-A81A-EE079ACE9D3E}" dt="2022-08-17T12:52:41.437" v="288" actId="12"/>
        <pc:sldMkLst>
          <pc:docMk/>
          <pc:sldMk cId="0" sldId="272"/>
        </pc:sldMkLst>
        <pc:spChg chg="mod">
          <ac:chgData name="Eve Thould" userId="38451c84653f422f" providerId="LiveId" clId="{A4372FA8-4F27-484A-A81A-EE079ACE9D3E}" dt="2022-08-17T12:52:41.437" v="288" actId="12"/>
          <ac:spMkLst>
            <pc:docMk/>
            <pc:sldMk cId="0" sldId="272"/>
            <ac:spMk id="141" creationId="{00000000-0000-0000-0000-000000000000}"/>
          </ac:spMkLst>
        </pc:spChg>
      </pc:sldChg>
      <pc:sldChg chg="addSp modSp mod">
        <pc:chgData name="Eve Thould" userId="38451c84653f422f" providerId="LiveId" clId="{A4372FA8-4F27-484A-A81A-EE079ACE9D3E}" dt="2022-08-17T12:59:38.354" v="308" actId="1076"/>
        <pc:sldMkLst>
          <pc:docMk/>
          <pc:sldMk cId="0" sldId="273"/>
        </pc:sldMkLst>
        <pc:spChg chg="mod">
          <ac:chgData name="Eve Thould" userId="38451c84653f422f" providerId="LiveId" clId="{A4372FA8-4F27-484A-A81A-EE079ACE9D3E}" dt="2022-08-17T12:56:59.629" v="299" actId="12"/>
          <ac:spMkLst>
            <pc:docMk/>
            <pc:sldMk cId="0" sldId="273"/>
            <ac:spMk id="148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2:59:38.354" v="308" actId="1076"/>
          <ac:picMkLst>
            <pc:docMk/>
            <pc:sldMk cId="0" sldId="273"/>
            <ac:picMk id="3074" creationId="{D6674DDB-C9AD-464F-9554-6D9E1EDC1AF4}"/>
          </ac:picMkLst>
        </pc:picChg>
      </pc:sldChg>
      <pc:sldChg chg="addSp modSp mod">
        <pc:chgData name="Eve Thould" userId="38451c84653f422f" providerId="LiveId" clId="{A4372FA8-4F27-484A-A81A-EE079ACE9D3E}" dt="2022-08-17T13:01:44.294" v="340" actId="1035"/>
        <pc:sldMkLst>
          <pc:docMk/>
          <pc:sldMk cId="0" sldId="274"/>
        </pc:sldMkLst>
        <pc:spChg chg="mod">
          <ac:chgData name="Eve Thould" userId="38451c84653f422f" providerId="LiveId" clId="{A4372FA8-4F27-484A-A81A-EE079ACE9D3E}" dt="2022-08-17T13:00:00.186" v="316" actId="20577"/>
          <ac:spMkLst>
            <pc:docMk/>
            <pc:sldMk cId="0" sldId="274"/>
            <ac:spMk id="156" creationId="{00000000-0000-0000-0000-000000000000}"/>
          </ac:spMkLst>
        </pc:spChg>
        <pc:picChg chg="add mod">
          <ac:chgData name="Eve Thould" userId="38451c84653f422f" providerId="LiveId" clId="{A4372FA8-4F27-484A-A81A-EE079ACE9D3E}" dt="2022-08-17T13:01:44.294" v="340" actId="1035"/>
          <ac:picMkLst>
            <pc:docMk/>
            <pc:sldMk cId="0" sldId="274"/>
            <ac:picMk id="4098" creationId="{21A39249-2468-49FA-9817-BEFFF0968542}"/>
          </ac:picMkLst>
        </pc:picChg>
      </pc:sldChg>
      <pc:sldChg chg="modSp mod">
        <pc:chgData name="Eve Thould" userId="38451c84653f422f" providerId="LiveId" clId="{A4372FA8-4F27-484A-A81A-EE079ACE9D3E}" dt="2022-08-17T13:03:07.741" v="368" actId="1076"/>
        <pc:sldMkLst>
          <pc:docMk/>
          <pc:sldMk cId="0" sldId="275"/>
        </pc:sldMkLst>
        <pc:spChg chg="mod">
          <ac:chgData name="Eve Thould" userId="38451c84653f422f" providerId="LiveId" clId="{A4372FA8-4F27-484A-A81A-EE079ACE9D3E}" dt="2022-08-17T13:03:00.277" v="365" actId="255"/>
          <ac:spMkLst>
            <pc:docMk/>
            <pc:sldMk cId="0" sldId="275"/>
            <ac:spMk id="164" creationId="{00000000-0000-0000-0000-000000000000}"/>
          </ac:spMkLst>
        </pc:spChg>
        <pc:picChg chg="mod">
          <ac:chgData name="Eve Thould" userId="38451c84653f422f" providerId="LiveId" clId="{A4372FA8-4F27-484A-A81A-EE079ACE9D3E}" dt="2022-08-17T13:03:07.741" v="368" actId="1076"/>
          <ac:picMkLst>
            <pc:docMk/>
            <pc:sldMk cId="0" sldId="275"/>
            <ac:picMk id="5122" creationId="{5A515797-15EB-7193-2965-8D3DBD3E9DB1}"/>
          </ac:picMkLst>
        </pc:picChg>
      </pc:sldChg>
      <pc:sldChg chg="modSp mod">
        <pc:chgData name="Eve Thould" userId="38451c84653f422f" providerId="LiveId" clId="{A4372FA8-4F27-484A-A81A-EE079ACE9D3E}" dt="2022-08-17T13:03:44.790" v="394" actId="12"/>
        <pc:sldMkLst>
          <pc:docMk/>
          <pc:sldMk cId="0" sldId="276"/>
        </pc:sldMkLst>
        <pc:spChg chg="mod">
          <ac:chgData name="Eve Thould" userId="38451c84653f422f" providerId="LiveId" clId="{A4372FA8-4F27-484A-A81A-EE079ACE9D3E}" dt="2022-08-17T13:03:44.790" v="394" actId="12"/>
          <ac:spMkLst>
            <pc:docMk/>
            <pc:sldMk cId="0" sldId="276"/>
            <ac:spMk id="171" creationId="{00000000-0000-0000-0000-000000000000}"/>
          </ac:spMkLst>
        </pc:spChg>
      </pc:sldChg>
    </pc:docChg>
  </pc:docChgLst>
  <pc:docChgLst>
    <pc:chgData name="Eve Thould" userId="38451c84653f422f" providerId="LiveId" clId="{DEBF3A81-8DE2-48AC-B526-047E417FDFFE}"/>
    <pc:docChg chg="custSel modSld">
      <pc:chgData name="Eve Thould" userId="38451c84653f422f" providerId="LiveId" clId="{DEBF3A81-8DE2-48AC-B526-047E417FDFFE}" dt="2022-08-18T15:14:28.801" v="10" actId="20577"/>
      <pc:docMkLst>
        <pc:docMk/>
      </pc:docMkLst>
      <pc:sldChg chg="modSp mod">
        <pc:chgData name="Eve Thould" userId="38451c84653f422f" providerId="LiveId" clId="{DEBF3A81-8DE2-48AC-B526-047E417FDFFE}" dt="2022-08-18T15:14:28.801" v="10" actId="20577"/>
        <pc:sldMkLst>
          <pc:docMk/>
          <pc:sldMk cId="0" sldId="271"/>
        </pc:sldMkLst>
        <pc:spChg chg="mod">
          <ac:chgData name="Eve Thould" userId="38451c84653f422f" providerId="LiveId" clId="{DEBF3A81-8DE2-48AC-B526-047E417FDFFE}" dt="2022-08-18T15:14:28.801" v="10" actId="20577"/>
          <ac:spMkLst>
            <pc:docMk/>
            <pc:sldMk cId="0" sldId="271"/>
            <ac:spMk id="13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cworld.co.uk/news/apple-back-at-number-1-in-china-3812873/#:~:text=Over%20the%20whole%20of%202021,grew%2011%25%20year%20on%20year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ounterpointresearch.com/global-smartphone-revenue-hits-record-450-billion-2021-apple-captures-highest-ever-share-q4-2021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5" name="Google Shape;85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sources of statistics</a:t>
            </a:r>
            <a:endParaRPr dirty="0"/>
          </a:p>
          <a:p>
            <a:pPr marL="0" lvl="0" indent="0" algn="l" rtl="0">
              <a:lnSpc>
                <a:spcPct val="107000"/>
              </a:lnSpc>
              <a:spcBef>
                <a:spcPts val="540"/>
              </a:spcBef>
              <a:spcAft>
                <a:spcPts val="0"/>
              </a:spcAft>
              <a:buNone/>
            </a:pPr>
            <a:r>
              <a:rPr lang="en-US" dirty="0"/>
              <a:t>Market share and units: 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Market share % and Units: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https://www.macworld.co.uk/news/apple-back-at-number-1-in-china-3812873/#:~:text=Over%20the%20whole%20of%202021,grew%2011%25%20year%20on%20year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7000"/>
              </a:lnSpc>
              <a:spcBef>
                <a:spcPts val="134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Smartphone global market share $bn</a:t>
            </a:r>
            <a:r>
              <a:rPr lang="en-US" sz="1800" u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https://www.counterpointresearch.com/global-smartphone-revenue-hits-record-450-billion-2021-apple-captures-highest-ever-share-q4-2021/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dirty="0"/>
          </a:p>
          <a:p>
            <a:pPr marL="0" lvl="0" indent="0" algn="l" rtl="0">
              <a:spcBef>
                <a:spcPts val="11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6" name="Google Shape;86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3" name="Google Shape;93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4" name="Google Shape;94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8" name="Google Shape;1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4" name="Google Shape;144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5" name="Google Shape;14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2" name="Google Shape;15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3" name="Google Shape;153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0" name="Google Shape;16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1" name="Google Shape;161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4" name="Google Shape;17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Google Shape;3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7" name="Google Shape;5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3" name="Google Shape;6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Number of employees bullet points from PPT 1.1 slide 1.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Comments on slide relevant to size of businesses</a:t>
            </a:r>
            <a:endParaRPr dirty="0"/>
          </a:p>
        </p:txBody>
      </p:sp>
      <p:sp>
        <p:nvSpPr>
          <p:cNvPr id="64" name="Google Shape;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7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3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22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3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3"/>
          <p:cNvSpPr txBox="1"/>
          <p:nvPr/>
        </p:nvSpPr>
        <p:spPr>
          <a:xfrm>
            <a:off x="2362736" y="6124413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A35AD4F-8C27-02A1-F4AA-0A6CA13A295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4: The impact of organisation size on business activities and operations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(5)</a:t>
            </a:r>
            <a:endParaRPr dirty="0"/>
          </a:p>
        </p:txBody>
      </p:sp>
      <p:sp>
        <p:nvSpPr>
          <p:cNvPr id="89" name="Google Shape;89;p10"/>
          <p:cNvSpPr txBox="1">
            <a:spLocks noGrp="1"/>
          </p:cNvSpPr>
          <p:nvPr>
            <p:ph type="body" idx="1"/>
          </p:nvPr>
        </p:nvSpPr>
        <p:spPr>
          <a:xfrm>
            <a:off x="457200" y="1540022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market share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 A company’s share of the total available market: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compares all businesses in the same market.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presents as a % or £ of whole market value.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Who was bigger in the global smartphones market 2021?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Samsung unit sales market leader with 20% of all units sold (274.5 million).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Apple second place with 17% of all units sold (230 million).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Samsung sales revenues $72 billion (16% of global market revenues).</a:t>
            </a:r>
            <a:endParaRPr sz="1800" dirty="0"/>
          </a:p>
          <a:p>
            <a:pPr marL="285750" lvl="3" indent="-285750">
              <a:spcBef>
                <a:spcPts val="1000"/>
              </a:spcBef>
            </a:pPr>
            <a:r>
              <a:rPr lang="en-US" sz="1800" dirty="0"/>
              <a:t>Apple sales revenues $196 billion (44% of global market revenues). </a:t>
            </a:r>
            <a:endParaRPr sz="1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(6)</a:t>
            </a:r>
            <a:endParaRPr dirty="0"/>
          </a:p>
        </p:txBody>
      </p:sp>
      <p:sp>
        <p:nvSpPr>
          <p:cNvPr id="97" name="Google Shape;97;p11"/>
          <p:cNvSpPr txBox="1">
            <a:spLocks noGrp="1"/>
          </p:cNvSpPr>
          <p:nvPr>
            <p:ph type="body" idx="1"/>
          </p:nvPr>
        </p:nvSpPr>
        <p:spPr>
          <a:xfrm>
            <a:off x="457200" y="1531145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capital employed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The value of finance held and used in the business to keep it operational.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Retained profit + Share capital + Long-term liabilities.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Investment in assets: premises, plant and machinery.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Size and capital employed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Private limited companies and public limited companies can raise extra capital through selling shares.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Sole traders and partnerships can usually only generate long-term sources of finance by investing more of their own money or taking loans.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Retained profits are an option for all, but smaller businesses will take longer to build this up.</a:t>
            </a:r>
            <a:endParaRPr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(7)</a:t>
            </a:r>
            <a:endParaRPr dirty="0"/>
          </a:p>
        </p:txBody>
      </p:sp>
      <p:sp>
        <p:nvSpPr>
          <p:cNvPr id="104" name="Google Shape;104;p12"/>
          <p:cNvSpPr txBox="1">
            <a:spLocks noGrp="1"/>
          </p:cNvSpPr>
          <p:nvPr>
            <p:ph type="body" idx="1"/>
          </p:nvPr>
        </p:nvSpPr>
        <p:spPr>
          <a:xfrm>
            <a:off x="457200" y="1540021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market capitalisation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The current Share price × Total number of shares sold to the general public.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Only available to public limited companies quoted on the stock exchange.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First time the shares are issued the company makes money.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Shareholders own the shares to buy and sell on the stock market.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Market share price is used to evaluate the ‘size’ of the company.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A50EF40-DC2E-4DB4-B61E-561EA2A24A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" y="4348581"/>
            <a:ext cx="2495320" cy="169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(8)</a:t>
            </a:r>
            <a:endParaRPr dirty="0"/>
          </a:p>
        </p:txBody>
      </p:sp>
      <p:sp>
        <p:nvSpPr>
          <p:cNvPr id="112" name="Google Shape;112;p13"/>
          <p:cNvSpPr txBox="1">
            <a:spLocks noGrp="1"/>
          </p:cNvSpPr>
          <p:nvPr>
            <p:ph type="body" idx="1"/>
          </p:nvPr>
        </p:nvSpPr>
        <p:spPr>
          <a:xfrm>
            <a:off x="457200" y="1540023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market capitalisation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2000" dirty="0"/>
              <a:t>The current Share price × Total number of shares sold to the general public.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Market share price used to evaluate the ‘size’ of a company.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2000" b="1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But</a:t>
            </a:r>
            <a:endParaRPr sz="2000" b="1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Share prices change every day.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Share prices are based on perceptions of how well a business is doing.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Sharp drops in share prices could make a company ‘smaller’ overnight.</a:t>
            </a:r>
            <a:endParaRPr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How is the size of a business measured? (9)</a:t>
            </a:r>
            <a:endParaRPr dirty="0"/>
          </a:p>
        </p:txBody>
      </p:sp>
      <p:sp>
        <p:nvSpPr>
          <p:cNvPr id="120" name="Google Shape;120;p14"/>
          <p:cNvSpPr txBox="1">
            <a:spLocks noGrp="1"/>
          </p:cNvSpPr>
          <p:nvPr>
            <p:ph type="body" idx="1"/>
          </p:nvPr>
        </p:nvSpPr>
        <p:spPr>
          <a:xfrm>
            <a:off x="457200" y="1540021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Some methods used to measure business size are industry specific: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MNCs</a:t>
            </a:r>
            <a:r>
              <a:rPr lang="en-US" sz="2000" dirty="0"/>
              <a:t> – number of products in portfolio, units sold, countries based in.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Sports teams</a:t>
            </a:r>
            <a:r>
              <a:rPr lang="en-US" sz="2000" dirty="0"/>
              <a:t> – size of arenas an stadiums, audience seats.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Retail</a:t>
            </a:r>
            <a:r>
              <a:rPr lang="en-US" sz="2000" dirty="0"/>
              <a:t> – total floor space, sales per square foot.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Hotels </a:t>
            </a:r>
            <a:r>
              <a:rPr lang="en-US" sz="2000" dirty="0"/>
              <a:t>– number of rooms/beds available.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Public sector organisations can also be measured in different ways: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Education</a:t>
            </a:r>
            <a:r>
              <a:rPr lang="en-US" sz="2000" dirty="0"/>
              <a:t> – number of students enrolled.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NHS </a:t>
            </a:r>
            <a:r>
              <a:rPr lang="en-US" sz="2000" dirty="0"/>
              <a:t>– waiting lists, number of doctors, number of beds.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(10)</a:t>
            </a:r>
            <a:endParaRPr dirty="0"/>
          </a:p>
        </p:txBody>
      </p:sp>
      <p:sp>
        <p:nvSpPr>
          <p:cNvPr id="128" name="Google Shape;128;p15"/>
          <p:cNvSpPr txBox="1">
            <a:spLocks noGrp="1"/>
          </p:cNvSpPr>
          <p:nvPr>
            <p:ph type="body" idx="1"/>
          </p:nvPr>
        </p:nvSpPr>
        <p:spPr>
          <a:xfrm>
            <a:off x="457200" y="1566654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Limits of using measures to judge business size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There is no globally agreed definition of what a small, medium or large enterprise is.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countries have different ideas about measuring the size of a business.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judgement criteria are used, depending on who needs the information and why.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Different measures produce different results in terms of absolutes, monetary or percentage figures.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Measurement of any business is likely to be most useful when comparing businesses of similar size, in the same industry and of similar structures.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6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(1)</a:t>
            </a:r>
            <a:endParaRPr dirty="0"/>
          </a:p>
        </p:txBody>
      </p:sp>
      <p:sp>
        <p:nvSpPr>
          <p:cNvPr id="134" name="Google Shape;134;p16"/>
          <p:cNvSpPr txBox="1">
            <a:spLocks noGrp="1"/>
          </p:cNvSpPr>
          <p:nvPr>
            <p:ph type="body" idx="1"/>
          </p:nvPr>
        </p:nvSpPr>
        <p:spPr>
          <a:xfrm>
            <a:off x="449550" y="1552846"/>
            <a:ext cx="8370922" cy="3837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Successful businesses are organised to achieve goals.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The size of the business affects organisations in terms of: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structure.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work specialisation.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departmentalisation.</a:t>
            </a:r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formalisation.</a:t>
            </a:r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F1F749DB-6939-44DE-8F94-B2DC6F8B2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404357" y="2855514"/>
            <a:ext cx="4290093" cy="231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(2)</a:t>
            </a:r>
            <a:endParaRPr dirty="0"/>
          </a:p>
        </p:txBody>
      </p:sp>
      <p:sp>
        <p:nvSpPr>
          <p:cNvPr id="141" name="Google Shape;141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Impact on structure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The s</a:t>
            </a:r>
            <a:r>
              <a:rPr lang="en-US" sz="2000" dirty="0"/>
              <a:t>tructure of a business very much depends on th</a:t>
            </a:r>
            <a:r>
              <a:rPr lang="en-US" dirty="0"/>
              <a:t>e number of people working in the business.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Small businesses, like sole traders and partnerships, tend to be flat structures: very few people carrying out many tasks.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Larger organisations tend to be more complex vertical structures, with clear lines of management and communications. 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The next session will be fully focused on business models and organisation structures.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3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3" indent="-88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(3)</a:t>
            </a:r>
            <a:endParaRPr b="0" dirty="0"/>
          </a:p>
        </p:txBody>
      </p:sp>
      <p:sp>
        <p:nvSpPr>
          <p:cNvPr id="148" name="Google Shape;148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work specialisation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Work specialisation determines how tasks are sub-divided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smaller tasks – more specialisation per worker.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 </a:t>
            </a:r>
            <a:r>
              <a:rPr lang="en-US" sz="1800" dirty="0">
                <a:solidFill>
                  <a:srgbClr val="000000"/>
                </a:solidFill>
              </a:rPr>
              <a:t>–</a:t>
            </a:r>
            <a:r>
              <a:rPr lang="en-US" sz="1800" dirty="0"/>
              <a:t> generalists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few staff carrying out most tasks.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 </a:t>
            </a:r>
            <a:r>
              <a:rPr lang="en-US" sz="1800" dirty="0">
                <a:solidFill>
                  <a:srgbClr val="000000"/>
                </a:solidFill>
              </a:rPr>
              <a:t>–</a:t>
            </a:r>
            <a:r>
              <a:rPr lang="en-US" sz="1800" dirty="0"/>
              <a:t> specialists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more staff, each with a specific task.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Efficiency targets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specialists, single task, fast result.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Effectiveness targets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eg generalists can cover more jobs.</a:t>
            </a:r>
            <a:endParaRPr sz="1800" dirty="0"/>
          </a:p>
          <a:p>
            <a:pPr marL="215900" lvl="4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6674DDB-C9AD-464F-9554-6D9E1EDC1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53233" y="2825334"/>
            <a:ext cx="2118077" cy="318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(4)</a:t>
            </a:r>
            <a:endParaRPr b="0" dirty="0"/>
          </a:p>
        </p:txBody>
      </p:sp>
      <p:sp>
        <p:nvSpPr>
          <p:cNvPr id="156" name="Google Shape;156;p1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departmentalisation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Departmentalisation defines how tasks are grouped together.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Lots of departments.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Clearly defined tasks.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Line management process.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Running organisation efficiently.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Functional areas often overlap.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Fewer people working towards goals.</a:t>
            </a:r>
            <a:endParaRPr sz="1800" dirty="0"/>
          </a:p>
          <a:p>
            <a:pPr marL="501650" lvl="4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1A39249-2468-49FA-9817-BEFFF0968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878524" y="2493708"/>
            <a:ext cx="3808276" cy="2553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519344" y="1390588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Describe the reasons why the size of an organisation may be relevant to its stakeholders.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impact that organisation size may have on its business activities and operations.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Impact of size on business activities and operations (5)</a:t>
            </a:r>
            <a:endParaRPr b="0" dirty="0"/>
          </a:p>
        </p:txBody>
      </p:sp>
      <p:sp>
        <p:nvSpPr>
          <p:cNvPr id="164" name="Google Shape;164;p2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Impact on formalisation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Formalisation determines how structured jobs are.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Structured chain of command.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Clearly defined systems and processes.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Governed by strict rules and regulations.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Each job requirement clearly set out.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businesses: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Less formal or bureaucratic.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No time to create process for every job.</a:t>
            </a:r>
            <a:endParaRPr sz="1800" dirty="0"/>
          </a:p>
          <a:p>
            <a:pPr marL="609750" lvl="0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>
                <a:solidFill>
                  <a:srgbClr val="000000"/>
                </a:solidFill>
              </a:rPr>
              <a:t>No structured management to enforce. </a:t>
            </a:r>
            <a:endParaRPr sz="1800" dirty="0"/>
          </a:p>
          <a:p>
            <a:pPr marL="215900" lvl="4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A515797-15EB-7193-2965-8D3DBD3E9D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26601" y="2491753"/>
            <a:ext cx="3635407" cy="2428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71" name="Google Shape;171;p21"/>
          <p:cNvSpPr txBox="1">
            <a:spLocks noGrp="1"/>
          </p:cNvSpPr>
          <p:nvPr>
            <p:ph type="body" idx="1"/>
          </p:nvPr>
        </p:nvSpPr>
        <p:spPr>
          <a:xfrm>
            <a:off x="457200" y="1464073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0" indent="-342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who needs to know the organisation size and why.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Reviewed why the size of a business is important.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Discussed the interests of various stakeholders in the size of a business.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Reviewed several methods of measuring the size of businesses.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the limitations of the measurement methods.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/>
              <a:buChar char="•"/>
            </a:pPr>
            <a:r>
              <a:rPr lang="en-US" dirty="0"/>
              <a:t>Considered the impact of size on business activities and how the operations are organised.</a:t>
            </a:r>
            <a:endParaRPr dirty="0"/>
          </a:p>
          <a:p>
            <a:pPr marL="342900" lvl="0" indent="-215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2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3DD3BEAD-0FB9-E20D-6030-7FABA5F3DCEF}"/>
              </a:ext>
            </a:extLst>
          </p:cNvPr>
          <p:cNvSpPr txBox="1"/>
          <p:nvPr/>
        </p:nvSpPr>
        <p:spPr>
          <a:xfrm>
            <a:off x="2011113" y="618933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(1) </a:t>
            </a:r>
            <a:endParaRPr dirty="0"/>
          </a:p>
        </p:txBody>
      </p:sp>
      <p:sp>
        <p:nvSpPr>
          <p:cNvPr id="40" name="Google Shape;40;p3"/>
          <p:cNvSpPr txBox="1">
            <a:spLocks noGrp="1"/>
          </p:cNvSpPr>
          <p:nvPr>
            <p:ph type="body" idx="1"/>
          </p:nvPr>
        </p:nvSpPr>
        <p:spPr>
          <a:xfrm>
            <a:off x="457200" y="15756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Who needs to know organisation size and why?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It’s important that the scale of a business matches its level of operations.</a:t>
            </a:r>
            <a:endParaRPr sz="2000"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MNCs operating globally will scale their operations to make and sell products efficiently to millions of people across the world. </a:t>
            </a:r>
            <a:endParaRPr dirty="0"/>
          </a:p>
          <a:p>
            <a:pPr marL="342900" lvl="0" indent="-34290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/>
              <a:t>Whereas a small manufacturer based in just the UK may sell to a few business customers and still have enough turnover to make a profit.</a:t>
            </a:r>
            <a:endParaRPr dirty="0"/>
          </a:p>
          <a:p>
            <a:pPr marL="342900" lvl="3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ts val="2000"/>
              <a:buFont typeface="Arial" panose="020B0604020202020204" pitchFamily="34" charset="0"/>
              <a:buChar char="•"/>
            </a:pPr>
            <a:r>
              <a:rPr lang="en-US" sz="2000" dirty="0"/>
              <a:t>Owners and managers need to understand the scale and size of their business to ensure it operates effectively and efficiently, while managing costs and maintaining profit margins. </a:t>
            </a:r>
            <a:endParaRPr dirty="0"/>
          </a:p>
          <a:p>
            <a:pPr marL="215900" lvl="3" indent="-88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20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(2) </a:t>
            </a:r>
            <a:endParaRPr dirty="0"/>
          </a:p>
        </p:txBody>
      </p:sp>
      <p:sp>
        <p:nvSpPr>
          <p:cNvPr id="46" name="Google Shape;46;p4"/>
          <p:cNvSpPr txBox="1">
            <a:spLocks noGrp="1"/>
          </p:cNvSpPr>
          <p:nvPr>
            <p:ph type="body" idx="1"/>
          </p:nvPr>
        </p:nvSpPr>
        <p:spPr>
          <a:xfrm>
            <a:off x="457200" y="128264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20000"/>
              </a:lnSpc>
              <a:spcBef>
                <a:spcPts val="1600"/>
              </a:spcBef>
            </a:pPr>
            <a:r>
              <a:rPr lang="en-US" b="1" dirty="0"/>
              <a:t>Measuring organisation size</a:t>
            </a:r>
          </a:p>
          <a:p>
            <a:pPr marL="0" indent="0">
              <a:lnSpc>
                <a:spcPct val="120000"/>
              </a:lnSpc>
              <a:spcBef>
                <a:spcPts val="1600"/>
              </a:spcBef>
            </a:pPr>
            <a:r>
              <a:rPr lang="en-US" dirty="0"/>
              <a:t>The size of a business organisation’s operation</a:t>
            </a:r>
            <a:r>
              <a:rPr lang="en-US" sz="2000" dirty="0"/>
              <a:t> will also depend on what it is selling to whom</a:t>
            </a:r>
            <a:r>
              <a:rPr lang="en-US" dirty="0"/>
              <a:t> – the target audience. </a:t>
            </a:r>
          </a:p>
          <a:p>
            <a:pPr marL="0" lvl="0" indent="0" algn="l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Mass production for millions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   (eg fast-food burgers).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High-end luxury products for the richest 1% 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   (eg sports cars) 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A11A338-A437-3E64-50F9-C6BD9DA75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82456" y="3300105"/>
            <a:ext cx="2980518" cy="199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Organisations – why size matters (3)</a:t>
            </a:r>
            <a:endParaRPr dirty="0"/>
          </a:p>
        </p:txBody>
      </p:sp>
      <p:sp>
        <p:nvSpPr>
          <p:cNvPr id="54" name="Google Shape;54;p5"/>
          <p:cNvSpPr txBox="1">
            <a:spLocks noGrp="1"/>
          </p:cNvSpPr>
          <p:nvPr>
            <p:ph type="body" idx="1"/>
          </p:nvPr>
        </p:nvSpPr>
        <p:spPr>
          <a:xfrm>
            <a:off x="457200" y="1206623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Various stakeholders may need to know how large a business is for a number of reasons: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Government</a:t>
            </a:r>
            <a:r>
              <a:rPr lang="en-US" sz="2000" dirty="0"/>
              <a:t> – taxes to charge, enterprise support, research and development.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Employees</a:t>
            </a:r>
            <a:r>
              <a:rPr lang="en-US" sz="2000" dirty="0"/>
              <a:t> – ensure jobs are safe, pay rises, pensions, career progression.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Investors</a:t>
            </a:r>
            <a:r>
              <a:rPr lang="en-US" sz="2000" dirty="0"/>
              <a:t> – buying/selling shares, growth, expansion or contraction.  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Customers</a:t>
            </a:r>
            <a:r>
              <a:rPr lang="en-US" sz="2000" dirty="0"/>
              <a:t> – reliability, sales service, reputation, brand continuity.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Communities</a:t>
            </a:r>
            <a:r>
              <a:rPr lang="en-US" sz="2000" dirty="0"/>
              <a:t> – local support, jobs, social responsibilities.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(1)</a:t>
            </a:r>
            <a:endParaRPr dirty="0"/>
          </a:p>
        </p:txBody>
      </p:sp>
      <p:sp>
        <p:nvSpPr>
          <p:cNvPr id="60" name="Google Shape;60;p6"/>
          <p:cNvSpPr txBox="1">
            <a:spLocks noGrp="1"/>
          </p:cNvSpPr>
          <p:nvPr>
            <p:ph type="body" idx="1"/>
          </p:nvPr>
        </p:nvSpPr>
        <p:spPr>
          <a:xfrm>
            <a:off x="457200" y="1199294"/>
            <a:ext cx="8229600" cy="39871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Business organisations can be measured in different ways: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Number of employees</a:t>
            </a:r>
            <a:r>
              <a:rPr lang="en-US" sz="2000" dirty="0"/>
              <a:t> – how many people are working the business.</a:t>
            </a:r>
            <a:r>
              <a:rPr lang="en-US" sz="2000" b="1" dirty="0"/>
              <a:t> 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Sales revenue</a:t>
            </a:r>
            <a:r>
              <a:rPr lang="en-US" sz="2000" dirty="0"/>
              <a:t> – (value of outputs) total sales in a given financial year.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Profit levels</a:t>
            </a:r>
            <a:r>
              <a:rPr lang="en-US" sz="2000" dirty="0"/>
              <a:t> – the amount of profit generated in a financial year.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Market share</a:t>
            </a:r>
            <a:r>
              <a:rPr lang="en-US" sz="2000" dirty="0"/>
              <a:t> – the value of sales revenues as a %age of industry total value.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Capital employed</a:t>
            </a:r>
            <a:r>
              <a:rPr lang="en-US" sz="2000" dirty="0"/>
              <a:t> – value of finance used to keep the business operational.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b="1" dirty="0"/>
              <a:t>Market capitalisation</a:t>
            </a:r>
            <a:r>
              <a:rPr lang="en-US" sz="2000" dirty="0"/>
              <a:t> – total value of all shares issued to the general public.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(2)</a:t>
            </a:r>
            <a:endParaRPr dirty="0"/>
          </a:p>
        </p:txBody>
      </p:sp>
      <p:sp>
        <p:nvSpPr>
          <p:cNvPr id="67" name="Google Shape;67;p7"/>
          <p:cNvSpPr txBox="1">
            <a:spLocks noGrp="1"/>
          </p:cNvSpPr>
          <p:nvPr>
            <p:ph type="body" idx="1"/>
          </p:nvPr>
        </p:nvSpPr>
        <p:spPr>
          <a:xfrm>
            <a:off x="457200" y="1449855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number of employees</a:t>
            </a:r>
            <a:endParaRPr lang="en-US" sz="1800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Remember this?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1800" dirty="0"/>
              <a:t> Business organisations range in size from: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micro business 1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–</a:t>
            </a:r>
            <a:r>
              <a:rPr lang="en-US" sz="1800" dirty="0"/>
              <a:t>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small business 10–49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medium business 50–249 employees.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large business 250+ employees (no limit).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Larger businesses will have more functional departments and need to employ more people to manage and work in them.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Small businesses will have fewer people who may be multi-skilled in the necessary activities or will outsource to external contractors. 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A9B8E1C4-2A23-A6D4-F062-F7220D5C7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69148" y="2182931"/>
            <a:ext cx="3240351" cy="2164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(3)</a:t>
            </a:r>
            <a:endParaRPr dirty="0"/>
          </a:p>
        </p:txBody>
      </p:sp>
      <p:sp>
        <p:nvSpPr>
          <p:cNvPr id="74" name="Google Shape;74;p8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Measuring sales revenues</a:t>
            </a:r>
            <a:endParaRPr sz="2000"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sz="2000" dirty="0"/>
              <a:t> The value of sales in a given time period:</a:t>
            </a:r>
            <a:endParaRPr sz="20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compare businesses in same industry.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producing the same level of outputs.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similar processes of production.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for example – car manufacturers.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</a:t>
            </a:r>
            <a:endParaRPr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Levels of sales revenues may also depend on size of total market (mass or niche) and the volume of products/services available to sell (MNC versus sole trader).</a:t>
            </a:r>
            <a:endParaRPr sz="2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958C790-7189-CD28-0A0C-F943737FE4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51143" y="2137712"/>
            <a:ext cx="3367966" cy="1899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How is the size of a business measured? (4)</a:t>
            </a:r>
            <a:endParaRPr dirty="0"/>
          </a:p>
        </p:txBody>
      </p:sp>
      <p:sp>
        <p:nvSpPr>
          <p:cNvPr id="81" name="Google Shape;81;p9"/>
          <p:cNvSpPr txBox="1">
            <a:spLocks noGrp="1"/>
          </p:cNvSpPr>
          <p:nvPr>
            <p:ph type="body" idx="1"/>
          </p:nvPr>
        </p:nvSpPr>
        <p:spPr>
          <a:xfrm>
            <a:off x="457200" y="1507416"/>
            <a:ext cx="8229600" cy="38431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Measuring profit levels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The value of profit generate in a given time period: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 = Sales revenues – Total costs. 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Profitability is the % profit margin.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1800" dirty="0"/>
              <a:t>A  large company is likely to report a greater level of profit, in terms of how </a:t>
            </a:r>
            <a:r>
              <a:rPr lang="en-AU" sz="1800" dirty="0"/>
              <a:t>much money it made. A smaller company may not have made as much money/profit, but it could have a higher profit margin because it is more efficient. This is </a:t>
            </a:r>
            <a:r>
              <a:rPr lang="en-AU" sz="1800" b="1" dirty="0"/>
              <a:t>profitability</a:t>
            </a:r>
            <a:r>
              <a:rPr lang="en-AU" sz="1800" dirty="0"/>
              <a:t>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851E71A-E9D7-1201-4278-67A91A3B60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391275" y="4399071"/>
            <a:ext cx="2848842" cy="190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1824</Words>
  <Application>Microsoft Office PowerPoint</Application>
  <PresentationFormat>On-screen Show (4:3)</PresentationFormat>
  <Paragraphs>199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ＭＳ Ｐゴシック</vt:lpstr>
      <vt:lpstr>Arial</vt:lpstr>
      <vt:lpstr>Calibri</vt:lpstr>
      <vt:lpstr>Times New Roman</vt:lpstr>
      <vt:lpstr>Default Design</vt:lpstr>
      <vt:lpstr>PowerPoint 4: The impact of organisation size on business activities and operations</vt:lpstr>
      <vt:lpstr>Learning objectives</vt:lpstr>
      <vt:lpstr>Organisations – why size matters (1) </vt:lpstr>
      <vt:lpstr>Organisations – why size matters (2) </vt:lpstr>
      <vt:lpstr>Organisations – why size matters (3)</vt:lpstr>
      <vt:lpstr>How is the size of a business measured? (1)</vt:lpstr>
      <vt:lpstr>How is the size of a business measured? (2)</vt:lpstr>
      <vt:lpstr>How is the size of a business measured? (3)</vt:lpstr>
      <vt:lpstr>How is the size of a business measured? (4)</vt:lpstr>
      <vt:lpstr>How is the size of a business measured? (5)</vt:lpstr>
      <vt:lpstr>How is the size of a business measured? (6)</vt:lpstr>
      <vt:lpstr>How is the size of a business measured? (7)</vt:lpstr>
      <vt:lpstr>How is the size of a business measured? (8)</vt:lpstr>
      <vt:lpstr>How is the size of a business measured? (9)</vt:lpstr>
      <vt:lpstr>How is the size of a business measured? (10)</vt:lpstr>
      <vt:lpstr>Impact of size on business activities and operations (1)</vt:lpstr>
      <vt:lpstr>Impact of size on business activities and operations (2)</vt:lpstr>
      <vt:lpstr>Impact of size on business activities and operations (3)</vt:lpstr>
      <vt:lpstr>Impact of size on business activities and operations (4)</vt:lpstr>
      <vt:lpstr>Impact of size on business activities and operations (5)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4: The impact of organisation size on business activities and operations</dc:title>
  <dc:creator>janicec</dc:creator>
  <cp:lastModifiedBy>Suzanne Thurston</cp:lastModifiedBy>
  <cp:revision>10</cp:revision>
  <dcterms:created xsi:type="dcterms:W3CDTF">2013-05-28T00:38:54Z</dcterms:created>
  <dcterms:modified xsi:type="dcterms:W3CDTF">2025-11-19T18:20:17Z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