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36"/>
  </p:notesMasterIdLst>
  <p:handoutMasterIdLst>
    <p:handoutMasterId r:id="rId37"/>
  </p:handoutMasterIdLst>
  <p:sldIdLst>
    <p:sldId id="256" r:id="rId5"/>
    <p:sldId id="328" r:id="rId6"/>
    <p:sldId id="332" r:id="rId7"/>
    <p:sldId id="368" r:id="rId8"/>
    <p:sldId id="458" r:id="rId9"/>
    <p:sldId id="459" r:id="rId10"/>
    <p:sldId id="460" r:id="rId11"/>
    <p:sldId id="461" r:id="rId12"/>
    <p:sldId id="474" r:id="rId13"/>
    <p:sldId id="462" r:id="rId14"/>
    <p:sldId id="463" r:id="rId15"/>
    <p:sldId id="473" r:id="rId16"/>
    <p:sldId id="464" r:id="rId17"/>
    <p:sldId id="402" r:id="rId18"/>
    <p:sldId id="372" r:id="rId19"/>
    <p:sldId id="381" r:id="rId20"/>
    <p:sldId id="422" r:id="rId21"/>
    <p:sldId id="421" r:id="rId22"/>
    <p:sldId id="465" r:id="rId23"/>
    <p:sldId id="466" r:id="rId24"/>
    <p:sldId id="467" r:id="rId25"/>
    <p:sldId id="468" r:id="rId26"/>
    <p:sldId id="469" r:id="rId27"/>
    <p:sldId id="470" r:id="rId28"/>
    <p:sldId id="471" r:id="rId29"/>
    <p:sldId id="472" r:id="rId30"/>
    <p:sldId id="371" r:id="rId31"/>
    <p:sldId id="456" r:id="rId32"/>
    <p:sldId id="424" r:id="rId33"/>
    <p:sldId id="334" r:id="rId34"/>
    <p:sldId id="267" r:id="rId35"/>
  </p:sldIdLst>
  <p:sldSz cx="9144000" cy="6858000" type="screen4x3"/>
  <p:notesSz cx="6858000" cy="9144000"/>
  <p:custDataLst>
    <p:tags r:id="rId38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FF0000"/>
    <a:srgbClr val="33CC33"/>
    <a:srgbClr val="66FF99"/>
    <a:srgbClr val="66FFFF"/>
    <a:srgbClr val="00FF99"/>
    <a:srgbClr val="000000"/>
    <a:srgbClr val="E30613"/>
    <a:srgbClr val="D9D9D9"/>
    <a:srgbClr val="D81E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78102E5-63D8-47B3-B5BE-70CF8FE98DBE}" v="3" dt="2022-08-30T12:58:01.371"/>
    <p1510:client id="{F2DFECFD-75CC-448A-8EEE-D77898A9FE4E}" v="20" dt="2022-08-30T09:00:29.032"/>
  </p1510:revLst>
</p1510:revInfo>
</file>

<file path=ppt/tableStyles.xml><?xml version="1.0" encoding="utf-8"?>
<a:tblStyleLst xmlns:a="http://schemas.openxmlformats.org/drawingml/2006/main" def="{5C22544A-7EE6-4342-B048-85BDC9FD1C3A}"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44"/>
    <p:restoredTop sz="86395"/>
  </p:normalViewPr>
  <p:slideViewPr>
    <p:cSldViewPr showGuides="1">
      <p:cViewPr varScale="1">
        <p:scale>
          <a:sx n="84" d="100"/>
          <a:sy n="84" d="100"/>
        </p:scale>
        <p:origin x="1914" y="3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microsoft.com/office/2016/11/relationships/changesInfo" Target="changesInfos/changesInfo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ags" Target="tags/tag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ve Thould" userId="38451c84653f422f" providerId="LiveId" clId="{678102E5-63D8-47B3-B5BE-70CF8FE98DBE}"/>
    <pc:docChg chg="modSld">
      <pc:chgData name="Eve Thould" userId="38451c84653f422f" providerId="LiveId" clId="{678102E5-63D8-47B3-B5BE-70CF8FE98DBE}" dt="2022-08-30T12:59:33.094" v="13" actId="20577"/>
      <pc:docMkLst>
        <pc:docMk/>
      </pc:docMkLst>
      <pc:sldChg chg="modSp">
        <pc:chgData name="Eve Thould" userId="38451c84653f422f" providerId="LiveId" clId="{678102E5-63D8-47B3-B5BE-70CF8FE98DBE}" dt="2022-08-30T12:56:29.770" v="1" actId="1076"/>
        <pc:sldMkLst>
          <pc:docMk/>
          <pc:sldMk cId="3408070394" sldId="368"/>
        </pc:sldMkLst>
        <pc:picChg chg="mod">
          <ac:chgData name="Eve Thould" userId="38451c84653f422f" providerId="LiveId" clId="{678102E5-63D8-47B3-B5BE-70CF8FE98DBE}" dt="2022-08-30T12:56:29.770" v="1" actId="1076"/>
          <ac:picMkLst>
            <pc:docMk/>
            <pc:sldMk cId="3408070394" sldId="368"/>
            <ac:picMk id="2050" creationId="{DA6FE261-6963-C198-B658-580B560CC071}"/>
          </ac:picMkLst>
        </pc:picChg>
      </pc:sldChg>
      <pc:sldChg chg="modSp mod">
        <pc:chgData name="Eve Thould" userId="38451c84653f422f" providerId="LiveId" clId="{678102E5-63D8-47B3-B5BE-70CF8FE98DBE}" dt="2022-08-30T12:58:56.964" v="12" actId="948"/>
        <pc:sldMkLst>
          <pc:docMk/>
          <pc:sldMk cId="132413301" sldId="381"/>
        </pc:sldMkLst>
        <pc:spChg chg="mod">
          <ac:chgData name="Eve Thould" userId="38451c84653f422f" providerId="LiveId" clId="{678102E5-63D8-47B3-B5BE-70CF8FE98DBE}" dt="2022-08-30T12:58:56.964" v="12" actId="948"/>
          <ac:spMkLst>
            <pc:docMk/>
            <pc:sldMk cId="132413301" sldId="381"/>
            <ac:spMk id="3" creationId="{00000000-0000-0000-0000-000000000000}"/>
          </ac:spMkLst>
        </pc:spChg>
      </pc:sldChg>
      <pc:sldChg chg="modSp mod">
        <pc:chgData name="Eve Thould" userId="38451c84653f422f" providerId="LiveId" clId="{678102E5-63D8-47B3-B5BE-70CF8FE98DBE}" dt="2022-08-30T12:58:43.152" v="11" actId="948"/>
        <pc:sldMkLst>
          <pc:docMk/>
          <pc:sldMk cId="3851816413" sldId="402"/>
        </pc:sldMkLst>
        <pc:spChg chg="mod">
          <ac:chgData name="Eve Thould" userId="38451c84653f422f" providerId="LiveId" clId="{678102E5-63D8-47B3-B5BE-70CF8FE98DBE}" dt="2022-08-30T12:58:43.152" v="11" actId="948"/>
          <ac:spMkLst>
            <pc:docMk/>
            <pc:sldMk cId="3851816413" sldId="402"/>
            <ac:spMk id="3" creationId="{00000000-0000-0000-0000-000000000000}"/>
          </ac:spMkLst>
        </pc:spChg>
      </pc:sldChg>
      <pc:sldChg chg="modSp mod">
        <pc:chgData name="Eve Thould" userId="38451c84653f422f" providerId="LiveId" clId="{678102E5-63D8-47B3-B5BE-70CF8FE98DBE}" dt="2022-08-30T12:56:54.961" v="3" actId="948"/>
        <pc:sldMkLst>
          <pc:docMk/>
          <pc:sldMk cId="1229091795" sldId="460"/>
        </pc:sldMkLst>
        <pc:spChg chg="mod">
          <ac:chgData name="Eve Thould" userId="38451c84653f422f" providerId="LiveId" clId="{678102E5-63D8-47B3-B5BE-70CF8FE98DBE}" dt="2022-08-30T12:56:54.961" v="3" actId="948"/>
          <ac:spMkLst>
            <pc:docMk/>
            <pc:sldMk cId="1229091795" sldId="460"/>
            <ac:spMk id="3" creationId="{00000000-0000-0000-0000-000000000000}"/>
          </ac:spMkLst>
        </pc:spChg>
      </pc:sldChg>
      <pc:sldChg chg="modSp mod">
        <pc:chgData name="Eve Thould" userId="38451c84653f422f" providerId="LiveId" clId="{678102E5-63D8-47B3-B5BE-70CF8FE98DBE}" dt="2022-08-30T12:57:20.591" v="5" actId="20577"/>
        <pc:sldMkLst>
          <pc:docMk/>
          <pc:sldMk cId="939329170" sldId="461"/>
        </pc:sldMkLst>
        <pc:spChg chg="mod">
          <ac:chgData name="Eve Thould" userId="38451c84653f422f" providerId="LiveId" clId="{678102E5-63D8-47B3-B5BE-70CF8FE98DBE}" dt="2022-08-30T12:57:20.591" v="5" actId="20577"/>
          <ac:spMkLst>
            <pc:docMk/>
            <pc:sldMk cId="939329170" sldId="461"/>
            <ac:spMk id="3" creationId="{00000000-0000-0000-0000-000000000000}"/>
          </ac:spMkLst>
        </pc:spChg>
      </pc:sldChg>
      <pc:sldChg chg="modSp mod">
        <pc:chgData name="Eve Thould" userId="38451c84653f422f" providerId="LiveId" clId="{678102E5-63D8-47B3-B5BE-70CF8FE98DBE}" dt="2022-08-30T12:58:14.100" v="9" actId="20577"/>
        <pc:sldMkLst>
          <pc:docMk/>
          <pc:sldMk cId="2913854697" sldId="463"/>
        </pc:sldMkLst>
        <pc:spChg chg="mod">
          <ac:chgData name="Eve Thould" userId="38451c84653f422f" providerId="LiveId" clId="{678102E5-63D8-47B3-B5BE-70CF8FE98DBE}" dt="2022-08-30T12:58:14.100" v="9" actId="20577"/>
          <ac:spMkLst>
            <pc:docMk/>
            <pc:sldMk cId="2913854697" sldId="463"/>
            <ac:spMk id="3" creationId="{00000000-0000-0000-0000-000000000000}"/>
          </ac:spMkLst>
        </pc:spChg>
        <pc:picChg chg="mod">
          <ac:chgData name="Eve Thould" userId="38451c84653f422f" providerId="LiveId" clId="{678102E5-63D8-47B3-B5BE-70CF8FE98DBE}" dt="2022-08-30T12:58:01.368" v="8" actId="14100"/>
          <ac:picMkLst>
            <pc:docMk/>
            <pc:sldMk cId="2913854697" sldId="463"/>
            <ac:picMk id="5122" creationId="{28EF278D-6FF0-CF82-27E9-09637D9B82D1}"/>
          </ac:picMkLst>
        </pc:picChg>
      </pc:sldChg>
      <pc:sldChg chg="modSp mod">
        <pc:chgData name="Eve Thould" userId="38451c84653f422f" providerId="LiveId" clId="{678102E5-63D8-47B3-B5BE-70CF8FE98DBE}" dt="2022-08-30T12:59:33.094" v="13" actId="20577"/>
        <pc:sldMkLst>
          <pc:docMk/>
          <pc:sldMk cId="3799834080" sldId="472"/>
        </pc:sldMkLst>
        <pc:spChg chg="mod">
          <ac:chgData name="Eve Thould" userId="38451c84653f422f" providerId="LiveId" clId="{678102E5-63D8-47B3-B5BE-70CF8FE98DBE}" dt="2022-08-30T12:59:33.094" v="13" actId="20577"/>
          <ac:spMkLst>
            <pc:docMk/>
            <pc:sldMk cId="3799834080" sldId="472"/>
            <ac:spMk id="3" creationId="{00000000-0000-0000-0000-000000000000}"/>
          </ac:spMkLst>
        </pc:spChg>
      </pc:sldChg>
      <pc:sldChg chg="modSp mod">
        <pc:chgData name="Eve Thould" userId="38451c84653f422f" providerId="LiveId" clId="{678102E5-63D8-47B3-B5BE-70CF8FE98DBE}" dt="2022-08-30T12:58:26.218" v="10" actId="948"/>
        <pc:sldMkLst>
          <pc:docMk/>
          <pc:sldMk cId="2605436816" sldId="473"/>
        </pc:sldMkLst>
        <pc:spChg chg="mod">
          <ac:chgData name="Eve Thould" userId="38451c84653f422f" providerId="LiveId" clId="{678102E5-63D8-47B3-B5BE-70CF8FE98DBE}" dt="2022-08-30T12:58:26.218" v="10" actId="948"/>
          <ac:spMkLst>
            <pc:docMk/>
            <pc:sldMk cId="2605436816" sldId="473"/>
            <ac:spMk id="3" creationId="{00000000-0000-0000-0000-000000000000}"/>
          </ac:spMkLst>
        </pc:spChg>
      </pc:sldChg>
      <pc:sldChg chg="modSp mod">
        <pc:chgData name="Eve Thould" userId="38451c84653f422f" providerId="LiveId" clId="{678102E5-63D8-47B3-B5BE-70CF8FE98DBE}" dt="2022-08-30T12:57:35.083" v="6" actId="948"/>
        <pc:sldMkLst>
          <pc:docMk/>
          <pc:sldMk cId="3577326476" sldId="474"/>
        </pc:sldMkLst>
        <pc:spChg chg="mod">
          <ac:chgData name="Eve Thould" userId="38451c84653f422f" providerId="LiveId" clId="{678102E5-63D8-47B3-B5BE-70CF8FE98DBE}" dt="2022-08-30T12:57:35.083" v="6" actId="948"/>
          <ac:spMkLst>
            <pc:docMk/>
            <pc:sldMk cId="3577326476" sldId="474"/>
            <ac:spMk id="3" creationId="{00000000-0000-0000-0000-000000000000}"/>
          </ac:spMkLst>
        </pc:spChg>
      </pc:sldChg>
    </pc:docChg>
  </pc:docChgLst>
  <pc:docChgLst>
    <pc:chgData name="Eve Thould" userId="38451c84653f422f" providerId="LiveId" clId="{F2DFECFD-75CC-448A-8EEE-D77898A9FE4E}"/>
    <pc:docChg chg="undo custSel modSld">
      <pc:chgData name="Eve Thould" userId="38451c84653f422f" providerId="LiveId" clId="{F2DFECFD-75CC-448A-8EEE-D77898A9FE4E}" dt="2022-08-30T11:48:30.447" v="262" actId="20577"/>
      <pc:docMkLst>
        <pc:docMk/>
      </pc:docMkLst>
      <pc:sldChg chg="modSp mod">
        <pc:chgData name="Eve Thould" userId="38451c84653f422f" providerId="LiveId" clId="{F2DFECFD-75CC-448A-8EEE-D77898A9FE4E}" dt="2022-08-30T08:38:56.519" v="0" actId="1038"/>
        <pc:sldMkLst>
          <pc:docMk/>
          <pc:sldMk cId="0" sldId="256"/>
        </pc:sldMkLst>
        <pc:spChg chg="mod">
          <ac:chgData name="Eve Thould" userId="38451c84653f422f" providerId="LiveId" clId="{F2DFECFD-75CC-448A-8EEE-D77898A9FE4E}" dt="2022-08-30T08:38:56.519" v="0" actId="1038"/>
          <ac:spMkLst>
            <pc:docMk/>
            <pc:sldMk cId="0" sldId="256"/>
            <ac:spMk id="2053" creationId="{00000000-0000-0000-0000-000000000000}"/>
          </ac:spMkLst>
        </pc:spChg>
        <pc:spChg chg="mod">
          <ac:chgData name="Eve Thould" userId="38451c84653f422f" providerId="LiveId" clId="{F2DFECFD-75CC-448A-8EEE-D77898A9FE4E}" dt="2022-08-30T08:38:56.519" v="0" actId="1038"/>
          <ac:spMkLst>
            <pc:docMk/>
            <pc:sldMk cId="0" sldId="256"/>
            <ac:spMk id="2054" creationId="{00000000-0000-0000-0000-000000000000}"/>
          </ac:spMkLst>
        </pc:spChg>
      </pc:sldChg>
      <pc:sldChg chg="modSp mod">
        <pc:chgData name="Eve Thould" userId="38451c84653f422f" providerId="LiveId" clId="{F2DFECFD-75CC-448A-8EEE-D77898A9FE4E}" dt="2022-08-30T08:57:41.256" v="235" actId="1076"/>
        <pc:sldMkLst>
          <pc:docMk/>
          <pc:sldMk cId="0" sldId="332"/>
        </pc:sldMkLst>
        <pc:spChg chg="mod">
          <ac:chgData name="Eve Thould" userId="38451c84653f422f" providerId="LiveId" clId="{F2DFECFD-75CC-448A-8EEE-D77898A9FE4E}" dt="2022-08-30T08:57:38.575" v="234" actId="255"/>
          <ac:spMkLst>
            <pc:docMk/>
            <pc:sldMk cId="0" sldId="332"/>
            <ac:spMk id="3" creationId="{00000000-0000-0000-0000-000000000000}"/>
          </ac:spMkLst>
        </pc:spChg>
        <pc:picChg chg="mod">
          <ac:chgData name="Eve Thould" userId="38451c84653f422f" providerId="LiveId" clId="{F2DFECFD-75CC-448A-8EEE-D77898A9FE4E}" dt="2022-08-30T08:57:41.256" v="235" actId="1076"/>
          <ac:picMkLst>
            <pc:docMk/>
            <pc:sldMk cId="0" sldId="332"/>
            <ac:picMk id="1026" creationId="{3D8D5745-8326-029F-E75A-857A254FFFDC}"/>
          </ac:picMkLst>
        </pc:picChg>
      </pc:sldChg>
      <pc:sldChg chg="modSp mod">
        <pc:chgData name="Eve Thould" userId="38451c84653f422f" providerId="LiveId" clId="{F2DFECFD-75CC-448A-8EEE-D77898A9FE4E}" dt="2022-08-30T08:47:58.448" v="220" actId="1076"/>
        <pc:sldMkLst>
          <pc:docMk/>
          <pc:sldMk cId="0" sldId="334"/>
        </pc:sldMkLst>
        <pc:spChg chg="mod">
          <ac:chgData name="Eve Thould" userId="38451c84653f422f" providerId="LiveId" clId="{F2DFECFD-75CC-448A-8EEE-D77898A9FE4E}" dt="2022-08-30T08:47:58.448" v="220" actId="1076"/>
          <ac:spMkLst>
            <pc:docMk/>
            <pc:sldMk cId="0" sldId="334"/>
            <ac:spMk id="3" creationId="{00000000-0000-0000-0000-000000000000}"/>
          </ac:spMkLst>
        </pc:spChg>
      </pc:sldChg>
      <pc:sldChg chg="modSp mod">
        <pc:chgData name="Eve Thould" userId="38451c84653f422f" providerId="LiveId" clId="{F2DFECFD-75CC-448A-8EEE-D77898A9FE4E}" dt="2022-08-30T08:58:00.629" v="237" actId="1076"/>
        <pc:sldMkLst>
          <pc:docMk/>
          <pc:sldMk cId="3408070394" sldId="368"/>
        </pc:sldMkLst>
        <pc:spChg chg="mod">
          <ac:chgData name="Eve Thould" userId="38451c84653f422f" providerId="LiveId" clId="{F2DFECFD-75CC-448A-8EEE-D77898A9FE4E}" dt="2022-08-30T08:39:58.808" v="6" actId="1038"/>
          <ac:spMkLst>
            <pc:docMk/>
            <pc:sldMk cId="3408070394" sldId="368"/>
            <ac:spMk id="2" creationId="{00000000-0000-0000-0000-000000000000}"/>
          </ac:spMkLst>
        </pc:spChg>
        <pc:spChg chg="mod">
          <ac:chgData name="Eve Thould" userId="38451c84653f422f" providerId="LiveId" clId="{F2DFECFD-75CC-448A-8EEE-D77898A9FE4E}" dt="2022-08-30T08:58:00.629" v="237" actId="1076"/>
          <ac:spMkLst>
            <pc:docMk/>
            <pc:sldMk cId="3408070394" sldId="368"/>
            <ac:spMk id="3" creationId="{00000000-0000-0000-0000-000000000000}"/>
          </ac:spMkLst>
        </pc:spChg>
        <pc:picChg chg="mod">
          <ac:chgData name="Eve Thould" userId="38451c84653f422f" providerId="LiveId" clId="{F2DFECFD-75CC-448A-8EEE-D77898A9FE4E}" dt="2022-08-30T08:55:58.553" v="222" actId="14826"/>
          <ac:picMkLst>
            <pc:docMk/>
            <pc:sldMk cId="3408070394" sldId="368"/>
            <ac:picMk id="2050" creationId="{DA6FE261-6963-C198-B658-580B560CC071}"/>
          </ac:picMkLst>
        </pc:picChg>
      </pc:sldChg>
      <pc:sldChg chg="modSp mod">
        <pc:chgData name="Eve Thould" userId="38451c84653f422f" providerId="LiveId" clId="{F2DFECFD-75CC-448A-8EEE-D77898A9FE4E}" dt="2022-08-30T09:01:16.969" v="260" actId="403"/>
        <pc:sldMkLst>
          <pc:docMk/>
          <pc:sldMk cId="3932542555" sldId="371"/>
        </pc:sldMkLst>
        <pc:spChg chg="mod">
          <ac:chgData name="Eve Thould" userId="38451c84653f422f" providerId="LiveId" clId="{F2DFECFD-75CC-448A-8EEE-D77898A9FE4E}" dt="2022-08-30T08:47:00.495" v="198" actId="1038"/>
          <ac:spMkLst>
            <pc:docMk/>
            <pc:sldMk cId="3932542555" sldId="371"/>
            <ac:spMk id="2" creationId="{00000000-0000-0000-0000-000000000000}"/>
          </ac:spMkLst>
        </pc:spChg>
        <pc:spChg chg="mod">
          <ac:chgData name="Eve Thould" userId="38451c84653f422f" providerId="LiveId" clId="{F2DFECFD-75CC-448A-8EEE-D77898A9FE4E}" dt="2022-08-30T09:01:16.969" v="260" actId="403"/>
          <ac:spMkLst>
            <pc:docMk/>
            <pc:sldMk cId="3932542555" sldId="371"/>
            <ac:spMk id="3" creationId="{00000000-0000-0000-0000-000000000000}"/>
          </ac:spMkLst>
        </pc:spChg>
      </pc:sldChg>
      <pc:sldChg chg="modSp mod">
        <pc:chgData name="Eve Thould" userId="38451c84653f422f" providerId="LiveId" clId="{F2DFECFD-75CC-448A-8EEE-D77898A9FE4E}" dt="2022-08-30T11:48:30.447" v="262" actId="20577"/>
        <pc:sldMkLst>
          <pc:docMk/>
          <pc:sldMk cId="521964889" sldId="372"/>
        </pc:sldMkLst>
        <pc:spChg chg="mod">
          <ac:chgData name="Eve Thould" userId="38451c84653f422f" providerId="LiveId" clId="{F2DFECFD-75CC-448A-8EEE-D77898A9FE4E}" dt="2022-08-30T11:48:30.447" v="262" actId="20577"/>
          <ac:spMkLst>
            <pc:docMk/>
            <pc:sldMk cId="521964889" sldId="372"/>
            <ac:spMk id="3" creationId="{00000000-0000-0000-0000-000000000000}"/>
          </ac:spMkLst>
        </pc:spChg>
      </pc:sldChg>
      <pc:sldChg chg="modSp mod">
        <pc:chgData name="Eve Thould" userId="38451c84653f422f" providerId="LiveId" clId="{F2DFECFD-75CC-448A-8EEE-D77898A9FE4E}" dt="2022-08-30T08:43:17.222" v="111" actId="20577"/>
        <pc:sldMkLst>
          <pc:docMk/>
          <pc:sldMk cId="132413301" sldId="381"/>
        </pc:sldMkLst>
        <pc:spChg chg="mod">
          <ac:chgData name="Eve Thould" userId="38451c84653f422f" providerId="LiveId" clId="{F2DFECFD-75CC-448A-8EEE-D77898A9FE4E}" dt="2022-08-30T08:43:17.222" v="111" actId="20577"/>
          <ac:spMkLst>
            <pc:docMk/>
            <pc:sldMk cId="132413301" sldId="381"/>
            <ac:spMk id="3" creationId="{00000000-0000-0000-0000-000000000000}"/>
          </ac:spMkLst>
        </pc:spChg>
      </pc:sldChg>
      <pc:sldChg chg="modSp mod">
        <pc:chgData name="Eve Thould" userId="38451c84653f422f" providerId="LiveId" clId="{F2DFECFD-75CC-448A-8EEE-D77898A9FE4E}" dt="2022-08-30T09:00:45.885" v="259" actId="20577"/>
        <pc:sldMkLst>
          <pc:docMk/>
          <pc:sldMk cId="3851816413" sldId="402"/>
        </pc:sldMkLst>
        <pc:spChg chg="mod">
          <ac:chgData name="Eve Thould" userId="38451c84653f422f" providerId="LiveId" clId="{F2DFECFD-75CC-448A-8EEE-D77898A9FE4E}" dt="2022-08-30T09:00:45.885" v="259" actId="20577"/>
          <ac:spMkLst>
            <pc:docMk/>
            <pc:sldMk cId="3851816413" sldId="402"/>
            <ac:spMk id="3" creationId="{00000000-0000-0000-0000-000000000000}"/>
          </ac:spMkLst>
        </pc:spChg>
      </pc:sldChg>
      <pc:sldChg chg="modSp mod">
        <pc:chgData name="Eve Thould" userId="38451c84653f422f" providerId="LiveId" clId="{F2DFECFD-75CC-448A-8EEE-D77898A9FE4E}" dt="2022-08-30T08:45:05.018" v="155" actId="1037"/>
        <pc:sldMkLst>
          <pc:docMk/>
          <pc:sldMk cId="2706744303" sldId="421"/>
        </pc:sldMkLst>
        <pc:spChg chg="mod">
          <ac:chgData name="Eve Thould" userId="38451c84653f422f" providerId="LiveId" clId="{F2DFECFD-75CC-448A-8EEE-D77898A9FE4E}" dt="2022-08-30T08:45:05.018" v="155" actId="1037"/>
          <ac:spMkLst>
            <pc:docMk/>
            <pc:sldMk cId="2706744303" sldId="421"/>
            <ac:spMk id="2" creationId="{00000000-0000-0000-0000-000000000000}"/>
          </ac:spMkLst>
        </pc:spChg>
        <pc:spChg chg="mod">
          <ac:chgData name="Eve Thould" userId="38451c84653f422f" providerId="LiveId" clId="{F2DFECFD-75CC-448A-8EEE-D77898A9FE4E}" dt="2022-08-30T08:45:05.018" v="155" actId="1037"/>
          <ac:spMkLst>
            <pc:docMk/>
            <pc:sldMk cId="2706744303" sldId="421"/>
            <ac:spMk id="3" creationId="{00000000-0000-0000-0000-000000000000}"/>
          </ac:spMkLst>
        </pc:spChg>
      </pc:sldChg>
      <pc:sldChg chg="modSp mod">
        <pc:chgData name="Eve Thould" userId="38451c84653f422f" providerId="LiveId" clId="{F2DFECFD-75CC-448A-8EEE-D77898A9FE4E}" dt="2022-08-30T08:57:19.397" v="232" actId="14826"/>
        <pc:sldMkLst>
          <pc:docMk/>
          <pc:sldMk cId="3501239316" sldId="422"/>
        </pc:sldMkLst>
        <pc:spChg chg="mod">
          <ac:chgData name="Eve Thould" userId="38451c84653f422f" providerId="LiveId" clId="{F2DFECFD-75CC-448A-8EEE-D77898A9FE4E}" dt="2022-08-30T08:43:55.651" v="121" actId="20577"/>
          <ac:spMkLst>
            <pc:docMk/>
            <pc:sldMk cId="3501239316" sldId="422"/>
            <ac:spMk id="3" creationId="{00000000-0000-0000-0000-000000000000}"/>
          </ac:spMkLst>
        </pc:spChg>
        <pc:picChg chg="mod">
          <ac:chgData name="Eve Thould" userId="38451c84653f422f" providerId="LiveId" clId="{F2DFECFD-75CC-448A-8EEE-D77898A9FE4E}" dt="2022-08-30T08:57:19.397" v="232" actId="14826"/>
          <ac:picMkLst>
            <pc:docMk/>
            <pc:sldMk cId="3501239316" sldId="422"/>
            <ac:picMk id="8194" creationId="{A3540FE1-09E7-9AFD-E186-5C65A421A981}"/>
          </ac:picMkLst>
        </pc:picChg>
      </pc:sldChg>
      <pc:sldChg chg="modSp mod">
        <pc:chgData name="Eve Thould" userId="38451c84653f422f" providerId="LiveId" clId="{F2DFECFD-75CC-448A-8EEE-D77898A9FE4E}" dt="2022-08-30T08:47:52.511" v="219" actId="20577"/>
        <pc:sldMkLst>
          <pc:docMk/>
          <pc:sldMk cId="1180747212" sldId="424"/>
        </pc:sldMkLst>
        <pc:spChg chg="mod">
          <ac:chgData name="Eve Thould" userId="38451c84653f422f" providerId="LiveId" clId="{F2DFECFD-75CC-448A-8EEE-D77898A9FE4E}" dt="2022-08-30T08:47:52.511" v="219" actId="20577"/>
          <ac:spMkLst>
            <pc:docMk/>
            <pc:sldMk cId="1180747212" sldId="424"/>
            <ac:spMk id="3" creationId="{00000000-0000-0000-0000-000000000000}"/>
          </ac:spMkLst>
        </pc:spChg>
      </pc:sldChg>
      <pc:sldChg chg="modSp mod">
        <pc:chgData name="Eve Thould" userId="38451c84653f422f" providerId="LiveId" clId="{F2DFECFD-75CC-448A-8EEE-D77898A9FE4E}" dt="2022-08-30T08:47:38.920" v="214" actId="20577"/>
        <pc:sldMkLst>
          <pc:docMk/>
          <pc:sldMk cId="3473311242" sldId="456"/>
        </pc:sldMkLst>
        <pc:spChg chg="mod">
          <ac:chgData name="Eve Thould" userId="38451c84653f422f" providerId="LiveId" clId="{F2DFECFD-75CC-448A-8EEE-D77898A9FE4E}" dt="2022-08-30T08:47:38.920" v="214" actId="20577"/>
          <ac:spMkLst>
            <pc:docMk/>
            <pc:sldMk cId="3473311242" sldId="456"/>
            <ac:spMk id="3" creationId="{00000000-0000-0000-0000-000000000000}"/>
          </ac:spMkLst>
        </pc:spChg>
      </pc:sldChg>
      <pc:sldChg chg="modSp mod">
        <pc:chgData name="Eve Thould" userId="38451c84653f422f" providerId="LiveId" clId="{F2DFECFD-75CC-448A-8EEE-D77898A9FE4E}" dt="2022-08-30T08:40:26.014" v="21" actId="255"/>
        <pc:sldMkLst>
          <pc:docMk/>
          <pc:sldMk cId="3645856776" sldId="458"/>
        </pc:sldMkLst>
        <pc:spChg chg="mod">
          <ac:chgData name="Eve Thould" userId="38451c84653f422f" providerId="LiveId" clId="{F2DFECFD-75CC-448A-8EEE-D77898A9FE4E}" dt="2022-08-30T08:40:26.014" v="21" actId="255"/>
          <ac:spMkLst>
            <pc:docMk/>
            <pc:sldMk cId="3645856776" sldId="458"/>
            <ac:spMk id="3" creationId="{00000000-0000-0000-0000-000000000000}"/>
          </ac:spMkLst>
        </pc:spChg>
      </pc:sldChg>
      <pc:sldChg chg="modSp mod">
        <pc:chgData name="Eve Thould" userId="38451c84653f422f" providerId="LiveId" clId="{F2DFECFD-75CC-448A-8EEE-D77898A9FE4E}" dt="2022-08-30T08:58:43.801" v="241" actId="948"/>
        <pc:sldMkLst>
          <pc:docMk/>
          <pc:sldMk cId="133356299" sldId="459"/>
        </pc:sldMkLst>
        <pc:spChg chg="mod">
          <ac:chgData name="Eve Thould" userId="38451c84653f422f" providerId="LiveId" clId="{F2DFECFD-75CC-448A-8EEE-D77898A9FE4E}" dt="2022-08-30T08:58:43.801" v="241" actId="948"/>
          <ac:spMkLst>
            <pc:docMk/>
            <pc:sldMk cId="133356299" sldId="459"/>
            <ac:spMk id="3" creationId="{00000000-0000-0000-0000-000000000000}"/>
          </ac:spMkLst>
        </pc:spChg>
      </pc:sldChg>
      <pc:sldChg chg="modSp mod">
        <pc:chgData name="Eve Thould" userId="38451c84653f422f" providerId="LiveId" clId="{F2DFECFD-75CC-448A-8EEE-D77898A9FE4E}" dt="2022-08-30T08:59:00.596" v="242" actId="403"/>
        <pc:sldMkLst>
          <pc:docMk/>
          <pc:sldMk cId="1229091795" sldId="460"/>
        </pc:sldMkLst>
        <pc:spChg chg="mod">
          <ac:chgData name="Eve Thould" userId="38451c84653f422f" providerId="LiveId" clId="{F2DFECFD-75CC-448A-8EEE-D77898A9FE4E}" dt="2022-08-30T08:59:00.596" v="242" actId="403"/>
          <ac:spMkLst>
            <pc:docMk/>
            <pc:sldMk cId="1229091795" sldId="460"/>
            <ac:spMk id="3" creationId="{00000000-0000-0000-0000-000000000000}"/>
          </ac:spMkLst>
        </pc:spChg>
        <pc:picChg chg="mod">
          <ac:chgData name="Eve Thould" userId="38451c84653f422f" providerId="LiveId" clId="{F2DFECFD-75CC-448A-8EEE-D77898A9FE4E}" dt="2022-08-30T08:56:04.153" v="223" actId="14826"/>
          <ac:picMkLst>
            <pc:docMk/>
            <pc:sldMk cId="1229091795" sldId="460"/>
            <ac:picMk id="3074" creationId="{C7D041DC-9EFE-B30B-F0EF-0222708B1CAD}"/>
          </ac:picMkLst>
        </pc:picChg>
      </pc:sldChg>
      <pc:sldChg chg="modSp mod">
        <pc:chgData name="Eve Thould" userId="38451c84653f422f" providerId="LiveId" clId="{F2DFECFD-75CC-448A-8EEE-D77898A9FE4E}" dt="2022-08-30T08:59:07.659" v="243" actId="403"/>
        <pc:sldMkLst>
          <pc:docMk/>
          <pc:sldMk cId="939329170" sldId="461"/>
        </pc:sldMkLst>
        <pc:spChg chg="mod">
          <ac:chgData name="Eve Thould" userId="38451c84653f422f" providerId="LiveId" clId="{F2DFECFD-75CC-448A-8EEE-D77898A9FE4E}" dt="2022-08-30T08:59:07.659" v="243" actId="403"/>
          <ac:spMkLst>
            <pc:docMk/>
            <pc:sldMk cId="939329170" sldId="461"/>
            <ac:spMk id="3" creationId="{00000000-0000-0000-0000-000000000000}"/>
          </ac:spMkLst>
        </pc:spChg>
      </pc:sldChg>
      <pc:sldChg chg="modSp mod">
        <pc:chgData name="Eve Thould" userId="38451c84653f422f" providerId="LiveId" clId="{F2DFECFD-75CC-448A-8EEE-D77898A9FE4E}" dt="2022-08-30T08:59:41.149" v="246" actId="14100"/>
        <pc:sldMkLst>
          <pc:docMk/>
          <pc:sldMk cId="570065072" sldId="462"/>
        </pc:sldMkLst>
        <pc:spChg chg="mod">
          <ac:chgData name="Eve Thould" userId="38451c84653f422f" providerId="LiveId" clId="{F2DFECFD-75CC-448A-8EEE-D77898A9FE4E}" dt="2022-08-30T08:59:34.391" v="245" actId="948"/>
          <ac:spMkLst>
            <pc:docMk/>
            <pc:sldMk cId="570065072" sldId="462"/>
            <ac:spMk id="3" creationId="{00000000-0000-0000-0000-000000000000}"/>
          </ac:spMkLst>
        </pc:spChg>
        <pc:picChg chg="mod">
          <ac:chgData name="Eve Thould" userId="38451c84653f422f" providerId="LiveId" clId="{F2DFECFD-75CC-448A-8EEE-D77898A9FE4E}" dt="2022-08-30T08:59:41.149" v="246" actId="14100"/>
          <ac:picMkLst>
            <pc:docMk/>
            <pc:sldMk cId="570065072" sldId="462"/>
            <ac:picMk id="4098" creationId="{FCFC7579-6346-44B2-EB03-97473DDD505A}"/>
          </ac:picMkLst>
        </pc:picChg>
      </pc:sldChg>
      <pc:sldChg chg="modSp mod">
        <pc:chgData name="Eve Thould" userId="38451c84653f422f" providerId="LiveId" clId="{F2DFECFD-75CC-448A-8EEE-D77898A9FE4E}" dt="2022-08-30T08:59:50.460" v="248" actId="1076"/>
        <pc:sldMkLst>
          <pc:docMk/>
          <pc:sldMk cId="2913854697" sldId="463"/>
        </pc:sldMkLst>
        <pc:spChg chg="mod">
          <ac:chgData name="Eve Thould" userId="38451c84653f422f" providerId="LiveId" clId="{F2DFECFD-75CC-448A-8EEE-D77898A9FE4E}" dt="2022-08-30T08:59:46.728" v="247" actId="403"/>
          <ac:spMkLst>
            <pc:docMk/>
            <pc:sldMk cId="2913854697" sldId="463"/>
            <ac:spMk id="3" creationId="{00000000-0000-0000-0000-000000000000}"/>
          </ac:spMkLst>
        </pc:spChg>
        <pc:picChg chg="mod">
          <ac:chgData name="Eve Thould" userId="38451c84653f422f" providerId="LiveId" clId="{F2DFECFD-75CC-448A-8EEE-D77898A9FE4E}" dt="2022-08-30T08:59:50.460" v="248" actId="1076"/>
          <ac:picMkLst>
            <pc:docMk/>
            <pc:sldMk cId="2913854697" sldId="463"/>
            <ac:picMk id="5122" creationId="{28EF278D-6FF0-CF82-27E9-09637D9B82D1}"/>
          </ac:picMkLst>
        </pc:picChg>
      </pc:sldChg>
      <pc:sldChg chg="modSp mod">
        <pc:chgData name="Eve Thould" userId="38451c84653f422f" providerId="LiveId" clId="{F2DFECFD-75CC-448A-8EEE-D77898A9FE4E}" dt="2022-08-30T09:00:34.005" v="258" actId="20577"/>
        <pc:sldMkLst>
          <pc:docMk/>
          <pc:sldMk cId="4110560207" sldId="464"/>
        </pc:sldMkLst>
        <pc:spChg chg="mod">
          <ac:chgData name="Eve Thould" userId="38451c84653f422f" providerId="LiveId" clId="{F2DFECFD-75CC-448A-8EEE-D77898A9FE4E}" dt="2022-08-30T09:00:34.005" v="258" actId="20577"/>
          <ac:spMkLst>
            <pc:docMk/>
            <pc:sldMk cId="4110560207" sldId="464"/>
            <ac:spMk id="3" creationId="{00000000-0000-0000-0000-000000000000}"/>
          </ac:spMkLst>
        </pc:spChg>
        <pc:picChg chg="mod">
          <ac:chgData name="Eve Thould" userId="38451c84653f422f" providerId="LiveId" clId="{F2DFECFD-75CC-448A-8EEE-D77898A9FE4E}" dt="2022-08-30T09:00:29.032" v="253" actId="1076"/>
          <ac:picMkLst>
            <pc:docMk/>
            <pc:sldMk cId="4110560207" sldId="464"/>
            <ac:picMk id="7170" creationId="{6F6A8AE8-0D8A-5B43-E5C2-AC3532EB15A8}"/>
          </ac:picMkLst>
        </pc:picChg>
      </pc:sldChg>
      <pc:sldChg chg="modSp mod">
        <pc:chgData name="Eve Thould" userId="38451c84653f422f" providerId="LiveId" clId="{F2DFECFD-75CC-448A-8EEE-D77898A9FE4E}" dt="2022-08-30T08:44:57.493" v="154" actId="1038"/>
        <pc:sldMkLst>
          <pc:docMk/>
          <pc:sldMk cId="2217324704" sldId="465"/>
        </pc:sldMkLst>
        <pc:spChg chg="mod">
          <ac:chgData name="Eve Thould" userId="38451c84653f422f" providerId="LiveId" clId="{F2DFECFD-75CC-448A-8EEE-D77898A9FE4E}" dt="2022-08-30T08:44:57.493" v="154" actId="1038"/>
          <ac:spMkLst>
            <pc:docMk/>
            <pc:sldMk cId="2217324704" sldId="465"/>
            <ac:spMk id="2" creationId="{00000000-0000-0000-0000-000000000000}"/>
          </ac:spMkLst>
        </pc:spChg>
        <pc:spChg chg="mod">
          <ac:chgData name="Eve Thould" userId="38451c84653f422f" providerId="LiveId" clId="{F2DFECFD-75CC-448A-8EEE-D77898A9FE4E}" dt="2022-08-30T08:44:57.493" v="154" actId="1038"/>
          <ac:spMkLst>
            <pc:docMk/>
            <pc:sldMk cId="2217324704" sldId="465"/>
            <ac:spMk id="3" creationId="{00000000-0000-0000-0000-000000000000}"/>
          </ac:spMkLst>
        </pc:spChg>
      </pc:sldChg>
      <pc:sldChg chg="modSp mod">
        <pc:chgData name="Eve Thould" userId="38451c84653f422f" providerId="LiveId" clId="{F2DFECFD-75CC-448A-8EEE-D77898A9FE4E}" dt="2022-08-30T08:44:26.182" v="141" actId="1038"/>
        <pc:sldMkLst>
          <pc:docMk/>
          <pc:sldMk cId="2968052942" sldId="466"/>
        </pc:sldMkLst>
        <pc:spChg chg="mod">
          <ac:chgData name="Eve Thould" userId="38451c84653f422f" providerId="LiveId" clId="{F2DFECFD-75CC-448A-8EEE-D77898A9FE4E}" dt="2022-08-30T08:44:26.182" v="141" actId="1038"/>
          <ac:spMkLst>
            <pc:docMk/>
            <pc:sldMk cId="2968052942" sldId="466"/>
            <ac:spMk id="2" creationId="{00000000-0000-0000-0000-000000000000}"/>
          </ac:spMkLst>
        </pc:spChg>
        <pc:spChg chg="mod">
          <ac:chgData name="Eve Thould" userId="38451c84653f422f" providerId="LiveId" clId="{F2DFECFD-75CC-448A-8EEE-D77898A9FE4E}" dt="2022-08-30T08:44:26.182" v="141" actId="1038"/>
          <ac:spMkLst>
            <pc:docMk/>
            <pc:sldMk cId="2968052942" sldId="466"/>
            <ac:spMk id="3" creationId="{00000000-0000-0000-0000-000000000000}"/>
          </ac:spMkLst>
        </pc:spChg>
      </pc:sldChg>
      <pc:sldChg chg="modSp mod">
        <pc:chgData name="Eve Thould" userId="38451c84653f422f" providerId="LiveId" clId="{F2DFECFD-75CC-448A-8EEE-D77898A9FE4E}" dt="2022-08-30T08:44:45.038" v="149" actId="20577"/>
        <pc:sldMkLst>
          <pc:docMk/>
          <pc:sldMk cId="775448181" sldId="467"/>
        </pc:sldMkLst>
        <pc:spChg chg="mod">
          <ac:chgData name="Eve Thould" userId="38451c84653f422f" providerId="LiveId" clId="{F2DFECFD-75CC-448A-8EEE-D77898A9FE4E}" dt="2022-08-30T08:44:31.322" v="143" actId="1038"/>
          <ac:spMkLst>
            <pc:docMk/>
            <pc:sldMk cId="775448181" sldId="467"/>
            <ac:spMk id="2" creationId="{00000000-0000-0000-0000-000000000000}"/>
          </ac:spMkLst>
        </pc:spChg>
        <pc:spChg chg="mod">
          <ac:chgData name="Eve Thould" userId="38451c84653f422f" providerId="LiveId" clId="{F2DFECFD-75CC-448A-8EEE-D77898A9FE4E}" dt="2022-08-30T08:44:45.038" v="149" actId="20577"/>
          <ac:spMkLst>
            <pc:docMk/>
            <pc:sldMk cId="775448181" sldId="467"/>
            <ac:spMk id="3" creationId="{00000000-0000-0000-0000-000000000000}"/>
          </ac:spMkLst>
        </pc:spChg>
      </pc:sldChg>
      <pc:sldChg chg="modSp mod">
        <pc:chgData name="Eve Thould" userId="38451c84653f422f" providerId="LiveId" clId="{F2DFECFD-75CC-448A-8EEE-D77898A9FE4E}" dt="2022-08-30T08:45:40.387" v="165" actId="20577"/>
        <pc:sldMkLst>
          <pc:docMk/>
          <pc:sldMk cId="2485238538" sldId="468"/>
        </pc:sldMkLst>
        <pc:spChg chg="mod">
          <ac:chgData name="Eve Thould" userId="38451c84653f422f" providerId="LiveId" clId="{F2DFECFD-75CC-448A-8EEE-D77898A9FE4E}" dt="2022-08-30T08:45:22.900" v="157" actId="1038"/>
          <ac:spMkLst>
            <pc:docMk/>
            <pc:sldMk cId="2485238538" sldId="468"/>
            <ac:spMk id="2" creationId="{00000000-0000-0000-0000-000000000000}"/>
          </ac:spMkLst>
        </pc:spChg>
        <pc:spChg chg="mod">
          <ac:chgData name="Eve Thould" userId="38451c84653f422f" providerId="LiveId" clId="{F2DFECFD-75CC-448A-8EEE-D77898A9FE4E}" dt="2022-08-30T08:45:40.387" v="165" actId="20577"/>
          <ac:spMkLst>
            <pc:docMk/>
            <pc:sldMk cId="2485238538" sldId="468"/>
            <ac:spMk id="3" creationId="{00000000-0000-0000-0000-000000000000}"/>
          </ac:spMkLst>
        </pc:spChg>
      </pc:sldChg>
      <pc:sldChg chg="modSp mod">
        <pc:chgData name="Eve Thould" userId="38451c84653f422f" providerId="LiveId" clId="{F2DFECFD-75CC-448A-8EEE-D77898A9FE4E}" dt="2022-08-30T08:45:54.224" v="170" actId="20577"/>
        <pc:sldMkLst>
          <pc:docMk/>
          <pc:sldMk cId="2724341731" sldId="469"/>
        </pc:sldMkLst>
        <pc:spChg chg="mod">
          <ac:chgData name="Eve Thould" userId="38451c84653f422f" providerId="LiveId" clId="{F2DFECFD-75CC-448A-8EEE-D77898A9FE4E}" dt="2022-08-30T08:45:54.224" v="170" actId="20577"/>
          <ac:spMkLst>
            <pc:docMk/>
            <pc:sldMk cId="2724341731" sldId="469"/>
            <ac:spMk id="3" creationId="{00000000-0000-0000-0000-000000000000}"/>
          </ac:spMkLst>
        </pc:spChg>
      </pc:sldChg>
      <pc:sldChg chg="modSp mod">
        <pc:chgData name="Eve Thould" userId="38451c84653f422f" providerId="LiveId" clId="{F2DFECFD-75CC-448A-8EEE-D77898A9FE4E}" dt="2022-08-30T08:46:08.711" v="177" actId="1035"/>
        <pc:sldMkLst>
          <pc:docMk/>
          <pc:sldMk cId="4243276309" sldId="470"/>
        </pc:sldMkLst>
        <pc:spChg chg="mod">
          <ac:chgData name="Eve Thould" userId="38451c84653f422f" providerId="LiveId" clId="{F2DFECFD-75CC-448A-8EEE-D77898A9FE4E}" dt="2022-08-30T08:46:08.711" v="177" actId="1035"/>
          <ac:spMkLst>
            <pc:docMk/>
            <pc:sldMk cId="4243276309" sldId="470"/>
            <ac:spMk id="3" creationId="{00000000-0000-0000-0000-000000000000}"/>
          </ac:spMkLst>
        </pc:spChg>
      </pc:sldChg>
      <pc:sldChg chg="modSp mod">
        <pc:chgData name="Eve Thould" userId="38451c84653f422f" providerId="LiveId" clId="{F2DFECFD-75CC-448A-8EEE-D77898A9FE4E}" dt="2022-08-30T08:46:36.637" v="188" actId="20577"/>
        <pc:sldMkLst>
          <pc:docMk/>
          <pc:sldMk cId="723259787" sldId="471"/>
        </pc:sldMkLst>
        <pc:spChg chg="mod">
          <ac:chgData name="Eve Thould" userId="38451c84653f422f" providerId="LiveId" clId="{F2DFECFD-75CC-448A-8EEE-D77898A9FE4E}" dt="2022-08-30T08:46:33.416" v="186" actId="1038"/>
          <ac:spMkLst>
            <pc:docMk/>
            <pc:sldMk cId="723259787" sldId="471"/>
            <ac:spMk id="2" creationId="{00000000-0000-0000-0000-000000000000}"/>
          </ac:spMkLst>
        </pc:spChg>
        <pc:spChg chg="mod">
          <ac:chgData name="Eve Thould" userId="38451c84653f422f" providerId="LiveId" clId="{F2DFECFD-75CC-448A-8EEE-D77898A9FE4E}" dt="2022-08-30T08:46:36.637" v="188" actId="20577"/>
          <ac:spMkLst>
            <pc:docMk/>
            <pc:sldMk cId="723259787" sldId="471"/>
            <ac:spMk id="3" creationId="{00000000-0000-0000-0000-000000000000}"/>
          </ac:spMkLst>
        </pc:spChg>
      </pc:sldChg>
      <pc:sldChg chg="modSp mod">
        <pc:chgData name="Eve Thould" userId="38451c84653f422f" providerId="LiveId" clId="{F2DFECFD-75CC-448A-8EEE-D77898A9FE4E}" dt="2022-08-30T08:46:55.171" v="195" actId="1076"/>
        <pc:sldMkLst>
          <pc:docMk/>
          <pc:sldMk cId="3799834080" sldId="472"/>
        </pc:sldMkLst>
        <pc:spChg chg="mod">
          <ac:chgData name="Eve Thould" userId="38451c84653f422f" providerId="LiveId" clId="{F2DFECFD-75CC-448A-8EEE-D77898A9FE4E}" dt="2022-08-30T08:46:49.729" v="194" actId="5793"/>
          <ac:spMkLst>
            <pc:docMk/>
            <pc:sldMk cId="3799834080" sldId="472"/>
            <ac:spMk id="3" creationId="{00000000-0000-0000-0000-000000000000}"/>
          </ac:spMkLst>
        </pc:spChg>
        <pc:picChg chg="mod">
          <ac:chgData name="Eve Thould" userId="38451c84653f422f" providerId="LiveId" clId="{F2DFECFD-75CC-448A-8EEE-D77898A9FE4E}" dt="2022-08-30T08:46:55.171" v="195" actId="1076"/>
          <ac:picMkLst>
            <pc:docMk/>
            <pc:sldMk cId="3799834080" sldId="472"/>
            <ac:picMk id="6" creationId="{86843204-C9AC-300D-6D80-2C3553D3E15A}"/>
          </ac:picMkLst>
        </pc:picChg>
      </pc:sldChg>
      <pc:sldChg chg="modSp mod">
        <pc:chgData name="Eve Thould" userId="38451c84653f422f" providerId="LiveId" clId="{F2DFECFD-75CC-448A-8EEE-D77898A9FE4E}" dt="2022-08-30T09:00:02.512" v="251" actId="1076"/>
        <pc:sldMkLst>
          <pc:docMk/>
          <pc:sldMk cId="2605436816" sldId="473"/>
        </pc:sldMkLst>
        <pc:spChg chg="mod">
          <ac:chgData name="Eve Thould" userId="38451c84653f422f" providerId="LiveId" clId="{F2DFECFD-75CC-448A-8EEE-D77898A9FE4E}" dt="2022-08-30T08:59:56.284" v="249" actId="403"/>
          <ac:spMkLst>
            <pc:docMk/>
            <pc:sldMk cId="2605436816" sldId="473"/>
            <ac:spMk id="3" creationId="{00000000-0000-0000-0000-000000000000}"/>
          </ac:spMkLst>
        </pc:spChg>
        <pc:picChg chg="mod">
          <ac:chgData name="Eve Thould" userId="38451c84653f422f" providerId="LiveId" clId="{F2DFECFD-75CC-448A-8EEE-D77898A9FE4E}" dt="2022-08-30T09:00:02.512" v="251" actId="1076"/>
          <ac:picMkLst>
            <pc:docMk/>
            <pc:sldMk cId="2605436816" sldId="473"/>
            <ac:picMk id="6146" creationId="{89607880-9614-FE54-9A19-D10EAA4C5276}"/>
          </ac:picMkLst>
        </pc:picChg>
      </pc:sldChg>
      <pc:sldChg chg="modSp mod">
        <pc:chgData name="Eve Thould" userId="38451c84653f422f" providerId="LiveId" clId="{F2DFECFD-75CC-448A-8EEE-D77898A9FE4E}" dt="2022-08-30T08:59:15.722" v="244" actId="255"/>
        <pc:sldMkLst>
          <pc:docMk/>
          <pc:sldMk cId="3577326476" sldId="474"/>
        </pc:sldMkLst>
        <pc:spChg chg="mod">
          <ac:chgData name="Eve Thould" userId="38451c84653f422f" providerId="LiveId" clId="{F2DFECFD-75CC-448A-8EEE-D77898A9FE4E}" dt="2022-08-30T08:59:15.722" v="244" actId="255"/>
          <ac:spMkLst>
            <pc:docMk/>
            <pc:sldMk cId="3577326476" sldId="474"/>
            <ac:spMk id="3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0707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940900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27921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17654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78594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96596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12785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74042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897338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41543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14067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62766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13227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055913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831085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0917928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532661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36973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645035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325991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04804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32333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39197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709186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03620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22183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7495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08418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31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T-Level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Management and Administration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Management and Administration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6165304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All rights reserved.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0FDA0C19-FE4B-2E2A-12E3-195C535F008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156448" y="6048911"/>
            <a:ext cx="530352" cy="3230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518864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4. Finance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518864" y="3280013"/>
            <a:ext cx="82296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7: 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Tracking and controlling revenue and expenditure</a:t>
            </a: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</a:rPr>
              <a:t>Financial risks of poor financial management control (3)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435280" cy="424800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</a:rPr>
              <a:t>Financial risks involve potential financial loss or instability that can come from internal or external influences.</a:t>
            </a:r>
          </a:p>
          <a:p>
            <a:pPr marL="0" lvl="1" indent="0">
              <a:buNone/>
            </a:pPr>
            <a:r>
              <a:rPr lang="en-US" b="1" dirty="0"/>
              <a:t>Financial risks</a:t>
            </a:r>
          </a:p>
          <a:p>
            <a:pPr lvl="1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Credit risk: when one party fails to fulfil its obligations:</a:t>
            </a:r>
          </a:p>
          <a:p>
            <a:pPr marL="717550" lvl="4" indent="-285750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‒"/>
            </a:pPr>
            <a:r>
              <a:rPr lang="en-US" sz="2000" dirty="0"/>
              <a:t>goods paid for in advance not delivered.</a:t>
            </a:r>
          </a:p>
          <a:p>
            <a:pPr marL="717550" lvl="4" indent="-285750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‒"/>
            </a:pPr>
            <a:r>
              <a:rPr lang="en-US" sz="2000" dirty="0"/>
              <a:t>goods delivered but not paid for.</a:t>
            </a:r>
          </a:p>
          <a:p>
            <a:pPr lvl="2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</a:pPr>
            <a:endParaRPr lang="en-US" sz="2000" dirty="0"/>
          </a:p>
          <a:p>
            <a:pPr lvl="1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Equity risk: the risk of holding equity in an investment:</a:t>
            </a:r>
          </a:p>
          <a:p>
            <a:pPr marL="717550" lvl="4" indent="-285750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‒"/>
            </a:pPr>
            <a:r>
              <a:rPr lang="en-US" sz="2000" dirty="0"/>
              <a:t>owners giving up shares of a business in return for finance.</a:t>
            </a:r>
          </a:p>
          <a:p>
            <a:pPr marL="717550" lvl="4" indent="-285750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‒"/>
            </a:pPr>
            <a:r>
              <a:rPr lang="en-US" sz="2000" dirty="0"/>
              <a:t>shareholder holding shares during stock market fluctuations.</a:t>
            </a:r>
          </a:p>
          <a:p>
            <a:pPr lvl="4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lvl="4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FCFC7579-6346-44B2-EB03-97473DDD50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032200" y="1988840"/>
            <a:ext cx="1582592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00650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</a:rPr>
              <a:t>Financial risks of poor financial management control (4)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435280" cy="424800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</a:rPr>
              <a:t>Financial risks involve potential financial loss or instability that can come from internal or external influences.</a:t>
            </a:r>
          </a:p>
          <a:p>
            <a:pPr marL="0" lvl="1" indent="0">
              <a:buNone/>
            </a:pPr>
            <a:r>
              <a:rPr lang="en-US" b="1" dirty="0"/>
              <a:t>Financial risks</a:t>
            </a:r>
            <a:endParaRPr lang="en-US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dirty="0"/>
              <a:t>Liquidity risk: refers to cash flow activities:</a:t>
            </a:r>
          </a:p>
          <a:p>
            <a:pPr marL="717550" lvl="4" indent="-285750">
              <a:spcBef>
                <a:spcPts val="4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‒"/>
            </a:pPr>
            <a:r>
              <a:rPr lang="en-US" sz="2000" dirty="0"/>
              <a:t>insufficient funds to pay due accounts.</a:t>
            </a:r>
          </a:p>
          <a:p>
            <a:pPr marL="717550" lvl="4" indent="-285750">
              <a:spcBef>
                <a:spcPts val="4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‒"/>
            </a:pPr>
            <a:r>
              <a:rPr lang="en-US" sz="2000" dirty="0"/>
              <a:t>not enough sales to generate revenues.</a:t>
            </a:r>
          </a:p>
          <a:p>
            <a:pPr lvl="4" indent="0">
              <a:spcBef>
                <a:spcPts val="400"/>
              </a:spcBef>
              <a:spcAft>
                <a:spcPts val="0"/>
              </a:spcAft>
              <a:buNone/>
            </a:pPr>
            <a:endParaRPr lang="en-US" sz="200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dirty="0"/>
              <a:t>Asset-backed risk: finance secured against specific assets:</a:t>
            </a:r>
          </a:p>
          <a:p>
            <a:pPr marL="717550" lvl="4" indent="-285750">
              <a:spcBef>
                <a:spcPts val="4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‒"/>
            </a:pPr>
            <a:r>
              <a:rPr lang="en-US" sz="2000" dirty="0"/>
              <a:t>tangible business assets (plant, machinery, buildings).</a:t>
            </a:r>
          </a:p>
          <a:p>
            <a:pPr marL="717550" lvl="4" indent="-285750">
              <a:spcBef>
                <a:spcPts val="4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‒"/>
            </a:pPr>
            <a:r>
              <a:rPr lang="en-US" sz="2000" dirty="0"/>
              <a:t>owner’s personal assets (house, car – not if limited company).</a:t>
            </a:r>
          </a:p>
          <a:p>
            <a:pPr marL="603250" lvl="4" indent="-171450">
              <a:spcBef>
                <a:spcPts val="400"/>
              </a:spcBef>
              <a:spcAft>
                <a:spcPts val="0"/>
              </a:spcAft>
              <a:buFont typeface="Courier New" panose="02070309020205020404" pitchFamily="49" charset="0"/>
              <a:buChar char="o"/>
            </a:pPr>
            <a:endParaRPr lang="en-US" sz="200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dirty="0"/>
              <a:t>Financial markets risk: commitment, ownership or transactions in:</a:t>
            </a:r>
          </a:p>
          <a:p>
            <a:pPr marL="717550" lvl="4" indent="-285750">
              <a:spcBef>
                <a:spcPts val="4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‒"/>
            </a:pPr>
            <a:r>
              <a:rPr lang="en-US" sz="2000" dirty="0"/>
              <a:t>stocks and shares.</a:t>
            </a:r>
          </a:p>
          <a:p>
            <a:pPr marL="717550" lvl="4" indent="-285750">
              <a:spcBef>
                <a:spcPts val="4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‒"/>
            </a:pPr>
            <a:r>
              <a:rPr lang="en-US" sz="2000" dirty="0"/>
              <a:t>foreign currencies.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28EF278D-6FF0-CF82-27E9-09637D9B82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93648" y="1988840"/>
            <a:ext cx="3150352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138546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</a:rPr>
              <a:t>Financial risks of poor financial management control (5)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435280" cy="424800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</a:rPr>
              <a:t>Fiduciary risk is a relationship where a person(s) acts on behalf of others and put’s their clients’ needs before their own.</a:t>
            </a:r>
          </a:p>
          <a:p>
            <a:pPr marL="0" lvl="1" indent="0">
              <a:buNone/>
            </a:pPr>
            <a:r>
              <a:rPr lang="en-US" b="1" dirty="0"/>
              <a:t>Fiduciary risk </a:t>
            </a:r>
            <a:r>
              <a:rPr lang="en-US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en-US" b="1" dirty="0"/>
              <a:t> relationships</a:t>
            </a:r>
            <a:endParaRPr lang="en-US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dirty="0"/>
              <a:t>Lawyer and client.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dirty="0"/>
              <a:t>Doctor and patient.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dirty="0"/>
              <a:t>Trustee and beneficiary.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dirty="0"/>
              <a:t>Board of directors and shareholders.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sz="20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endParaRPr lang="en-US" sz="200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sz="2000" dirty="0"/>
              <a:t>Public sector organisations also have a fiduciary duty to ensure government money is used for its intended purposes, ensuring it gets full value for money and ensures any grants or funds are fully accounted for.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89607880-9614-FE54-9A19-D10EAA4C52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92080" y="2348880"/>
            <a:ext cx="3485123" cy="1965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54368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</a:rPr>
              <a:t>The use and importance of budgets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68253" y="1556792"/>
            <a:ext cx="8468962" cy="4112036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</a:rPr>
              <a:t>Budgets set out the resources needed for business activities in a specific accounting period.</a:t>
            </a:r>
          </a:p>
          <a:p>
            <a:pPr marL="0" lvl="1" indent="0">
              <a:buNone/>
            </a:pPr>
            <a:r>
              <a:rPr lang="en-US" b="1" dirty="0"/>
              <a:t>Budget control process</a:t>
            </a:r>
            <a:endParaRPr lang="en-US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Set the goals and limitations of the budget.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Monitor financial activities of each department.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Compare actual expenditure with budget amounts.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Calculate variances between actual spend and 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   budget.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Analyses and identify reasons for +/- variances.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Take action to control variances.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</a:rPr>
              <a:t>Budgets help identify which departments show significant surpluses and deficits so they can be addressed by the managers who ‘own’ the budgets.</a:t>
            </a:r>
            <a:endParaRPr lang="en-US" dirty="0"/>
          </a:p>
          <a:p>
            <a:pPr marL="0" lvl="1" indent="0">
              <a:buNone/>
            </a:pPr>
            <a:endParaRPr lang="en-US" sz="1800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6F6A8AE8-0D8A-5B43-E5C2-AC3532EB15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444208" y="2546747"/>
            <a:ext cx="2641476" cy="1764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05602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027504"/>
            <a:ext cx="8460940" cy="382588"/>
          </a:xfrm>
        </p:spPr>
        <p:txBody>
          <a:bodyPr/>
          <a:lstStyle/>
          <a:p>
            <a:r>
              <a:rPr lang="en-US" dirty="0"/>
              <a:t>Forecasting budgets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95536" y="1582496"/>
            <a:ext cx="8460940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</a:rPr>
              <a:t>Forecasting is arguably one of the most important processes in a business. It is key to effective business planning.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Forecasting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dirty="0"/>
              <a:t>Forces management to look to the future.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dirty="0"/>
              <a:t>Sets detailed plans to achieve objectives.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dirty="0"/>
              <a:t>Defines areas of responsibility/ownership.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Gives the organisation direction and purpose.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Budgets can be used to set key performance indicators (KPIs) for each operation, department and manager to be measured against.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18164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7504"/>
            <a:ext cx="8399276" cy="382588"/>
          </a:xfrm>
        </p:spPr>
        <p:txBody>
          <a:bodyPr/>
          <a:lstStyle/>
          <a:p>
            <a:r>
              <a:rPr lang="en-US" dirty="0"/>
              <a:t>How budgets are controlled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399276" cy="4248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process of organising and administering budgets varies according to the size and type of the organisation. Generally, the following characteristics apply to some degree.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b="1" dirty="0"/>
              <a:t>Budget organisation and administration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Set up budget responsibility </a:t>
            </a:r>
            <a:r>
              <a:rPr lang="en-US" dirty="0" err="1"/>
              <a:t>centres</a:t>
            </a:r>
            <a:r>
              <a:rPr lang="en-US" dirty="0"/>
              <a:t>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Appoint a budget control officer.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Appoint a budget committee.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Create a budget handbook.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This process will be less formal in a sole trader business with the owner and their accountant monitoring all the operations. Very formal in larger, limited companies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196488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7504"/>
            <a:ext cx="8399276" cy="382588"/>
          </a:xfrm>
        </p:spPr>
        <p:txBody>
          <a:bodyPr/>
          <a:lstStyle/>
          <a:p>
            <a:r>
              <a:rPr lang="en-US" dirty="0"/>
              <a:t>How budgets are controlled: responsibility </a:t>
            </a:r>
            <a:r>
              <a:rPr lang="en-US" dirty="0" err="1"/>
              <a:t>centres</a:t>
            </a:r>
            <a:r>
              <a:rPr lang="en-US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56792"/>
            <a:ext cx="8399276" cy="4273704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Budget control tends to be in the format of </a:t>
            </a:r>
            <a:r>
              <a:rPr lang="en-GB" b="1" dirty="0">
                <a:ea typeface="ＭＳ Ｐゴシック" pitchFamily="-105" charset="-128"/>
                <a:cs typeface="ＭＳ Ｐゴシック" pitchFamily="-105" charset="-128"/>
              </a:rPr>
              <a:t>responsibility centres</a:t>
            </a: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 that enable owners/managers to monitor and control the budgets for each functional area.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GB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GB" b="1" dirty="0"/>
              <a:t>Four types of responsibility centre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b="1" dirty="0"/>
              <a:t>Revenue </a:t>
            </a:r>
            <a:r>
              <a:rPr lang="en-US" b="1" dirty="0" err="1"/>
              <a:t>centres</a:t>
            </a:r>
            <a:r>
              <a:rPr lang="en-US" b="1" dirty="0"/>
              <a:t>:</a:t>
            </a:r>
            <a:r>
              <a:rPr lang="en-US" dirty="0"/>
              <a:t> measure revenues only </a:t>
            </a: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en-US" dirty="0"/>
              <a:t> not compared to costs.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b="1" dirty="0"/>
              <a:t>Cost </a:t>
            </a:r>
            <a:r>
              <a:rPr lang="en-US" b="1" dirty="0" err="1"/>
              <a:t>centres</a:t>
            </a:r>
            <a:r>
              <a:rPr lang="en-US" b="1" dirty="0"/>
              <a:t>:</a:t>
            </a:r>
            <a:r>
              <a:rPr lang="en-US" dirty="0"/>
              <a:t> measure expenditure only </a:t>
            </a:r>
            <a:r>
              <a:rPr lang="en-US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en-US" dirty="0"/>
              <a:t> not applied to revenues.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b="1" dirty="0"/>
              <a:t>Profit </a:t>
            </a:r>
            <a:r>
              <a:rPr lang="en-US" b="1" dirty="0" err="1"/>
              <a:t>centres</a:t>
            </a:r>
            <a:r>
              <a:rPr lang="en-US" b="1" dirty="0"/>
              <a:t>:</a:t>
            </a:r>
            <a:r>
              <a:rPr lang="en-US" dirty="0"/>
              <a:t> measure the difference between revenues and expenditure.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b="1" dirty="0"/>
              <a:t>Investment </a:t>
            </a:r>
            <a:r>
              <a:rPr lang="en-US" b="1" dirty="0" err="1"/>
              <a:t>centres</a:t>
            </a:r>
            <a:r>
              <a:rPr lang="en-US" b="1" dirty="0"/>
              <a:t>:</a:t>
            </a:r>
            <a:r>
              <a:rPr lang="en-US" dirty="0"/>
              <a:t> measure the return on investment (ROI) of assets used to generate revenues.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133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7504"/>
            <a:ext cx="8399276" cy="382588"/>
          </a:xfrm>
        </p:spPr>
        <p:txBody>
          <a:bodyPr/>
          <a:lstStyle/>
          <a:p>
            <a:r>
              <a:rPr lang="en-US" dirty="0"/>
              <a:t>How budgets are controlled: budget control officer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399276" cy="424800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budget control officer is responsible for the overall budget administration.</a:t>
            </a:r>
          </a:p>
          <a:p>
            <a:pPr marL="0" lvl="1" indent="0">
              <a:buNone/>
            </a:pPr>
            <a:r>
              <a:rPr lang="en-US" b="1" dirty="0"/>
              <a:t>Budget control officer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Liaises between budget committee and managers.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Deals with any budget control issues.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Clarifies results with managers.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Ensures all deadlines are met.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Informs/educates on budget control.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budget control officer is likely to have financial or accountancy qualifications.</a:t>
            </a:r>
          </a:p>
          <a:p>
            <a:pPr marL="0" lvl="1" indent="0">
              <a:buNone/>
            </a:pPr>
            <a:r>
              <a:rPr lang="en-US" sz="1800" dirty="0"/>
              <a:t> </a:t>
            </a:r>
          </a:p>
          <a:p>
            <a:pPr marL="0" lvl="1" indent="0">
              <a:buNone/>
            </a:pPr>
            <a:endParaRPr lang="en-US" dirty="0"/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A3540FE1-09E7-9AFD-E186-5C65A421A9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21533" y="3320974"/>
            <a:ext cx="2857500" cy="19088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12393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0914" y="1027504"/>
            <a:ext cx="8435562" cy="382588"/>
          </a:xfrm>
        </p:spPr>
        <p:txBody>
          <a:bodyPr/>
          <a:lstStyle/>
          <a:p>
            <a:r>
              <a:rPr lang="en-US" dirty="0"/>
              <a:t>How budgets are controlled: budget committee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95536" y="1582496"/>
            <a:ext cx="8460940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budget committee will be made up of senior managers in the organisation with decision-making powers. Every part of the organisation must be represented.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Budget committee </a:t>
            </a:r>
            <a:r>
              <a:rPr lang="en-US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en-US" b="1" dirty="0"/>
              <a:t> purpose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Preparation/coordination of budgets.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Timeline for budget prep/implementation.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Supply information to assist with budget prep.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Review comparison of actual/budget variances.</a:t>
            </a: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budget committee will challenge and query the presentation of budget KPIs at regular performance monitoring meetings with the budget owners.</a:t>
            </a:r>
          </a:p>
          <a:p>
            <a:pPr marL="0" lvl="1" indent="0">
              <a:buNone/>
            </a:pPr>
            <a:endParaRPr lang="en-US" sz="1800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67443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548" y="1027504"/>
            <a:ext cx="8460940" cy="382588"/>
          </a:xfrm>
        </p:spPr>
        <p:txBody>
          <a:bodyPr/>
          <a:lstStyle/>
          <a:p>
            <a:r>
              <a:rPr lang="en-US" dirty="0"/>
              <a:t>How budgets are controlled: the budget handbook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03548" y="1582496"/>
            <a:ext cx="8460940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 budget handbook will set out a specific documented budgeting procedure followed by all parties.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Budget handbook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Organisation charts and lines of command.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Details of the budget setting procedures.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Account codes for expenditures and revenues.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Annual timetable of the full budgeting process.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Defines responsibilities of budget owners/managers.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There must be no ambiguity in the financial processes and procedures of any organisation because of the legal and regulatory requirements involved. 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73247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Learning objectives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lvl="1"/>
            <a:r>
              <a:rPr lang="en-US" dirty="0"/>
              <a:t>Discuss the importance of tracking and controlling revenue and expenditure for organisations.</a:t>
            </a:r>
          </a:p>
          <a:p>
            <a:pPr lvl="1"/>
            <a:r>
              <a:rPr lang="en-US" dirty="0"/>
              <a:t>Explain the risks of poor management of revenue and expenditure. </a:t>
            </a:r>
          </a:p>
          <a:p>
            <a:pPr lvl="1"/>
            <a:r>
              <a:rPr lang="en-US" dirty="0"/>
              <a:t>Discuss the use and importance of budgeting and how they can help develop forecasts for different time periods.</a:t>
            </a:r>
          </a:p>
          <a:p>
            <a:pPr lvl="1"/>
            <a:r>
              <a:rPr lang="en-US" dirty="0"/>
              <a:t>Explain how budgets can be controlled using KPIs and management accounts. </a:t>
            </a:r>
          </a:p>
          <a:p>
            <a:pPr lvl="1"/>
            <a:r>
              <a:rPr lang="en-US" dirty="0"/>
              <a:t>Consider the process and importance of spend authorisation.</a:t>
            </a:r>
          </a:p>
          <a:p>
            <a:pPr lvl="1"/>
            <a:r>
              <a:rPr lang="en-US" dirty="0"/>
              <a:t>Describe how audits are used to control revenue and expenditure.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548" y="1027504"/>
            <a:ext cx="8460940" cy="382588"/>
          </a:xfrm>
        </p:spPr>
        <p:txBody>
          <a:bodyPr/>
          <a:lstStyle/>
          <a:p>
            <a:r>
              <a:rPr lang="en-US" dirty="0"/>
              <a:t>Using budgets to develop forecasts – setting budgets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03548" y="1582496"/>
            <a:ext cx="8460940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Budget preparation starts with the owners/managers of each responsibility </a:t>
            </a:r>
            <a:r>
              <a:rPr lang="en-US" dirty="0" err="1">
                <a:ea typeface="ＭＳ Ｐゴシック" pitchFamily="-105" charset="-128"/>
                <a:cs typeface="ＭＳ Ｐゴシック" pitchFamily="-105" charset="-128"/>
              </a:rPr>
              <a:t>centre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 identifying their key budget factor (sales, labour, raw materials, </a:t>
            </a:r>
            <a:r>
              <a:rPr lang="en-US" dirty="0" err="1">
                <a:ea typeface="ＭＳ Ｐゴシック" pitchFamily="-105" charset="-128"/>
                <a:cs typeface="ＭＳ Ｐゴシック" pitchFamily="-105" charset="-128"/>
              </a:rPr>
              <a:t>etc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).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Five key budgets</a:t>
            </a:r>
            <a:endParaRPr lang="en-US" b="1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Sales budget.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Production budget.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Purchasing budget.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Workforce budget.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Cash budget.</a:t>
            </a: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All these budgets will be compiled by the budget control officer into a master budget to be used by the budget committee for analysis and decision making. 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80529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548" y="1027504"/>
            <a:ext cx="8460940" cy="382588"/>
          </a:xfrm>
        </p:spPr>
        <p:txBody>
          <a:bodyPr/>
          <a:lstStyle/>
          <a:p>
            <a:r>
              <a:rPr lang="en-US" dirty="0"/>
              <a:t>Using budgets to develop forecasts – sales budgets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03548" y="1582496"/>
            <a:ext cx="8460940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Sales budgets require realistic forecasts in number of units sold and financial values of the sales. To create this forecast, the sales manager will consider the following.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Sales budgets considerations</a:t>
            </a:r>
            <a:endParaRPr lang="en-US" b="1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Previous sales levels.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Statistical evidence.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Market research.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Competitor activity.</a:t>
            </a: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Internal analyses such as pricing policy and production capacity will be taken into account along with notes on economic, political and demographic external analyses.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54481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540" y="1027504"/>
            <a:ext cx="8460940" cy="382588"/>
          </a:xfrm>
        </p:spPr>
        <p:txBody>
          <a:bodyPr/>
          <a:lstStyle/>
          <a:p>
            <a:r>
              <a:rPr lang="en-US" dirty="0"/>
              <a:t>Using budgets to develop forecasts – production budgets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31540" y="1436845"/>
            <a:ext cx="8460940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Production budgets are naturally linked to sales forecasts in planning optimum production levels to fulfil sales orders. The production manager will consider the following.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Production budgets</a:t>
            </a:r>
            <a:endParaRPr lang="en-US" b="1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Plant/machinery </a:t>
            </a:r>
            <a:r>
              <a:rPr lang="en-US" dirty="0" err="1"/>
              <a:t>utilisation</a:t>
            </a:r>
            <a:r>
              <a:rPr lang="en-US" dirty="0"/>
              <a:t>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Levels of work-in-progress.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Additional capacity requirements.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Stock holding and storage limitations.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production manager will also liaise with the purchasing manager on the raw materials/components required to meet production targets for the sales process.</a:t>
            </a:r>
          </a:p>
          <a:p>
            <a:pPr marL="0" lvl="1" indent="0">
              <a:buNone/>
            </a:pPr>
            <a:endParaRPr lang="en-US" sz="1800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523853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027504"/>
            <a:ext cx="8460940" cy="382588"/>
          </a:xfrm>
        </p:spPr>
        <p:txBody>
          <a:bodyPr/>
          <a:lstStyle/>
          <a:p>
            <a:r>
              <a:rPr lang="en-US" dirty="0"/>
              <a:t>Using budgets to develop forecasts – purchasing budgets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95536" y="1582496"/>
            <a:ext cx="8460940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Purchasing budgets plan the acquisition of the materials to produce the goods for resale. the production manager will consider the following.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Purchasing budgets</a:t>
            </a:r>
            <a:endParaRPr lang="en-US" b="1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Raw materials/components required.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Production targets.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Stock levels held.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Storage space.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purchasing manager will consider their budget in terms of the quantity of units required and the financial value of the purchases to compare best value prices.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43417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027504"/>
            <a:ext cx="8460940" cy="382588"/>
          </a:xfrm>
        </p:spPr>
        <p:txBody>
          <a:bodyPr/>
          <a:lstStyle/>
          <a:p>
            <a:r>
              <a:rPr lang="en-US" dirty="0"/>
              <a:t>Using budgets to develop forecasts – workforce budgets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95536" y="1484784"/>
            <a:ext cx="8460940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Workforce budgets plan the labour requirements of the organisation. In terms of production, the human resources (HR) manager will consider the following.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Workforce budgets</a:t>
            </a:r>
            <a:endParaRPr lang="en-US" b="1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Production targets.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Staff hours available.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Skills/operatives required.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Wage rates and agreed levels.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HR managers consider workforce budgets in terms of full time equivalent (FTE) hours. If production requires 40 staff hours for one day’s production, it needs five FTE. Either five full-time workers, 10 part-time (0.5 FTE) or a combination of both. 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32763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1540" y="1027504"/>
            <a:ext cx="8460940" cy="382588"/>
          </a:xfrm>
        </p:spPr>
        <p:txBody>
          <a:bodyPr/>
          <a:lstStyle/>
          <a:p>
            <a:r>
              <a:rPr lang="en-US" dirty="0"/>
              <a:t>Using budgets to develop forecasts – cash budgets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31540" y="1582496"/>
            <a:ext cx="8460940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Cash budgets are the actual cash plan of the business over an accounting period.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Cash budgets</a:t>
            </a:r>
            <a:endParaRPr lang="en-US" b="1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Identify cash requirements throughout.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 err="1"/>
              <a:t>Summarise</a:t>
            </a:r>
            <a:r>
              <a:rPr lang="en-US" dirty="0"/>
              <a:t> monthly revenues/expenditure.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Allow for overdraft arrangement deficit months.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Acid test feasibility of management plans in hard cash.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cash budget presents a cash flow forecast of the accounting period. Then monitors actual cash flow as it happens. Acts as an early warning system for management action if targets are missed.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325978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027504"/>
            <a:ext cx="8460940" cy="382588"/>
          </a:xfrm>
        </p:spPr>
        <p:txBody>
          <a:bodyPr/>
          <a:lstStyle/>
          <a:p>
            <a:r>
              <a:rPr lang="en-US" dirty="0"/>
              <a:t>Spend authorisation (purchase order) process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95536" y="1582496"/>
            <a:ext cx="8460940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 spend authorisation process is a system to pre-approve purchase orders (POs) before a business purchase can be made. 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Purchase order (PO) approval process</a:t>
            </a:r>
            <a:endParaRPr lang="en-US" b="1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Assign staff to the purchase order team.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Identify staff who can </a:t>
            </a:r>
            <a:r>
              <a:rPr lang="en-US" dirty="0" err="1"/>
              <a:t>authorise</a:t>
            </a:r>
            <a:r>
              <a:rPr lang="en-US" dirty="0"/>
              <a:t>/sign-off </a:t>
            </a:r>
            <a:r>
              <a:rPr lang="en-US" dirty="0" err="1"/>
              <a:t>POs.</a:t>
            </a:r>
            <a:endParaRPr lang="en-US" dirty="0"/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Set financial maximum levels of authorization.</a:t>
            </a: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/>
              <a:t>Each </a:t>
            </a:r>
            <a:r>
              <a:rPr lang="en-US" dirty="0" err="1"/>
              <a:t>authorised</a:t>
            </a:r>
            <a:r>
              <a:rPr lang="en-US" dirty="0"/>
              <a:t> signatory is assigned a maximum level they can sign POs off. </a:t>
            </a: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dirty="0"/>
              <a:t>For example, team leader </a:t>
            </a:r>
            <a:r>
              <a:rPr lang="en-US" dirty="0" err="1"/>
              <a:t>authorised</a:t>
            </a:r>
            <a:r>
              <a:rPr lang="en-US" dirty="0"/>
              <a:t> to £1K; budget manager to £5K; directors to £10K; beyond that it goes to budget committee.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6" name="Picture 5" descr="Pen placed on top of a signature line">
            <a:extLst>
              <a:ext uri="{FF2B5EF4-FFF2-40B4-BE49-F238E27FC236}">
                <a16:creationId xmlns:a16="http://schemas.microsoft.com/office/drawing/2014/main" id="{86843204-C9AC-300D-6D80-2C3553D3E15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0267" y="2420888"/>
            <a:ext cx="2771800" cy="1847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98340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27504"/>
            <a:ext cx="8568952" cy="382588"/>
          </a:xfrm>
        </p:spPr>
        <p:txBody>
          <a:bodyPr/>
          <a:lstStyle/>
          <a:p>
            <a:r>
              <a:rPr lang="en-US" dirty="0"/>
              <a:t>Spend authorisation (purchase order) process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PO process is a series of steps from identifying the need for a product or service to actual delivery and payment. The authorisation is just one step in that.</a:t>
            </a:r>
          </a:p>
          <a:p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Purchase order process</a:t>
            </a:r>
            <a:endParaRPr lang="en-US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Receive request to order goods/services.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Send for approval to relevant </a:t>
            </a:r>
            <a:r>
              <a:rPr lang="en-US" dirty="0" err="1"/>
              <a:t>authorised</a:t>
            </a:r>
            <a:r>
              <a:rPr lang="en-US" dirty="0"/>
              <a:t> signatory.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Issue PO with unique reference number to supplier.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Record supplier’s response; details; delivery date.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Receive goods from supplier with packing note.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Receive invoice, match with PO and packing note.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Process invoice for payment if no queries.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Any queries with delivery will be dealt with by the person requiring the purchase. Invoice will only be paid when all queries concluded satisfactorily.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254255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Importance of an authorisation (purchase order) process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229600" cy="424800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As a business grows, the purchase order process becomes more complex. It is important to ensure an authorisation process is in place.</a:t>
            </a:r>
          </a:p>
          <a:p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Importance of PO authorisation </a:t>
            </a:r>
            <a:endParaRPr lang="en-US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Helps control purchases made.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Enhances security controls.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Improves order accuracy.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Saves time and money.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Reduces human error.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Identifies best suppliers.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An effective PO authorisation process benefits all organisations as a vital part of the monitoring, tracking and controlling expenditure to avoid paying too much.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33112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7504"/>
            <a:ext cx="8399276" cy="382588"/>
          </a:xfrm>
        </p:spPr>
        <p:txBody>
          <a:bodyPr/>
          <a:lstStyle/>
          <a:p>
            <a:r>
              <a:rPr lang="en-US" dirty="0"/>
              <a:t>Audits to control revenues and expenditure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399276" cy="424800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An audit is an independent examination of the financial records of an organisation.</a:t>
            </a:r>
          </a:p>
          <a:p>
            <a:pPr marL="0" lvl="1" indent="0">
              <a:buNone/>
            </a:pPr>
            <a:r>
              <a:rPr lang="en-US" b="1" dirty="0"/>
              <a:t>Revenue audits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Purpose: To ensure the presentation of gross and net income complies with accounting standards.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All transactions correctly classified to accounting standards.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All revenues recorded in the correct accounting period.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Proper disclosure of all sales revenues declared.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Other revenues streams sufficiently disclosed.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The major challenge faced by auditors is ensuring sales revenues can be clearly identified from other revenue streams (</a:t>
            </a:r>
            <a:r>
              <a:rPr lang="en-US" dirty="0" err="1"/>
              <a:t>eg</a:t>
            </a:r>
            <a:r>
              <a:rPr lang="en-US" dirty="0"/>
              <a:t> sale of assets, investment returns).</a:t>
            </a:r>
          </a:p>
          <a:p>
            <a:pPr marL="0" lvl="1" indent="0">
              <a:buNone/>
            </a:pPr>
            <a:endParaRPr lang="en-US" sz="1800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0747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Tracking and controlling revenues and expenditure (1)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2">
              <a:defRPr/>
            </a:pPr>
            <a:r>
              <a:rPr lang="en-US" sz="2000" dirty="0"/>
              <a:t>The main purpose of tracking and controlling revenue and expenditure is to ensure expenses do not exceed available revenues.</a:t>
            </a:r>
          </a:p>
          <a:p>
            <a:pPr lvl="2">
              <a:defRPr/>
            </a:pPr>
            <a:endParaRPr lang="en-US" sz="2000" b="1" dirty="0"/>
          </a:p>
          <a:p>
            <a:pPr lvl="2">
              <a:defRPr/>
            </a:pPr>
            <a:r>
              <a:rPr lang="en-US" sz="2000" b="1" dirty="0"/>
              <a:t>Importance of tracking and controlling</a:t>
            </a:r>
          </a:p>
          <a:p>
            <a:pPr lvl="3">
              <a:defRPr/>
            </a:pPr>
            <a:r>
              <a:rPr lang="en-US" sz="2000" dirty="0"/>
              <a:t>See what funds are being spent on.</a:t>
            </a:r>
          </a:p>
          <a:p>
            <a:pPr lvl="3">
              <a:defRPr/>
            </a:pPr>
            <a:r>
              <a:rPr lang="en-US" sz="2000" dirty="0"/>
              <a:t>Tracks business expenses.</a:t>
            </a:r>
          </a:p>
          <a:p>
            <a:pPr lvl="3">
              <a:defRPr/>
            </a:pPr>
            <a:r>
              <a:rPr lang="en-US" sz="2000" dirty="0"/>
              <a:t>How much is being spent.</a:t>
            </a:r>
          </a:p>
          <a:p>
            <a:pPr lvl="3">
              <a:defRPr/>
            </a:pPr>
            <a:r>
              <a:rPr lang="en-US" sz="2000" dirty="0"/>
              <a:t>Asks if it is within budget.</a:t>
            </a:r>
          </a:p>
          <a:p>
            <a:pPr lvl="2">
              <a:defRPr/>
            </a:pPr>
            <a:endParaRPr lang="en-US" sz="2000" dirty="0"/>
          </a:p>
          <a:p>
            <a:pPr lvl="2">
              <a:defRPr/>
            </a:pPr>
            <a:r>
              <a:rPr lang="en-US" sz="2000" dirty="0"/>
              <a:t>Managers need to review their budgets on a regular basis to </a:t>
            </a:r>
            <a:r>
              <a:rPr lang="en-US" sz="2000" dirty="0" err="1"/>
              <a:t>recognise</a:t>
            </a:r>
            <a:r>
              <a:rPr lang="en-US" sz="2000" dirty="0"/>
              <a:t> patterns, check against budgets and be financially aware of their own department spend.</a:t>
            </a:r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D8D5745-8326-029F-E75A-857A254FFF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299829" y="2335008"/>
            <a:ext cx="3386971" cy="2187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– what we did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56792"/>
            <a:ext cx="8229600" cy="3672407"/>
          </a:xfrm>
        </p:spPr>
        <p:txBody>
          <a:bodyPr/>
          <a:lstStyle/>
          <a:p>
            <a:pPr lvl="1"/>
            <a:r>
              <a:rPr lang="en-US" dirty="0"/>
              <a:t>Discussed the importance of tracking and controlling revenue and expenditure for organisations.</a:t>
            </a:r>
          </a:p>
          <a:p>
            <a:pPr lvl="1"/>
            <a:r>
              <a:rPr lang="en-US" dirty="0"/>
              <a:t>Explained the risks of poor management of revenue and expenditure. </a:t>
            </a:r>
          </a:p>
          <a:p>
            <a:pPr lvl="1"/>
            <a:r>
              <a:rPr lang="en-US" dirty="0"/>
              <a:t>Discussed the use and importance of budgeting and how it can help develop forecasts for different time periods.</a:t>
            </a:r>
          </a:p>
          <a:p>
            <a:pPr lvl="1"/>
            <a:r>
              <a:rPr lang="en-US" dirty="0"/>
              <a:t>Explained how budgets can be controlled using KPIs and management accounts.</a:t>
            </a:r>
          </a:p>
          <a:p>
            <a:pPr lvl="1"/>
            <a:r>
              <a:rPr lang="en-US" dirty="0"/>
              <a:t>Considered the process and importance of spend authorisation. </a:t>
            </a:r>
          </a:p>
          <a:p>
            <a:pPr lvl="1"/>
            <a:r>
              <a:rPr lang="en-US" dirty="0"/>
              <a:t>Described how audits are used to control revenue and expenditure.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F7BE6693-F5A6-68AB-209D-8BC75942DD6D}"/>
              </a:ext>
            </a:extLst>
          </p:cNvPr>
          <p:cNvSpPr txBox="1"/>
          <p:nvPr/>
        </p:nvSpPr>
        <p:spPr>
          <a:xfrm>
            <a:off x="2195736" y="6237312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08000"/>
            <a:ext cx="8568952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Tracking and controlling revenues and expenditure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67544" y="1556792"/>
            <a:ext cx="8435280" cy="424800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</a:rPr>
              <a:t>It is vitally important for organisations to track and control </a:t>
            </a:r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revenues and expenditure for several reasons.</a:t>
            </a:r>
            <a:endParaRPr lang="en-US" dirty="0"/>
          </a:p>
          <a:p>
            <a:pPr marL="0" lvl="1" indent="0">
              <a:buNone/>
            </a:pPr>
            <a:r>
              <a:rPr lang="en-US" b="1" dirty="0"/>
              <a:t>Tracking expenditure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 err="1"/>
              <a:t>Optimises</a:t>
            </a:r>
            <a:r>
              <a:rPr lang="en-US" dirty="0"/>
              <a:t> budgets.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 err="1"/>
              <a:t>Maximises</a:t>
            </a:r>
            <a:r>
              <a:rPr lang="en-US" dirty="0"/>
              <a:t> tax deductions.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Manages cash flow effectively.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Averts potential financial disasters.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Identifies anomalies between budget/actual.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Tracking revenues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Sales levels bringing money in.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Debtors still to pay for goods/services.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Enough to keep business afloat/growing.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DA6FE261-6963-C198-B658-580B560CC0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16374" y="2348880"/>
            <a:ext cx="3198960" cy="2341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80703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</a:rPr>
              <a:t>Risks of poor financial management control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435280" cy="424800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</a:rPr>
              <a:t>Risk is described as the chance of having a negative or unexpected outcome.</a:t>
            </a:r>
          </a:p>
          <a:p>
            <a:r>
              <a:rPr lang="en-US" dirty="0">
                <a:ea typeface="ＭＳ Ｐゴシック" pitchFamily="-105" charset="-128"/>
              </a:rPr>
              <a:t>Businesses face several overarching types of risk.</a:t>
            </a:r>
            <a:endParaRPr lang="en-US" b="1" dirty="0"/>
          </a:p>
          <a:p>
            <a:pPr marL="0" lvl="1" indent="0">
              <a:buNone/>
            </a:pPr>
            <a:r>
              <a:rPr lang="en-US" b="1" dirty="0"/>
              <a:t>Types of risk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Business risks.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Non-business risks.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Legal risks.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Financial risks.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Fiduciary risks.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>
                <a:ea typeface="ＭＳ Ｐゴシック" pitchFamily="-105" charset="-128"/>
              </a:rPr>
              <a:t>Any action that could lead to a loss is deemed a risk. 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58567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8" y="1008000"/>
            <a:ext cx="8435281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</a:rPr>
              <a:t>Business risks of poor financial management control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198" y="1602000"/>
            <a:ext cx="8435282" cy="424800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</a:rPr>
              <a:t>Business risks are internal to the organisation, owners and managers in control of the decision making.</a:t>
            </a:r>
          </a:p>
          <a:p>
            <a:pPr marL="0" lvl="1" indent="0">
              <a:buNone/>
            </a:pPr>
            <a:r>
              <a:rPr lang="en-US" b="1" dirty="0"/>
              <a:t>Business risks</a:t>
            </a:r>
          </a:p>
          <a:p>
            <a:pPr lvl="1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Taken by the owner during business start-up.</a:t>
            </a:r>
          </a:p>
          <a:p>
            <a:pPr lvl="1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Management decisions on course of actions:</a:t>
            </a:r>
          </a:p>
          <a:p>
            <a:pPr lvl="4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  <a:buClr>
                <a:srgbClr val="0070C0"/>
              </a:buClr>
              <a:buFont typeface="Arial" panose="020B0604020202020204" pitchFamily="34" charset="0"/>
              <a:buChar char="‒"/>
            </a:pPr>
            <a:r>
              <a:rPr lang="en-US" sz="2000" dirty="0"/>
              <a:t>new product development.</a:t>
            </a:r>
          </a:p>
          <a:p>
            <a:pPr lvl="4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‒"/>
            </a:pPr>
            <a:r>
              <a:rPr lang="en-US" sz="2000" dirty="0"/>
              <a:t>effectiveness of product launch.</a:t>
            </a:r>
          </a:p>
          <a:p>
            <a:pPr lvl="4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‒"/>
            </a:pPr>
            <a:r>
              <a:rPr lang="en-US" sz="2000" dirty="0"/>
              <a:t>marketing campaigns for new product. </a:t>
            </a:r>
          </a:p>
          <a:p>
            <a:pPr lvl="1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Operational risk on running the business:</a:t>
            </a:r>
          </a:p>
          <a:p>
            <a:pPr lvl="4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‒"/>
            </a:pPr>
            <a:r>
              <a:rPr lang="en-US" sz="2000" dirty="0"/>
              <a:t>potential for mismanagement.</a:t>
            </a:r>
          </a:p>
          <a:p>
            <a:pPr lvl="4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‒"/>
            </a:pPr>
            <a:r>
              <a:rPr lang="en-US" sz="2000" dirty="0"/>
              <a:t>technical failure/breakdowns.</a:t>
            </a:r>
          </a:p>
          <a:p>
            <a:pPr lvl="4">
              <a:lnSpc>
                <a:spcPts val="1500"/>
              </a:lnSpc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‒"/>
            </a:pPr>
            <a:r>
              <a:rPr lang="en-US" sz="2000" dirty="0"/>
              <a:t>fraud due to lack of controls.</a:t>
            </a:r>
          </a:p>
          <a:p>
            <a:pPr lvl="1">
              <a:buFont typeface="Arial" panose="020B0604020202020204" pitchFamily="34" charset="0"/>
              <a:buChar char="‒"/>
            </a:pPr>
            <a:endParaRPr lang="en-US" sz="1800" dirty="0"/>
          </a:p>
          <a:p>
            <a:pPr marL="0" lvl="1" indent="0">
              <a:buNone/>
            </a:pPr>
            <a:endParaRPr lang="en-US" dirty="0"/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3562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</a:rPr>
              <a:t>Non-business risks of poor financial management control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435280" cy="424800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</a:rPr>
              <a:t>Non-business risks are external and outside the control of any organisation. All organisations can do is proactively plan or react to the situations.</a:t>
            </a:r>
          </a:p>
          <a:p>
            <a:pPr marL="0" lvl="1" indent="0">
              <a:spcAft>
                <a:spcPts val="0"/>
              </a:spcAft>
              <a:buNone/>
            </a:pPr>
            <a:r>
              <a:rPr lang="en-US" b="1" dirty="0"/>
              <a:t>Non-business risks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dirty="0"/>
              <a:t>Political:</a:t>
            </a:r>
          </a:p>
          <a:p>
            <a:pPr lvl="4">
              <a:spcBef>
                <a:spcPts val="4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‒"/>
            </a:pPr>
            <a:r>
              <a:rPr lang="en-US" sz="2000" dirty="0"/>
              <a:t>change of government.</a:t>
            </a:r>
          </a:p>
          <a:p>
            <a:pPr lvl="4">
              <a:spcBef>
                <a:spcPts val="4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‒"/>
            </a:pPr>
            <a:r>
              <a:rPr lang="en-US" sz="2000" dirty="0"/>
              <a:t>change of priorities.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dirty="0"/>
              <a:t>Economic issues:</a:t>
            </a:r>
          </a:p>
          <a:p>
            <a:pPr lvl="4">
              <a:spcBef>
                <a:spcPts val="400"/>
              </a:spcBef>
              <a:spcAft>
                <a:spcPts val="0"/>
              </a:spcAft>
              <a:buFont typeface="Arial" panose="020B0604020202020204" pitchFamily="34" charset="0"/>
              <a:buChar char="‒"/>
            </a:pPr>
            <a:r>
              <a:rPr lang="en-US" sz="2000" dirty="0"/>
              <a:t>recession.</a:t>
            </a:r>
          </a:p>
          <a:p>
            <a:pPr lvl="4">
              <a:spcBef>
                <a:spcPts val="400"/>
              </a:spcBef>
              <a:spcAft>
                <a:spcPts val="0"/>
              </a:spcAft>
              <a:buFont typeface="Arial" panose="020B0604020202020204" pitchFamily="34" charset="0"/>
              <a:buChar char="‒"/>
            </a:pPr>
            <a:r>
              <a:rPr lang="en-US" sz="2000" dirty="0"/>
              <a:t>inflation.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dirty="0"/>
              <a:t>Force majeure:</a:t>
            </a:r>
          </a:p>
          <a:p>
            <a:pPr lvl="4">
              <a:spcBef>
                <a:spcPts val="4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‒"/>
            </a:pPr>
            <a:r>
              <a:rPr lang="en-US" sz="2000" dirty="0"/>
              <a:t>extreme weather.</a:t>
            </a:r>
          </a:p>
          <a:p>
            <a:pPr lvl="4">
              <a:spcBef>
                <a:spcPts val="4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‒"/>
            </a:pPr>
            <a:r>
              <a:rPr lang="en-US" sz="2000" dirty="0"/>
              <a:t>pandemics/epidemics.</a:t>
            </a:r>
          </a:p>
          <a:p>
            <a:pPr lvl="4">
              <a:spcBef>
                <a:spcPts val="4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‒"/>
            </a:pPr>
            <a:r>
              <a:rPr lang="en-US" sz="2000" dirty="0"/>
              <a:t>threat/declaration of war.</a:t>
            </a:r>
          </a:p>
          <a:p>
            <a:pPr lvl="1">
              <a:buFont typeface="Arial" panose="020B0604020202020204" pitchFamily="34" charset="0"/>
              <a:buChar char="‒"/>
            </a:pPr>
            <a:endParaRPr lang="en-US" sz="1700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C7D041DC-9EFE-B30B-F0EF-0222708B1C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82208" y="2841461"/>
            <a:ext cx="3783317" cy="2527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90917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</a:rPr>
              <a:t>Legal risks of poor financial management control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435280" cy="424800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</a:rPr>
              <a:t>Legal risks can lead to financial or reputational loss of the business through a series of potential actions or inactions when applying laws and regulations.</a:t>
            </a:r>
          </a:p>
          <a:p>
            <a:pPr marL="0" lvl="1" indent="0">
              <a:buNone/>
            </a:pPr>
            <a:r>
              <a:rPr lang="en-US" b="1" dirty="0"/>
              <a:t>Legal risks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dirty="0"/>
              <a:t>Cause of loss:</a:t>
            </a:r>
          </a:p>
          <a:p>
            <a:pPr lvl="4">
              <a:spcBef>
                <a:spcPts val="4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‒"/>
            </a:pPr>
            <a:r>
              <a:rPr lang="en-US" sz="2000" dirty="0"/>
              <a:t>misunderstanding.</a:t>
            </a:r>
          </a:p>
          <a:p>
            <a:pPr lvl="4">
              <a:spcBef>
                <a:spcPts val="4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‒"/>
            </a:pPr>
            <a:r>
              <a:rPr lang="en-US" sz="2000" dirty="0"/>
              <a:t>lack of awareness.</a:t>
            </a:r>
          </a:p>
          <a:p>
            <a:pPr lvl="4">
              <a:spcBef>
                <a:spcPts val="4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‒"/>
            </a:pPr>
            <a:r>
              <a:rPr lang="en-US" sz="2000" dirty="0"/>
              <a:t>reckless indifference. </a:t>
            </a:r>
          </a:p>
          <a:p>
            <a:pPr lvl="4">
              <a:spcBef>
                <a:spcPts val="40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‒"/>
            </a:pPr>
            <a:r>
              <a:rPr lang="en-US" sz="2000" dirty="0"/>
              <a:t>ambiguity in documents/intent.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Any of these causes of loss cannot be claimed as a legal defense (</a:t>
            </a:r>
            <a:r>
              <a:rPr lang="en-US" dirty="0" err="1"/>
              <a:t>eg</a:t>
            </a:r>
            <a:r>
              <a:rPr lang="en-US" dirty="0"/>
              <a:t> ignorance of the law is not a defense).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Potential impacts could lead to the business (or its ‘officers’) being prosecuted or being sued. </a:t>
            </a:r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93291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</a:rPr>
              <a:t>Legal risks of poor financial management control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435280" cy="424800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</a:rPr>
              <a:t>Financial loss can fall into several categories, each with different causes and potential impacts.</a:t>
            </a:r>
          </a:p>
          <a:p>
            <a:pPr marL="0" lvl="1" indent="0">
              <a:buNone/>
            </a:pPr>
            <a:r>
              <a:rPr lang="en-US" b="1" dirty="0"/>
              <a:t>Financial risks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dirty="0"/>
              <a:t>Credit risk.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dirty="0"/>
              <a:t>Equity risk.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dirty="0"/>
              <a:t>Liquidity risk.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dirty="0"/>
              <a:t>Asset-backed risk.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dirty="0"/>
              <a:t>Financial markets risk.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	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The potential impact of financial loss can be catastrophic to the survival and growth of a business. Overstretching financially can lead to bankruptcy and takeover bids.</a:t>
            </a:r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6" name="Picture 5" descr="Boat hit with strong waves">
            <a:extLst>
              <a:ext uri="{FF2B5EF4-FFF2-40B4-BE49-F238E27FC236}">
                <a16:creationId xmlns:a16="http://schemas.microsoft.com/office/drawing/2014/main" id="{6F9948C4-F542-78EF-D838-7B245A6A351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0032" y="2132856"/>
            <a:ext cx="3394720" cy="2262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32647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8AF071A-8EFF-4DC2-9186-AABD1AC9121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61a341-6040-4841-94a8-bc3e8908b0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8655</TotalTime>
  <Words>2634</Words>
  <Application>Microsoft Office PowerPoint</Application>
  <PresentationFormat>On-screen Show (4:3)</PresentationFormat>
  <Paragraphs>411</Paragraphs>
  <Slides>31</Slides>
  <Notes>28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8" baseType="lpstr">
      <vt:lpstr>ＭＳ Ｐゴシック</vt:lpstr>
      <vt:lpstr>Arial</vt:lpstr>
      <vt:lpstr>Calibri</vt:lpstr>
      <vt:lpstr>Courier New</vt:lpstr>
      <vt:lpstr>Lucida Grande</vt:lpstr>
      <vt:lpstr>Times New Roman</vt:lpstr>
      <vt:lpstr>Default Design</vt:lpstr>
      <vt:lpstr>PowerPoint 7: Tracking and controlling revenue and expenditure</vt:lpstr>
      <vt:lpstr>Learning objectives</vt:lpstr>
      <vt:lpstr>Tracking and controlling revenues and expenditure (1)</vt:lpstr>
      <vt:lpstr>Tracking and controlling revenues and expenditure (2)</vt:lpstr>
      <vt:lpstr>Risks of poor financial management control</vt:lpstr>
      <vt:lpstr>Business risks of poor financial management control</vt:lpstr>
      <vt:lpstr>Non-business risks of poor financial management control</vt:lpstr>
      <vt:lpstr>Legal risks of poor financial management control (1)</vt:lpstr>
      <vt:lpstr>Legal risks of poor financial management control (2)</vt:lpstr>
      <vt:lpstr>Financial risks of poor financial management control (3)</vt:lpstr>
      <vt:lpstr>Financial risks of poor financial management control (4)</vt:lpstr>
      <vt:lpstr>Financial risks of poor financial management control (5)</vt:lpstr>
      <vt:lpstr>The use and importance of budgets</vt:lpstr>
      <vt:lpstr>Forecasting budgets</vt:lpstr>
      <vt:lpstr>How budgets are controlled</vt:lpstr>
      <vt:lpstr>How budgets are controlled: responsibility centres </vt:lpstr>
      <vt:lpstr>How budgets are controlled: budget control officer</vt:lpstr>
      <vt:lpstr>How budgets are controlled: budget committee</vt:lpstr>
      <vt:lpstr>How budgets are controlled: the budget handbook</vt:lpstr>
      <vt:lpstr>Using budgets to develop forecasts – setting budgets</vt:lpstr>
      <vt:lpstr>Using budgets to develop forecasts – sales budgets</vt:lpstr>
      <vt:lpstr>Using budgets to develop forecasts – production budgets</vt:lpstr>
      <vt:lpstr>Using budgets to develop forecasts – purchasing budgets</vt:lpstr>
      <vt:lpstr>Using budgets to develop forecasts – workforce budgets</vt:lpstr>
      <vt:lpstr>Using budgets to develop forecasts – cash budgets</vt:lpstr>
      <vt:lpstr>Spend authorisation (purchase order) process (1)</vt:lpstr>
      <vt:lpstr>Spend authorisation (purchase order) process (2)</vt:lpstr>
      <vt:lpstr>Importance of an authorisation (purchase order) process</vt:lpstr>
      <vt:lpstr>Audits to control revenues and expenditure (1)</vt:lpstr>
      <vt:lpstr>Summary – what we did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Andrew Lowe</cp:lastModifiedBy>
  <cp:revision>994</cp:revision>
  <dcterms:created xsi:type="dcterms:W3CDTF">2013-05-28T00:38:54Z</dcterms:created>
  <dcterms:modified xsi:type="dcterms:W3CDTF">2025-11-20T12:24:19Z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