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412" r:id="rId6"/>
    <p:sldId id="413" r:id="rId7"/>
    <p:sldId id="414" r:id="rId8"/>
    <p:sldId id="415" r:id="rId9"/>
    <p:sldId id="375" r:id="rId10"/>
    <p:sldId id="409" r:id="rId11"/>
    <p:sldId id="410" r:id="rId12"/>
    <p:sldId id="416" r:id="rId13"/>
    <p:sldId id="334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66FF99"/>
    <a:srgbClr val="66FFFF"/>
    <a:srgbClr val="00FF99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B4BBEC-C812-4F84-862B-20D489EA034D}" v="43" dt="2022-09-20T13:09:06.028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84" d="100"/>
          <a:sy n="84" d="100"/>
        </p:scale>
        <p:origin x="191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E5B4BBEC-C812-4F84-862B-20D489EA034D}"/>
    <pc:docChg chg="undo custSel addSld delSld modSld">
      <pc:chgData name="Eve Thould" userId="38451c84653f422f" providerId="LiveId" clId="{E5B4BBEC-C812-4F84-862B-20D489EA034D}" dt="2022-09-21T10:55:48.699" v="878" actId="20577"/>
      <pc:docMkLst>
        <pc:docMk/>
      </pc:docMkLst>
      <pc:sldChg chg="del">
        <pc:chgData name="Eve Thould" userId="38451c84653f422f" providerId="LiveId" clId="{E5B4BBEC-C812-4F84-862B-20D489EA034D}" dt="2022-09-20T09:53:10.612" v="3" actId="2696"/>
        <pc:sldMkLst>
          <pc:docMk/>
          <pc:sldMk cId="0" sldId="328"/>
        </pc:sldMkLst>
      </pc:sldChg>
      <pc:sldChg chg="modSp mod">
        <pc:chgData name="Eve Thould" userId="38451c84653f422f" providerId="LiveId" clId="{E5B4BBEC-C812-4F84-862B-20D489EA034D}" dt="2022-09-20T13:07:01.723" v="784" actId="12"/>
        <pc:sldMkLst>
          <pc:docMk/>
          <pc:sldMk cId="0" sldId="334"/>
        </pc:sldMkLst>
        <pc:spChg chg="mod">
          <ac:chgData name="Eve Thould" userId="38451c84653f422f" providerId="LiveId" clId="{E5B4BBEC-C812-4F84-862B-20D489EA034D}" dt="2022-09-20T13:07:01.723" v="784" actId="12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E5B4BBEC-C812-4F84-862B-20D489EA034D}" dt="2022-09-20T12:57:59.694" v="736" actId="20577"/>
        <pc:sldMkLst>
          <pc:docMk/>
          <pc:sldMk cId="1690357298" sldId="375"/>
        </pc:sldMkLst>
        <pc:spChg chg="mod">
          <ac:chgData name="Eve Thould" userId="38451c84653f422f" providerId="LiveId" clId="{E5B4BBEC-C812-4F84-862B-20D489EA034D}" dt="2022-09-20T12:57:59.694" v="736" actId="20577"/>
          <ac:spMkLst>
            <pc:docMk/>
            <pc:sldMk cId="1690357298" sldId="375"/>
            <ac:spMk id="3" creationId="{00000000-0000-0000-0000-000000000000}"/>
          </ac:spMkLst>
        </pc:spChg>
      </pc:sldChg>
      <pc:sldChg chg="modSp del mod">
        <pc:chgData name="Eve Thould" userId="38451c84653f422f" providerId="LiveId" clId="{E5B4BBEC-C812-4F84-862B-20D489EA034D}" dt="2022-09-20T12:49:08.570" v="599" actId="2696"/>
        <pc:sldMkLst>
          <pc:docMk/>
          <pc:sldMk cId="1685155623" sldId="399"/>
        </pc:sldMkLst>
        <pc:graphicFrameChg chg="ord">
          <ac:chgData name="Eve Thould" userId="38451c84653f422f" providerId="LiveId" clId="{E5B4BBEC-C812-4F84-862B-20D489EA034D}" dt="2022-09-20T12:42:29.527" v="52" actId="166"/>
          <ac:graphicFrameMkLst>
            <pc:docMk/>
            <pc:sldMk cId="1685155623" sldId="399"/>
            <ac:graphicFrameMk id="4" creationId="{07FC7432-EE16-B2C4-A09E-7EA257685A8D}"/>
          </ac:graphicFrameMkLst>
        </pc:graphicFrameChg>
      </pc:sldChg>
      <pc:sldChg chg="del">
        <pc:chgData name="Eve Thould" userId="38451c84653f422f" providerId="LiveId" clId="{E5B4BBEC-C812-4F84-862B-20D489EA034D}" dt="2022-09-20T12:53:15.191" v="667" actId="2696"/>
        <pc:sldMkLst>
          <pc:docMk/>
          <pc:sldMk cId="138435208" sldId="407"/>
        </pc:sldMkLst>
      </pc:sldChg>
      <pc:sldChg chg="del">
        <pc:chgData name="Eve Thould" userId="38451c84653f422f" providerId="LiveId" clId="{E5B4BBEC-C812-4F84-862B-20D489EA034D}" dt="2022-09-20T12:56:47.253" v="729" actId="2696"/>
        <pc:sldMkLst>
          <pc:docMk/>
          <pc:sldMk cId="942821433" sldId="408"/>
        </pc:sldMkLst>
      </pc:sldChg>
      <pc:sldChg chg="modSp mod">
        <pc:chgData name="Eve Thould" userId="38451c84653f422f" providerId="LiveId" clId="{E5B4BBEC-C812-4F84-862B-20D489EA034D}" dt="2022-09-20T13:07:57.269" v="785" actId="948"/>
        <pc:sldMkLst>
          <pc:docMk/>
          <pc:sldMk cId="1566355090" sldId="409"/>
        </pc:sldMkLst>
        <pc:spChg chg="mod">
          <ac:chgData name="Eve Thould" userId="38451c84653f422f" providerId="LiveId" clId="{E5B4BBEC-C812-4F84-862B-20D489EA034D}" dt="2022-09-20T13:07:57.269" v="785" actId="948"/>
          <ac:spMkLst>
            <pc:docMk/>
            <pc:sldMk cId="1566355090" sldId="409"/>
            <ac:spMk id="3" creationId="{00000000-0000-0000-0000-000000000000}"/>
          </ac:spMkLst>
        </pc:spChg>
        <pc:picChg chg="mod">
          <ac:chgData name="Eve Thould" userId="38451c84653f422f" providerId="LiveId" clId="{E5B4BBEC-C812-4F84-862B-20D489EA034D}" dt="2022-09-20T13:00:04.709" v="738" actId="1076"/>
          <ac:picMkLst>
            <pc:docMk/>
            <pc:sldMk cId="1566355090" sldId="409"/>
            <ac:picMk id="5" creationId="{2CA979F6-071E-D758-E1B6-8F042238CBC4}"/>
          </ac:picMkLst>
        </pc:picChg>
      </pc:sldChg>
      <pc:sldChg chg="modSp mod">
        <pc:chgData name="Eve Thould" userId="38451c84653f422f" providerId="LiveId" clId="{E5B4BBEC-C812-4F84-862B-20D489EA034D}" dt="2022-09-21T10:55:48.699" v="878" actId="20577"/>
        <pc:sldMkLst>
          <pc:docMk/>
          <pc:sldMk cId="49865770" sldId="410"/>
        </pc:sldMkLst>
        <pc:spChg chg="mod">
          <ac:chgData name="Eve Thould" userId="38451c84653f422f" providerId="LiveId" clId="{E5B4BBEC-C812-4F84-862B-20D489EA034D}" dt="2022-09-21T10:55:48.699" v="878" actId="20577"/>
          <ac:spMkLst>
            <pc:docMk/>
            <pc:sldMk cId="49865770" sldId="410"/>
            <ac:spMk id="3" creationId="{00000000-0000-0000-0000-000000000000}"/>
          </ac:spMkLst>
        </pc:spChg>
        <pc:picChg chg="mod">
          <ac:chgData name="Eve Thould" userId="38451c84653f422f" providerId="LiveId" clId="{E5B4BBEC-C812-4F84-862B-20D489EA034D}" dt="2022-09-20T13:03:05.029" v="747" actId="1076"/>
          <ac:picMkLst>
            <pc:docMk/>
            <pc:sldMk cId="49865770" sldId="410"/>
            <ac:picMk id="5" creationId="{72901CB2-AAE3-34EF-9642-FFE606F12226}"/>
          </ac:picMkLst>
        </pc:picChg>
      </pc:sldChg>
      <pc:sldChg chg="addSp delSp modSp del mod">
        <pc:chgData name="Eve Thould" userId="38451c84653f422f" providerId="LiveId" clId="{E5B4BBEC-C812-4F84-862B-20D489EA034D}" dt="2022-09-20T13:06:26.537" v="774" actId="2696"/>
        <pc:sldMkLst>
          <pc:docMk/>
          <pc:sldMk cId="3076681766" sldId="411"/>
        </pc:sldMkLst>
        <pc:spChg chg="add del mod">
          <ac:chgData name="Eve Thould" userId="38451c84653f422f" providerId="LiveId" clId="{E5B4BBEC-C812-4F84-862B-20D489EA034D}" dt="2022-09-20T13:06:02.181" v="769" actId="21"/>
          <ac:spMkLst>
            <pc:docMk/>
            <pc:sldMk cId="3076681766" sldId="411"/>
            <ac:spMk id="3" creationId="{00000000-0000-0000-0000-000000000000}"/>
          </ac:spMkLst>
        </pc:spChg>
        <pc:spChg chg="add del mod">
          <ac:chgData name="Eve Thould" userId="38451c84653f422f" providerId="LiveId" clId="{E5B4BBEC-C812-4F84-862B-20D489EA034D}" dt="2022-09-20T13:06:02.181" v="769" actId="21"/>
          <ac:spMkLst>
            <pc:docMk/>
            <pc:sldMk cId="3076681766" sldId="411"/>
            <ac:spMk id="4" creationId="{5F1158FF-FA8D-4D25-B1AB-FA07FCFDAD2B}"/>
          </ac:spMkLst>
        </pc:spChg>
        <pc:picChg chg="add del mod">
          <ac:chgData name="Eve Thould" userId="38451c84653f422f" providerId="LiveId" clId="{E5B4BBEC-C812-4F84-862B-20D489EA034D}" dt="2022-09-20T13:05:45.445" v="766"/>
          <ac:picMkLst>
            <pc:docMk/>
            <pc:sldMk cId="3076681766" sldId="411"/>
            <ac:picMk id="1026" creationId="{04D005BB-21D8-4EFD-AE2B-25F2F4ADBEB8}"/>
          </ac:picMkLst>
        </pc:picChg>
        <pc:picChg chg="add del">
          <ac:chgData name="Eve Thould" userId="38451c84653f422f" providerId="LiveId" clId="{E5B4BBEC-C812-4F84-862B-20D489EA034D}" dt="2022-09-20T13:06:04.389" v="770"/>
          <ac:picMkLst>
            <pc:docMk/>
            <pc:sldMk cId="3076681766" sldId="411"/>
            <ac:picMk id="1028" creationId="{E9B1F899-32F3-432A-94F6-4DB8B95BB7D1}"/>
          </ac:picMkLst>
        </pc:picChg>
      </pc:sldChg>
      <pc:sldChg chg="modSp new mod">
        <pc:chgData name="Eve Thould" userId="38451c84653f422f" providerId="LiveId" clId="{E5B4BBEC-C812-4F84-862B-20D489EA034D}" dt="2022-09-20T09:53:05.801" v="2"/>
        <pc:sldMkLst>
          <pc:docMk/>
          <pc:sldMk cId="1597714784" sldId="412"/>
        </pc:sldMkLst>
        <pc:spChg chg="mod">
          <ac:chgData name="Eve Thould" userId="38451c84653f422f" providerId="LiveId" clId="{E5B4BBEC-C812-4F84-862B-20D489EA034D}" dt="2022-09-20T09:52:59.261" v="1"/>
          <ac:spMkLst>
            <pc:docMk/>
            <pc:sldMk cId="1597714784" sldId="412"/>
            <ac:spMk id="2" creationId="{6FF28724-1F95-4129-810C-299BB244C39A}"/>
          </ac:spMkLst>
        </pc:spChg>
        <pc:spChg chg="mod">
          <ac:chgData name="Eve Thould" userId="38451c84653f422f" providerId="LiveId" clId="{E5B4BBEC-C812-4F84-862B-20D489EA034D}" dt="2022-09-20T09:53:05.801" v="2"/>
          <ac:spMkLst>
            <pc:docMk/>
            <pc:sldMk cId="1597714784" sldId="412"/>
            <ac:spMk id="3" creationId="{FF8A7A6C-9E4E-4A76-9D80-6BC1141B15BE}"/>
          </ac:spMkLst>
        </pc:spChg>
      </pc:sldChg>
      <pc:sldChg chg="addSp delSp modSp new mod modNotesTx">
        <pc:chgData name="Eve Thould" userId="38451c84653f422f" providerId="LiveId" clId="{E5B4BBEC-C812-4F84-862B-20D489EA034D}" dt="2022-09-21T10:54:14.488" v="871" actId="404"/>
        <pc:sldMkLst>
          <pc:docMk/>
          <pc:sldMk cId="2851328200" sldId="413"/>
        </pc:sldMkLst>
        <pc:spChg chg="mod">
          <ac:chgData name="Eve Thould" userId="38451c84653f422f" providerId="LiveId" clId="{E5B4BBEC-C812-4F84-862B-20D489EA034D}" dt="2022-09-20T12:39:22.260" v="5"/>
          <ac:spMkLst>
            <pc:docMk/>
            <pc:sldMk cId="2851328200" sldId="413"/>
            <ac:spMk id="2" creationId="{DCD93EB3-D724-42DE-A6FF-9B8BB30A4587}"/>
          </ac:spMkLst>
        </pc:spChg>
        <pc:spChg chg="mod">
          <ac:chgData name="Eve Thould" userId="38451c84653f422f" providerId="LiveId" clId="{E5B4BBEC-C812-4F84-862B-20D489EA034D}" dt="2022-09-20T12:47:40.485" v="591" actId="20577"/>
          <ac:spMkLst>
            <pc:docMk/>
            <pc:sldMk cId="2851328200" sldId="413"/>
            <ac:spMk id="3" creationId="{B86E9E6B-6E9D-424E-A479-060D618B285E}"/>
          </ac:spMkLst>
        </pc:spChg>
        <pc:graphicFrameChg chg="add del mod">
          <ac:chgData name="Eve Thould" userId="38451c84653f422f" providerId="LiveId" clId="{E5B4BBEC-C812-4F84-862B-20D489EA034D}" dt="2022-09-20T12:40:06.690" v="8"/>
          <ac:graphicFrameMkLst>
            <pc:docMk/>
            <pc:sldMk cId="2851328200" sldId="413"/>
            <ac:graphicFrameMk id="4" creationId="{FB23FE33-BD1B-4E32-8198-3EFA2EB5A05E}"/>
          </ac:graphicFrameMkLst>
        </pc:graphicFrameChg>
        <pc:graphicFrameChg chg="add mod modGraphic">
          <ac:chgData name="Eve Thould" userId="38451c84653f422f" providerId="LiveId" clId="{E5B4BBEC-C812-4F84-862B-20D489EA034D}" dt="2022-09-21T10:54:14.488" v="871" actId="404"/>
          <ac:graphicFrameMkLst>
            <pc:docMk/>
            <pc:sldMk cId="2851328200" sldId="413"/>
            <ac:graphicFrameMk id="5" creationId="{51CD1540-FF75-490D-8340-6DD2294566D1}"/>
          </ac:graphicFrameMkLst>
        </pc:graphicFrameChg>
      </pc:sldChg>
      <pc:sldChg chg="addSp delSp modSp new mod modNotesTx">
        <pc:chgData name="Eve Thould" userId="38451c84653f422f" providerId="LiveId" clId="{E5B4BBEC-C812-4F84-862B-20D489EA034D}" dt="2022-09-20T12:53:08.575" v="666"/>
        <pc:sldMkLst>
          <pc:docMk/>
          <pc:sldMk cId="4222728237" sldId="414"/>
        </pc:sldMkLst>
        <pc:spChg chg="mod">
          <ac:chgData name="Eve Thould" userId="38451c84653f422f" providerId="LiveId" clId="{E5B4BBEC-C812-4F84-862B-20D489EA034D}" dt="2022-09-20T12:50:17.233" v="601"/>
          <ac:spMkLst>
            <pc:docMk/>
            <pc:sldMk cId="4222728237" sldId="414"/>
            <ac:spMk id="2" creationId="{59B572F2-DFB0-42D1-8F3D-2120AE906AFA}"/>
          </ac:spMkLst>
        </pc:spChg>
        <pc:spChg chg="mod">
          <ac:chgData name="Eve Thould" userId="38451c84653f422f" providerId="LiveId" clId="{E5B4BBEC-C812-4F84-862B-20D489EA034D}" dt="2022-09-20T12:52:41.224" v="662" actId="20577"/>
          <ac:spMkLst>
            <pc:docMk/>
            <pc:sldMk cId="4222728237" sldId="414"/>
            <ac:spMk id="3" creationId="{7F7DA133-0D83-4C27-B7BD-06938ADAE417}"/>
          </ac:spMkLst>
        </pc:spChg>
        <pc:spChg chg="add del">
          <ac:chgData name="Eve Thould" userId="38451c84653f422f" providerId="LiveId" clId="{E5B4BBEC-C812-4F84-862B-20D489EA034D}" dt="2022-09-20T12:50:31.648" v="604" actId="22"/>
          <ac:spMkLst>
            <pc:docMk/>
            <pc:sldMk cId="4222728237" sldId="414"/>
            <ac:spMk id="5" creationId="{9523FFBC-BD7B-4221-87F9-A331B6AF6EAC}"/>
          </ac:spMkLst>
        </pc:spChg>
        <pc:graphicFrameChg chg="add mod modGraphic">
          <ac:chgData name="Eve Thould" userId="38451c84653f422f" providerId="LiveId" clId="{E5B4BBEC-C812-4F84-862B-20D489EA034D}" dt="2022-09-20T12:52:55.537" v="665" actId="404"/>
          <ac:graphicFrameMkLst>
            <pc:docMk/>
            <pc:sldMk cId="4222728237" sldId="414"/>
            <ac:graphicFrameMk id="6" creationId="{C771827C-3F9F-4DF3-9440-1368CAEE06A5}"/>
          </ac:graphicFrameMkLst>
        </pc:graphicFrameChg>
      </pc:sldChg>
      <pc:sldChg chg="addSp modSp new mod modNotesTx">
        <pc:chgData name="Eve Thould" userId="38451c84653f422f" providerId="LiveId" clId="{E5B4BBEC-C812-4F84-862B-20D489EA034D}" dt="2022-09-21T10:55:11.011" v="876" actId="20577"/>
        <pc:sldMkLst>
          <pc:docMk/>
          <pc:sldMk cId="2954809782" sldId="415"/>
        </pc:sldMkLst>
        <pc:spChg chg="mod">
          <ac:chgData name="Eve Thould" userId="38451c84653f422f" providerId="LiveId" clId="{E5B4BBEC-C812-4F84-862B-20D489EA034D}" dt="2022-09-20T12:54:02.384" v="669"/>
          <ac:spMkLst>
            <pc:docMk/>
            <pc:sldMk cId="2954809782" sldId="415"/>
            <ac:spMk id="2" creationId="{C32539BF-06FF-4A40-B2FD-90122D26C7F3}"/>
          </ac:spMkLst>
        </pc:spChg>
        <pc:spChg chg="mod">
          <ac:chgData name="Eve Thould" userId="38451c84653f422f" providerId="LiveId" clId="{E5B4BBEC-C812-4F84-862B-20D489EA034D}" dt="2022-09-21T10:55:11.011" v="876" actId="20577"/>
          <ac:spMkLst>
            <pc:docMk/>
            <pc:sldMk cId="2954809782" sldId="415"/>
            <ac:spMk id="3" creationId="{2FC9DA2D-DAEC-4A77-811D-5DEAB75EBD4B}"/>
          </ac:spMkLst>
        </pc:spChg>
        <pc:graphicFrameChg chg="add mod modGraphic">
          <ac:chgData name="Eve Thould" userId="38451c84653f422f" providerId="LiveId" clId="{E5B4BBEC-C812-4F84-862B-20D489EA034D}" dt="2022-09-21T10:54:54.091" v="874" actId="403"/>
          <ac:graphicFrameMkLst>
            <pc:docMk/>
            <pc:sldMk cId="2954809782" sldId="415"/>
            <ac:graphicFrameMk id="4" creationId="{B518B3F5-CC83-42D1-8D76-28BE54A64D21}"/>
          </ac:graphicFrameMkLst>
        </pc:graphicFrameChg>
      </pc:sldChg>
      <pc:sldChg chg="addSp modSp new mod">
        <pc:chgData name="Eve Thould" userId="38451c84653f422f" providerId="LiveId" clId="{E5B4BBEC-C812-4F84-862B-20D489EA034D}" dt="2022-09-20T13:09:14.749" v="868" actId="20577"/>
        <pc:sldMkLst>
          <pc:docMk/>
          <pc:sldMk cId="2990819631" sldId="416"/>
        </pc:sldMkLst>
        <pc:spChg chg="mod">
          <ac:chgData name="Eve Thould" userId="38451c84653f422f" providerId="LiveId" clId="{E5B4BBEC-C812-4F84-862B-20D489EA034D}" dt="2022-09-20T13:06:18.182" v="772"/>
          <ac:spMkLst>
            <pc:docMk/>
            <pc:sldMk cId="2990819631" sldId="416"/>
            <ac:spMk id="2" creationId="{85DE9ACD-667C-4266-A91A-F9467E0D7105}"/>
          </ac:spMkLst>
        </pc:spChg>
        <pc:spChg chg="mod">
          <ac:chgData name="Eve Thould" userId="38451c84653f422f" providerId="LiveId" clId="{E5B4BBEC-C812-4F84-862B-20D489EA034D}" dt="2022-09-20T13:09:14.749" v="868" actId="20577"/>
          <ac:spMkLst>
            <pc:docMk/>
            <pc:sldMk cId="2990819631" sldId="416"/>
            <ac:spMk id="3" creationId="{B516E9F8-4089-4FC9-8079-42DED0948B58}"/>
          </ac:spMkLst>
        </pc:spChg>
        <pc:picChg chg="add mod">
          <ac:chgData name="Eve Thould" userId="38451c84653f422f" providerId="LiveId" clId="{E5B4BBEC-C812-4F84-862B-20D489EA034D}" dt="2022-09-20T13:09:06.027" v="866" actId="1076"/>
          <ac:picMkLst>
            <pc:docMk/>
            <pc:sldMk cId="2990819631" sldId="416"/>
            <ac:picMk id="2050" creationId="{18E3C073-77B9-434E-8364-CA2C8215CF07}"/>
          </ac:picMkLst>
        </pc:picChg>
      </pc:sldChg>
    </pc:docChg>
  </pc:docChgLst>
  <pc:docChgLst>
    <pc:chgData name="Claire Brooks" userId="S::claire.brooks@cityandguilds.com::045b5ce1-bb15-4c22-aa7e-c7b600949989" providerId="AD" clId="Web-{8210958F-2639-E4E5-074C-8A1A862BDC73}"/>
    <pc:docChg chg="delSld modSld">
      <pc:chgData name="Claire Brooks" userId="S::claire.brooks@cityandguilds.com::045b5ce1-bb15-4c22-aa7e-c7b600949989" providerId="AD" clId="Web-{8210958F-2639-E4E5-074C-8A1A862BDC73}" dt="2022-09-08T10:58:47.052" v="32" actId="20577"/>
      <pc:docMkLst>
        <pc:docMk/>
      </pc:docMkLst>
      <pc:sldChg chg="modSp">
        <pc:chgData name="Claire Brooks" userId="S::claire.brooks@cityandguilds.com::045b5ce1-bb15-4c22-aa7e-c7b600949989" providerId="AD" clId="Web-{8210958F-2639-E4E5-074C-8A1A862BDC73}" dt="2022-09-08T10:58:43.052" v="29" actId="20577"/>
        <pc:sldMkLst>
          <pc:docMk/>
          <pc:sldMk cId="0" sldId="256"/>
        </pc:sldMkLst>
        <pc:spChg chg="mod">
          <ac:chgData name="Claire Brooks" userId="S::claire.brooks@cityandguilds.com::045b5ce1-bb15-4c22-aa7e-c7b600949989" providerId="AD" clId="Web-{8210958F-2639-E4E5-074C-8A1A862BDC73}" dt="2022-09-08T10:58:43.052" v="29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">
        <pc:chgData name="Claire Brooks" userId="S::claire.brooks@cityandguilds.com::045b5ce1-bb15-4c22-aa7e-c7b600949989" providerId="AD" clId="Web-{8210958F-2639-E4E5-074C-8A1A862BDC73}" dt="2022-09-08T10:58:47.052" v="32" actId="20577"/>
        <pc:sldMkLst>
          <pc:docMk/>
          <pc:sldMk cId="0" sldId="328"/>
        </pc:sldMkLst>
        <pc:spChg chg="mod">
          <ac:chgData name="Claire Brooks" userId="S::claire.brooks@cityandguilds.com::045b5ce1-bb15-4c22-aa7e-c7b600949989" providerId="AD" clId="Web-{8210958F-2639-E4E5-074C-8A1A862BDC73}" dt="2022-09-08T10:58:47.052" v="32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laire Brooks" userId="S::claire.brooks@cityandguilds.com::045b5ce1-bb15-4c22-aa7e-c7b600949989" providerId="AD" clId="Web-{8210958F-2639-E4E5-074C-8A1A862BDC73}" dt="2022-09-08T10:56:04.204" v="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8210958F-2639-E4E5-074C-8A1A862BDC73}" dt="2022-09-08T10:57:05.018" v="2"/>
        <pc:sldMkLst>
          <pc:docMk/>
          <pc:sldMk cId="0" sldId="332"/>
        </pc:sldMkLst>
      </pc:sldChg>
      <pc:sldChg chg="modSp">
        <pc:chgData name="Claire Brooks" userId="S::claire.brooks@cityandguilds.com::045b5ce1-bb15-4c22-aa7e-c7b600949989" providerId="AD" clId="Web-{8210958F-2639-E4E5-074C-8A1A862BDC73}" dt="2022-09-08T10:57:48.519" v="22" actId="20577"/>
        <pc:sldMkLst>
          <pc:docMk/>
          <pc:sldMk cId="0" sldId="334"/>
        </pc:sldMkLst>
        <pc:spChg chg="mod">
          <ac:chgData name="Claire Brooks" userId="S::claire.brooks@cityandguilds.com::045b5ce1-bb15-4c22-aa7e-c7b600949989" providerId="AD" clId="Web-{8210958F-2639-E4E5-074C-8A1A862BDC73}" dt="2022-09-08T10:57:48.519" v="22" actId="20577"/>
          <ac:spMkLst>
            <pc:docMk/>
            <pc:sldMk cId="0" sldId="334"/>
            <ac:spMk id="3" creationId="{00000000-0000-0000-0000-000000000000}"/>
          </ac:spMkLst>
        </pc:spChg>
      </pc:sldChg>
      <pc:sldChg chg="del">
        <pc:chgData name="Claire Brooks" userId="S::claire.brooks@cityandguilds.com::045b5ce1-bb15-4c22-aa7e-c7b600949989" providerId="AD" clId="Web-{8210958F-2639-E4E5-074C-8A1A862BDC73}" dt="2022-09-08T10:57:08.112" v="5"/>
        <pc:sldMkLst>
          <pc:docMk/>
          <pc:sldMk cId="3408070394" sldId="368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9.284" v="7"/>
        <pc:sldMkLst>
          <pc:docMk/>
          <pc:sldMk cId="3932542555" sldId="371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0.549" v="9"/>
        <pc:sldMkLst>
          <pc:docMk/>
          <pc:sldMk cId="521964889" sldId="372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9.237" v="18"/>
        <pc:sldMkLst>
          <pc:docMk/>
          <pc:sldMk cId="1847464383" sldId="378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8.034" v="3"/>
        <pc:sldMkLst>
          <pc:docMk/>
          <pc:sldMk cId="3299976292" sldId="379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8.612" v="6"/>
        <pc:sldMkLst>
          <pc:docMk/>
          <pc:sldMk cId="2305775613" sldId="380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9.846" v="8"/>
        <pc:sldMkLst>
          <pc:docMk/>
          <pc:sldMk cId="132413301" sldId="381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7.315" v="15"/>
        <pc:sldMkLst>
          <pc:docMk/>
          <pc:sldMk cId="2788436352" sldId="382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7.331" v="16"/>
        <pc:sldMkLst>
          <pc:docMk/>
          <pc:sldMk cId="1485741446" sldId="383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8.066" v="17"/>
        <pc:sldMkLst>
          <pc:docMk/>
          <pc:sldMk cId="2850968654" sldId="384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2.831" v="13"/>
        <pc:sldMkLst>
          <pc:docMk/>
          <pc:sldMk cId="533908013" sldId="388"/>
        </pc:sldMkLst>
      </pc:sldChg>
      <pc:sldChg chg="delCm">
        <pc:chgData name="Claire Brooks" userId="S::claire.brooks@cityandguilds.com::045b5ce1-bb15-4c22-aa7e-c7b600949989" providerId="AD" clId="Web-{8210958F-2639-E4E5-074C-8A1A862BDC73}" dt="2022-09-08T10:57:24.972" v="19"/>
        <pc:sldMkLst>
          <pc:docMk/>
          <pc:sldMk cId="1685155623" sldId="399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08.049" v="4"/>
        <pc:sldMkLst>
          <pc:docMk/>
          <pc:sldMk cId="1665516419" sldId="402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1.362" v="10"/>
        <pc:sldMkLst>
          <pc:docMk/>
          <pc:sldMk cId="1398909092" sldId="403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2.003" v="11"/>
        <pc:sldMkLst>
          <pc:docMk/>
          <pc:sldMk cId="338579792" sldId="404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2.440" v="12"/>
        <pc:sldMkLst>
          <pc:docMk/>
          <pc:sldMk cId="4272107228" sldId="405"/>
        </pc:sldMkLst>
      </pc:sldChg>
      <pc:sldChg chg="del">
        <pc:chgData name="Claire Brooks" userId="S::claire.brooks@cityandguilds.com::045b5ce1-bb15-4c22-aa7e-c7b600949989" providerId="AD" clId="Web-{8210958F-2639-E4E5-074C-8A1A862BDC73}" dt="2022-09-08T10:57:17.175" v="14"/>
        <pc:sldMkLst>
          <pc:docMk/>
          <pc:sldMk cId="1232834815" sldId="406"/>
        </pc:sldMkLst>
      </pc:sldChg>
      <pc:sldChg chg="delCm">
        <pc:chgData name="Claire Brooks" userId="S::claire.brooks@cityandguilds.com::045b5ce1-bb15-4c22-aa7e-c7b600949989" providerId="AD" clId="Web-{8210958F-2639-E4E5-074C-8A1A862BDC73}" dt="2022-09-08T10:57:34.581" v="20"/>
        <pc:sldMkLst>
          <pc:docMk/>
          <pc:sldMk cId="942821433" sldId="40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 Source: https://4dproducts.co.uk/timeline-of-apple-product-launches/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653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Tutor notes: In 2022, post Covid and a recession Netflix is losing thousands of subscribers following a price rise. What will Netflix management do next to deal with the market changes and customer needs?</a:t>
            </a:r>
          </a:p>
          <a:p>
            <a:r>
              <a:rPr lang="en-GB" dirty="0"/>
              <a:t>Source: www.makeuseof.com/how-when-netflix-start-brief-company-history/#:~:text=Netflix%20was%20founded%20in%201997,returning%20it%20six%20weeks%20late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51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Lego continues to be one of the mot recognised brands on the planet.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Source: https://www.lego.com/en-gb/aboutus/lego-group/the-lego-group-history/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097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980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994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207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0078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E033D9-39CF-2CB3-925F-297821EA98E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8112" y="6021288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340768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Project and change management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/>
                <a:cs typeface="ＭＳ Ｐゴシック" pitchFamily="-105" charset="-128"/>
              </a:rPr>
              <a:t>PowerPoint 3: Factors of organisational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131200"/>
          </a:xfrm>
        </p:spPr>
        <p:txBody>
          <a:bodyPr/>
          <a:lstStyle/>
          <a:p>
            <a:pPr lvl="1"/>
            <a:r>
              <a:rPr lang="en-US" dirty="0">
                <a:ea typeface="ＭＳ Ｐゴシック"/>
              </a:rPr>
              <a:t>Discussed the different factors that increase the urgency of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Reviewed some examples of evolving business and some that failed to change.</a:t>
            </a:r>
            <a:endParaRPr lang="en-US" dirty="0">
              <a:cs typeface="Arial"/>
            </a:endParaRPr>
          </a:p>
          <a:p>
            <a:pPr lvl="1"/>
            <a:r>
              <a:rPr lang="en-US" dirty="0"/>
              <a:t>Discussed how change is constant and why organisations need to evolve to survive.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28724-1F95-4129-810C-299BB244C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  <a:cs typeface="ＭＳ Ｐゴシック" pitchFamily="-105" charset="-128"/>
              </a:rPr>
              <a:t>Learning 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A7A6C-9E4E-4A76-9D80-6BC1141B15B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>
                <a:ea typeface="ＭＳ Ｐゴシック"/>
              </a:rPr>
              <a:t>Discuss the different factors that increase the urgency of change.</a:t>
            </a:r>
            <a:endParaRPr lang="en-US" dirty="0">
              <a:ea typeface="ＭＳ Ｐゴシック"/>
              <a:cs typeface="Arial"/>
            </a:endParaRPr>
          </a:p>
          <a:p>
            <a:pPr lvl="1"/>
            <a:r>
              <a:rPr lang="en-US" dirty="0"/>
              <a:t>Discuss how change is constant and why </a:t>
            </a:r>
            <a:r>
              <a:rPr lang="en-US" dirty="0" err="1"/>
              <a:t>organisations</a:t>
            </a:r>
            <a:r>
              <a:rPr lang="en-US" dirty="0"/>
              <a:t> need to evolve to survive.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14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93EB3-D724-42DE-A6FF-9B8BB30A4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Apple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–</a:t>
            </a:r>
            <a:r>
              <a:rPr lang="en-US" dirty="0"/>
              <a:t> businesses that continue to evolve and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E9E6B-6E9D-424E-A479-060D618B28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Apple has always been considered to be at the forefront of business innovation and evolution.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Apple’s innovations led to making its own iPod obsolete and many of its competitors’ products too.</a:t>
            </a:r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1CD1540-FF75-490D-8340-6DD229456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62527"/>
              </p:ext>
            </p:extLst>
          </p:nvPr>
        </p:nvGraphicFramePr>
        <p:xfrm>
          <a:off x="457200" y="2211060"/>
          <a:ext cx="8229600" cy="287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86763736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08322006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39232476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654157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Apple Computers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800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1976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1998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2001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2017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106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Apple I and upgraded yearly: Mac in 1984 with visual graphic user interface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iMac G3: affordable computer with inbuilt internet access and 56kb modem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iPod: portable digital music player – totally different from Sony Walkman disc player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Introduced iPhone: including digital music features; evolved into smartphones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6508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Startled the computing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Disrupted the computing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Disrupted the music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Disrupted the telecoms industry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644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328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72F2-DFB0-42D1-8F3D-2120AE90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Netflix – businesses that continue to evolve and change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DA133-0D83-4C27-B7BD-06938ADAE4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Netflix has evolved from a video rental company to producing and owning its own content.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2021: Netflix has 209 million subscribers in 190 countries and $25 billion in revenues.</a:t>
            </a: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771827C-3F9F-4DF3-9440-1368CAEE0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96053"/>
              </p:ext>
            </p:extLst>
          </p:nvPr>
        </p:nvGraphicFramePr>
        <p:xfrm>
          <a:off x="457200" y="2152640"/>
          <a:ext cx="8291264" cy="287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816">
                  <a:extLst>
                    <a:ext uri="{9D8B030D-6E8A-4147-A177-3AD203B41FA5}">
                      <a16:colId xmlns:a16="http://schemas.microsoft.com/office/drawing/2014/main" val="2062930756"/>
                    </a:ext>
                  </a:extLst>
                </a:gridCol>
                <a:gridCol w="2072816">
                  <a:extLst>
                    <a:ext uri="{9D8B030D-6E8A-4147-A177-3AD203B41FA5}">
                      <a16:colId xmlns:a16="http://schemas.microsoft.com/office/drawing/2014/main" val="3363330811"/>
                    </a:ext>
                  </a:extLst>
                </a:gridCol>
                <a:gridCol w="2072816">
                  <a:extLst>
                    <a:ext uri="{9D8B030D-6E8A-4147-A177-3AD203B41FA5}">
                      <a16:colId xmlns:a16="http://schemas.microsoft.com/office/drawing/2014/main" val="2008961946"/>
                    </a:ext>
                  </a:extLst>
                </a:gridCol>
                <a:gridCol w="2072816">
                  <a:extLst>
                    <a:ext uri="{9D8B030D-6E8A-4147-A177-3AD203B41FA5}">
                      <a16:colId xmlns:a16="http://schemas.microsoft.com/office/drawing/2014/main" val="1652524555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Netflix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12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1997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2001-2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2010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2012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193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Netflix set up: to rent videos and DVDs using postal services</a:t>
                      </a:r>
                      <a:endParaRPr lang="en-US" sz="1400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2001 reaches one million customers. 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2002 launches on stock exchange: raises $82.1 million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Netflix focuses on streaming services Blockbuster files for bankruptcy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Starts making its own shows: owning its own content and intellectual property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677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Disrupted the video rental industry</a:t>
                      </a:r>
                      <a:endParaRPr lang="en-US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Predicts video streaming will replace DVD players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Destroyed the video rental industry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Disrupted the film and TV media industry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604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728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539BF-06FF-4A40-B2FD-90122D26C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Lego – businesses that continue to evolve and change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9DA2D-DAEC-4A77-811D-5DEAB75EBD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dirty="0"/>
              <a:t>Lego is cited as a company that managed to emerge from the brink of disaster when it changed its products and processes.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  <a:p>
            <a:endParaRPr lang="en-GB" sz="2000" dirty="0"/>
          </a:p>
          <a:p>
            <a:endParaRPr lang="en-GB" dirty="0"/>
          </a:p>
          <a:p>
            <a:endParaRPr lang="en-GB" dirty="0"/>
          </a:p>
          <a:p>
            <a:r>
              <a:rPr lang="en-GB" sz="2000" dirty="0"/>
              <a:t>2015: Lego is named as the most powerful brand, taking over from Ferrari.</a:t>
            </a:r>
            <a:endParaRPr lang="en-GB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518B3F5-CC83-42D1-8D76-28BE54A64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69833"/>
              </p:ext>
            </p:extLst>
          </p:nvPr>
        </p:nvGraphicFramePr>
        <p:xfrm>
          <a:off x="457200" y="2276872"/>
          <a:ext cx="8147248" cy="3020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812">
                  <a:extLst>
                    <a:ext uri="{9D8B030D-6E8A-4147-A177-3AD203B41FA5}">
                      <a16:colId xmlns:a16="http://schemas.microsoft.com/office/drawing/2014/main" val="2374832866"/>
                    </a:ext>
                  </a:extLst>
                </a:gridCol>
                <a:gridCol w="2036812">
                  <a:extLst>
                    <a:ext uri="{9D8B030D-6E8A-4147-A177-3AD203B41FA5}">
                      <a16:colId xmlns:a16="http://schemas.microsoft.com/office/drawing/2014/main" val="1235533816"/>
                    </a:ext>
                  </a:extLst>
                </a:gridCol>
                <a:gridCol w="2036812">
                  <a:extLst>
                    <a:ext uri="{9D8B030D-6E8A-4147-A177-3AD203B41FA5}">
                      <a16:colId xmlns:a16="http://schemas.microsoft.com/office/drawing/2014/main" val="3306633569"/>
                    </a:ext>
                  </a:extLst>
                </a:gridCol>
                <a:gridCol w="2036812">
                  <a:extLst>
                    <a:ext uri="{9D8B030D-6E8A-4147-A177-3AD203B41FA5}">
                      <a16:colId xmlns:a16="http://schemas.microsoft.com/office/drawing/2014/main" val="2045739345"/>
                    </a:ext>
                  </a:extLst>
                </a:gridCol>
              </a:tblGrid>
              <a:tr h="432048">
                <a:tc gridSpan="4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Lego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42089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1932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1998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2004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2012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285531"/>
                  </a:ext>
                </a:extLst>
              </a:tr>
              <a:tr h="911790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Lego invented by Ole Kirk Kristiansen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Named from ‘</a:t>
                      </a:r>
                      <a:r>
                        <a:rPr lang="en-GB" sz="160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 </a:t>
                      </a:r>
                      <a:r>
                        <a:rPr lang="en-GB" sz="1600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godt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’, Danish for to ‘play well’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Lego suffers its first ever business loss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Lego is on the verge of filing for bankruptcy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Moves from physical to digital products using virtual and augmented reality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482275"/>
                  </a:ext>
                </a:extLst>
              </a:tr>
              <a:tr h="911790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Enjoyed constant success for 50+ years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Losses continue for several years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Makes drastic changes to products/processes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Animation films boost sales of physical products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724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480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Urgency in change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At times, circumstances become so urgent that change must happen or the business will die. Lego found this out when on the brink of bankruptcy in 2004.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However, creating a sense of urgency for change is the first step in change management.</a:t>
            </a:r>
          </a:p>
          <a:p>
            <a:pPr marL="0" lvl="1" indent="0">
              <a:buNone/>
            </a:pPr>
            <a:r>
              <a:rPr lang="en-US" b="1" dirty="0"/>
              <a:t>Creating a sense of urgency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Current system/product/processes must change.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Perceived as threat/criticism creates resistance.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Valid reasons/justifications for change needed.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Complacency kills any chance of change. 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Urgency must be clearly communicated.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Consequences of not changing.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357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Urgency in change management – consequences (1)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consequences of not addressing the urgent need for change can overtake some organisations.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2000, the CEO of Blockbuster was given the opportunity to buy Netflix for $50 million. He didn’t think streaming would happen and turned the offer down.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2010, Blockbuster filed for bankruptcy and now no longer exists.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A979F6-071E-D758-E1B6-8F042238CB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31840" y="3789040"/>
            <a:ext cx="2808312" cy="210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5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Urgency in change management – consequences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BlackBerry PDA used to be the market leader in communication technology and was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favoured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by celebrities across the globe. 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With a mini keypad and stylus, used as a phone, for text and for the internet, it was the forerunner of the smartphone.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2013 there were 85 million BlackBerrys in use worldwide. 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It failed to adopt touchscreen technology and                                    was overtaken by Android and iOS phones.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 2017 just 11 million were in use worldwide.</a:t>
            </a:r>
            <a:endParaRPr lang="en-US" dirty="0">
              <a:ea typeface="ＭＳ Ｐゴシック" pitchFamily="-105" charset="-128"/>
            </a:endParaRP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</a:rPr>
              <a:t>In 2018 the last updates and information were                                posted on its website</a:t>
            </a:r>
            <a:r>
              <a:rPr lang="en-US" sz="1800" dirty="0">
                <a:ea typeface="ＭＳ Ｐゴシック" pitchFamily="-105" charset="-128"/>
              </a:rPr>
              <a:t>.</a:t>
            </a:r>
            <a:endParaRPr lang="en-US" sz="16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901CB2-AAE3-34EF-9642-FFE606F1222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03525" y="3991525"/>
            <a:ext cx="2752951" cy="183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5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E9ACD-667C-4266-A91A-F9467E0D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happens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16E9F8-4089-4FC9-8079-42DED0948B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Change is constant – it is not if but when change will happen.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Whatever the situation is now – good or bad – it will pass.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question for business owners/managers is: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How will we respond to change?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Expect change.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Plan for it.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Embrace it.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Build a change culture.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</a:rPr>
              <a:t>In his book, </a:t>
            </a:r>
            <a:r>
              <a:rPr lang="en-US" i="1" dirty="0">
                <a:ea typeface="ＭＳ Ｐゴシック" pitchFamily="-105" charset="-128"/>
              </a:rPr>
              <a:t>A Sense of Urgency</a:t>
            </a:r>
            <a:r>
              <a:rPr lang="en-US" dirty="0">
                <a:ea typeface="ＭＳ Ｐゴシック" pitchFamily="-105" charset="-128"/>
              </a:rPr>
              <a:t>, John Kotter wrote ‘… without that crucial element (urgency) all transformation efforts are doomed’.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8E3C073-77B9-434E-8364-CA2C8215C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4499992" y="2852936"/>
            <a:ext cx="4393213" cy="219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8196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23BDF41C9304D4CA903C9532BEA73C8" ma:contentTypeVersion="4" ma:contentTypeDescription="Create a new document." ma:contentTypeScope="" ma:versionID="ac1a4d6483cdd66125f4f9d4870733d5">
  <xsd:schema xmlns:xsd="http://www.w3.org/2001/XMLSchema" xmlns:xs="http://www.w3.org/2001/XMLSchema" xmlns:p="http://schemas.microsoft.com/office/2006/metadata/properties" xmlns:ns2="aa3a73d2-92de-4e5d-b02b-ecdd82cbb515" targetNamespace="http://schemas.microsoft.com/office/2006/metadata/properties" ma:root="true" ma:fieldsID="f7620a3e6e70d1af3c6630977b08b4a6" ns2:_="">
    <xsd:import namespace="aa3a73d2-92de-4e5d-b02b-ecdd82cbb5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a73d2-92de-4e5d-b02b-ecdd82cbb5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7A788B9-679D-4474-88DF-059C8705CD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a73d2-92de-4e5d-b02b-ecdd82cbb5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5227</TotalTime>
  <Words>988</Words>
  <Application>Microsoft Office PowerPoint</Application>
  <PresentationFormat>On-screen Show (4:3)</PresentationFormat>
  <Paragraphs>143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3: Factors of organisational change</vt:lpstr>
      <vt:lpstr>Learning objectives</vt:lpstr>
      <vt:lpstr>Apple – businesses that continue to evolve and change</vt:lpstr>
      <vt:lpstr>Netflix – businesses that continue to evolve and change </vt:lpstr>
      <vt:lpstr>Lego – businesses that continue to evolve and change </vt:lpstr>
      <vt:lpstr>Urgency in change management</vt:lpstr>
      <vt:lpstr>Urgency in change management – consequences (1)</vt:lpstr>
      <vt:lpstr>Urgency in change management – consequences (2)</vt:lpstr>
      <vt:lpstr>Change happens 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579</cp:revision>
  <dcterms:created xsi:type="dcterms:W3CDTF">2013-05-28T00:38:54Z</dcterms:created>
  <dcterms:modified xsi:type="dcterms:W3CDTF">2025-11-20T15:34:36Z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