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5"/>
  </p:notesMasterIdLst>
  <p:handoutMasterIdLst>
    <p:handoutMasterId r:id="rId36"/>
  </p:handoutMasterIdLst>
  <p:sldIdLst>
    <p:sldId id="256" r:id="rId5"/>
    <p:sldId id="328" r:id="rId6"/>
    <p:sldId id="332" r:id="rId7"/>
    <p:sldId id="412" r:id="rId8"/>
    <p:sldId id="379" r:id="rId9"/>
    <p:sldId id="368" r:id="rId10"/>
    <p:sldId id="455" r:id="rId11"/>
    <p:sldId id="456" r:id="rId12"/>
    <p:sldId id="426" r:id="rId13"/>
    <p:sldId id="427" r:id="rId14"/>
    <p:sldId id="428" r:id="rId15"/>
    <p:sldId id="452" r:id="rId16"/>
    <p:sldId id="402" r:id="rId17"/>
    <p:sldId id="443" r:id="rId18"/>
    <p:sldId id="414" r:id="rId19"/>
    <p:sldId id="453" r:id="rId20"/>
    <p:sldId id="447" r:id="rId21"/>
    <p:sldId id="448" r:id="rId22"/>
    <p:sldId id="415" r:id="rId23"/>
    <p:sldId id="430" r:id="rId24"/>
    <p:sldId id="445" r:id="rId25"/>
    <p:sldId id="417" r:id="rId26"/>
    <p:sldId id="435" r:id="rId27"/>
    <p:sldId id="449" r:id="rId28"/>
    <p:sldId id="454" r:id="rId29"/>
    <p:sldId id="438" r:id="rId30"/>
    <p:sldId id="439" r:id="rId31"/>
    <p:sldId id="451" r:id="rId32"/>
    <p:sldId id="457" r:id="rId33"/>
    <p:sldId id="267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66FF99"/>
    <a:srgbClr val="66FFFF"/>
    <a:srgbClr val="00FF99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A5706D-E391-4EDA-A2D8-63815570D683}" v="27" dt="2022-09-21T10:20:13.771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2362" autoAdjust="0"/>
    <p:restoredTop sz="86395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8DA5706D-E391-4EDA-A2D8-63815570D683}"/>
    <pc:docChg chg="undo custSel addSld delSld modSld modMainMaster">
      <pc:chgData name="Eve Thould" userId="38451c84653f422f" providerId="LiveId" clId="{8DA5706D-E391-4EDA-A2D8-63815570D683}" dt="2022-09-21T11:09:56.426" v="3783" actId="255"/>
      <pc:docMkLst>
        <pc:docMk/>
      </pc:docMkLst>
      <pc:sldChg chg="delSp mod">
        <pc:chgData name="Eve Thould" userId="38451c84653f422f" providerId="LiveId" clId="{8DA5706D-E391-4EDA-A2D8-63815570D683}" dt="2022-09-20T14:31:14.600" v="0" actId="21"/>
        <pc:sldMkLst>
          <pc:docMk/>
          <pc:sldMk cId="0" sldId="256"/>
        </pc:sldMkLst>
        <pc:spChg chg="del">
          <ac:chgData name="Eve Thould" userId="38451c84653f422f" providerId="LiveId" clId="{8DA5706D-E391-4EDA-A2D8-63815570D683}" dt="2022-09-20T14:31:14.600" v="0" actId="21"/>
          <ac:spMkLst>
            <pc:docMk/>
            <pc:sldMk cId="0" sldId="256"/>
            <ac:spMk id="2" creationId="{77D5AFC0-A569-F282-A2A3-8FB0731D7E42}"/>
          </ac:spMkLst>
        </pc:spChg>
      </pc:sldChg>
      <pc:sldChg chg="addSp modSp mod">
        <pc:chgData name="Eve Thould" userId="38451c84653f422f" providerId="LiveId" clId="{8DA5706D-E391-4EDA-A2D8-63815570D683}" dt="2022-09-21T09:02:10.700" v="1721" actId="14826"/>
        <pc:sldMkLst>
          <pc:docMk/>
          <pc:sldMk cId="0" sldId="332"/>
        </pc:sldMkLst>
        <pc:spChg chg="mod">
          <ac:chgData name="Eve Thould" userId="38451c84653f422f" providerId="LiveId" clId="{8DA5706D-E391-4EDA-A2D8-63815570D683}" dt="2022-09-20T14:40:35.176" v="41" actId="20577"/>
          <ac:spMkLst>
            <pc:docMk/>
            <pc:sldMk cId="0" sldId="332"/>
            <ac:spMk id="3" creationId="{00000000-0000-0000-0000-000000000000}"/>
          </ac:spMkLst>
        </pc:spChg>
        <pc:picChg chg="add mod">
          <ac:chgData name="Eve Thould" userId="38451c84653f422f" providerId="LiveId" clId="{8DA5706D-E391-4EDA-A2D8-63815570D683}" dt="2022-09-21T09:02:10.700" v="1721" actId="14826"/>
          <ac:picMkLst>
            <pc:docMk/>
            <pc:sldMk cId="0" sldId="332"/>
            <ac:picMk id="3074" creationId="{2BA09746-9587-4AF7-A141-3B1958214204}"/>
          </ac:picMkLst>
        </pc:picChg>
      </pc:sldChg>
      <pc:sldChg chg="del">
        <pc:chgData name="Eve Thould" userId="38451c84653f422f" providerId="LiveId" clId="{8DA5706D-E391-4EDA-A2D8-63815570D683}" dt="2022-09-21T09:43:29.628" v="3779" actId="2696"/>
        <pc:sldMkLst>
          <pc:docMk/>
          <pc:sldMk cId="0" sldId="334"/>
        </pc:sldMkLst>
      </pc:sldChg>
      <pc:sldChg chg="modSp mod">
        <pc:chgData name="Eve Thould" userId="38451c84653f422f" providerId="LiveId" clId="{8DA5706D-E391-4EDA-A2D8-63815570D683}" dt="2022-09-21T09:04:16.534" v="1730" actId="20577"/>
        <pc:sldMkLst>
          <pc:docMk/>
          <pc:sldMk cId="3408070394" sldId="368"/>
        </pc:sldMkLst>
        <pc:spChg chg="mod">
          <ac:chgData name="Eve Thould" userId="38451c84653f422f" providerId="LiveId" clId="{8DA5706D-E391-4EDA-A2D8-63815570D683}" dt="2022-09-21T09:04:09.705" v="1729" actId="1076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Eve Thould" userId="38451c84653f422f" providerId="LiveId" clId="{8DA5706D-E391-4EDA-A2D8-63815570D683}" dt="2022-09-21T09:04:16.534" v="1730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0T14:40:55.234" v="53" actId="20577"/>
        <pc:sldMkLst>
          <pc:docMk/>
          <pc:sldMk cId="3299976292" sldId="379"/>
        </pc:sldMkLst>
        <pc:spChg chg="mod">
          <ac:chgData name="Eve Thould" userId="38451c84653f422f" providerId="LiveId" clId="{8DA5706D-E391-4EDA-A2D8-63815570D683}" dt="2022-09-20T14:40:55.234" v="53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delSp modSp mod delCm">
        <pc:chgData name="Eve Thould" userId="38451c84653f422f" providerId="LiveId" clId="{8DA5706D-E391-4EDA-A2D8-63815570D683}" dt="2022-09-20T14:51:53.563" v="119" actId="20577"/>
        <pc:sldMkLst>
          <pc:docMk/>
          <pc:sldMk cId="1665516419" sldId="402"/>
        </pc:sldMkLst>
        <pc:spChg chg="del mod">
          <ac:chgData name="Eve Thould" userId="38451c84653f422f" providerId="LiveId" clId="{8DA5706D-E391-4EDA-A2D8-63815570D683}" dt="2022-09-20T14:51:39.376" v="114"/>
          <ac:spMkLst>
            <pc:docMk/>
            <pc:sldMk cId="1665516419" sldId="402"/>
            <ac:spMk id="2" creationId="{9D8C045D-C207-7495-6C48-B25AC53F4144}"/>
          </ac:spMkLst>
        </pc:spChg>
        <pc:spChg chg="mod">
          <ac:chgData name="Eve Thould" userId="38451c84653f422f" providerId="LiveId" clId="{8DA5706D-E391-4EDA-A2D8-63815570D683}" dt="2022-09-20T14:51:53.563" v="119" actId="20577"/>
          <ac:spMkLst>
            <pc:docMk/>
            <pc:sldMk cId="1665516419" sldId="402"/>
            <ac:spMk id="3075" creationId="{00000000-0000-0000-0000-000000000000}"/>
          </ac:spMkLst>
        </pc:spChg>
        <pc:picChg chg="del">
          <ac:chgData name="Eve Thould" userId="38451c84653f422f" providerId="LiveId" clId="{8DA5706D-E391-4EDA-A2D8-63815570D683}" dt="2022-09-20T14:51:39.361" v="112" actId="21"/>
          <ac:picMkLst>
            <pc:docMk/>
            <pc:sldMk cId="1665516419" sldId="402"/>
            <ac:picMk id="5" creationId="{1DB29715-2E1E-C39F-E69A-BF95DF44AFF6}"/>
          </ac:picMkLst>
        </pc:picChg>
      </pc:sldChg>
      <pc:sldChg chg="addSp modSp mod">
        <pc:chgData name="Eve Thould" userId="38451c84653f422f" providerId="LiveId" clId="{8DA5706D-E391-4EDA-A2D8-63815570D683}" dt="2022-09-21T09:03:48.197" v="1728" actId="14826"/>
        <pc:sldMkLst>
          <pc:docMk/>
          <pc:sldMk cId="516005666" sldId="412"/>
        </pc:sldMkLst>
        <pc:spChg chg="mod">
          <ac:chgData name="Eve Thould" userId="38451c84653f422f" providerId="LiveId" clId="{8DA5706D-E391-4EDA-A2D8-63815570D683}" dt="2022-09-21T09:03:15.672" v="1724" actId="14100"/>
          <ac:spMkLst>
            <pc:docMk/>
            <pc:sldMk cId="516005666" sldId="412"/>
            <ac:spMk id="3" creationId="{00000000-0000-0000-0000-000000000000}"/>
          </ac:spMkLst>
        </pc:spChg>
        <pc:picChg chg="add mod">
          <ac:chgData name="Eve Thould" userId="38451c84653f422f" providerId="LiveId" clId="{8DA5706D-E391-4EDA-A2D8-63815570D683}" dt="2022-09-21T09:03:48.197" v="1728" actId="14826"/>
          <ac:picMkLst>
            <pc:docMk/>
            <pc:sldMk cId="516005666" sldId="412"/>
            <ac:picMk id="5122" creationId="{C5193F3F-CBBA-48DD-8CA9-1BD94E3B0F29}"/>
          </ac:picMkLst>
        </pc:picChg>
      </pc:sldChg>
      <pc:sldChg chg="modSp mod delCm">
        <pc:chgData name="Eve Thould" userId="38451c84653f422f" providerId="LiveId" clId="{8DA5706D-E391-4EDA-A2D8-63815570D683}" dt="2022-09-21T11:09:56.426" v="3783" actId="255"/>
        <pc:sldMkLst>
          <pc:docMk/>
          <pc:sldMk cId="1443380523" sldId="414"/>
        </pc:sldMkLst>
        <pc:spChg chg="mod">
          <ac:chgData name="Eve Thould" userId="38451c84653f422f" providerId="LiveId" clId="{8DA5706D-E391-4EDA-A2D8-63815570D683}" dt="2022-09-21T11:09:56.426" v="3783" actId="255"/>
          <ac:spMkLst>
            <pc:docMk/>
            <pc:sldMk cId="1443380523" sldId="414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4:39:22.019" v="28" actId="14100"/>
          <ac:picMkLst>
            <pc:docMk/>
            <pc:sldMk cId="1443380523" sldId="414"/>
            <ac:picMk id="5" creationId="{FA271B82-E520-5DDB-5708-676DC7CBDE6A}"/>
          </ac:picMkLst>
        </pc:picChg>
      </pc:sldChg>
      <pc:sldChg chg="modSp mod">
        <pc:chgData name="Eve Thould" userId="38451c84653f422f" providerId="LiveId" clId="{8DA5706D-E391-4EDA-A2D8-63815570D683}" dt="2022-09-20T15:02:55.700" v="1062" actId="948"/>
        <pc:sldMkLst>
          <pc:docMk/>
          <pc:sldMk cId="1671070526" sldId="415"/>
        </pc:sldMkLst>
        <pc:spChg chg="mod">
          <ac:chgData name="Eve Thould" userId="38451c84653f422f" providerId="LiveId" clId="{8DA5706D-E391-4EDA-A2D8-63815570D683}" dt="2022-09-20T15:02:55.700" v="1062" actId="948"/>
          <ac:spMkLst>
            <pc:docMk/>
            <pc:sldMk cId="1671070526" sldId="415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2:47.512" v="1061" actId="1076"/>
          <ac:picMkLst>
            <pc:docMk/>
            <pc:sldMk cId="1671070526" sldId="415"/>
            <ac:picMk id="6" creationId="{4B4C6F4D-0E53-146D-D377-A523CAE284F2}"/>
          </ac:picMkLst>
        </pc:picChg>
      </pc:sldChg>
      <pc:sldChg chg="modSp mod delCm">
        <pc:chgData name="Eve Thould" userId="38451c84653f422f" providerId="LiveId" clId="{8DA5706D-E391-4EDA-A2D8-63815570D683}" dt="2022-09-21T09:41:47.353" v="3773" actId="1076"/>
        <pc:sldMkLst>
          <pc:docMk/>
          <pc:sldMk cId="402579315" sldId="417"/>
        </pc:sldMkLst>
        <pc:spChg chg="mod">
          <ac:chgData name="Eve Thould" userId="38451c84653f422f" providerId="LiveId" clId="{8DA5706D-E391-4EDA-A2D8-63815570D683}" dt="2022-09-20T15:05:06.114" v="1123" actId="20577"/>
          <ac:spMkLst>
            <pc:docMk/>
            <pc:sldMk cId="402579315" sldId="417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1T09:41:47.353" v="3773" actId="1076"/>
          <ac:picMkLst>
            <pc:docMk/>
            <pc:sldMk cId="402579315" sldId="417"/>
            <ac:picMk id="5" creationId="{218EA2B3-1331-B527-7F6F-A16A988E3237}"/>
          </ac:picMkLst>
        </pc:picChg>
      </pc:sldChg>
      <pc:sldChg chg="modSp mod">
        <pc:chgData name="Eve Thould" userId="38451c84653f422f" providerId="LiveId" clId="{8DA5706D-E391-4EDA-A2D8-63815570D683}" dt="2022-09-20T14:41:34.220" v="65" actId="20577"/>
        <pc:sldMkLst>
          <pc:docMk/>
          <pc:sldMk cId="3037099089" sldId="426"/>
        </pc:sldMkLst>
        <pc:spChg chg="mod">
          <ac:chgData name="Eve Thould" userId="38451c84653f422f" providerId="LiveId" clId="{8DA5706D-E391-4EDA-A2D8-63815570D683}" dt="2022-09-20T14:41:34.220" v="65" actId="20577"/>
          <ac:spMkLst>
            <pc:docMk/>
            <pc:sldMk cId="3037099089" sldId="426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1T11:09:05.969" v="3781" actId="404"/>
        <pc:sldMkLst>
          <pc:docMk/>
          <pc:sldMk cId="269153694" sldId="427"/>
        </pc:sldMkLst>
        <pc:spChg chg="mod">
          <ac:chgData name="Eve Thould" userId="38451c84653f422f" providerId="LiveId" clId="{8DA5706D-E391-4EDA-A2D8-63815570D683}" dt="2022-09-21T11:09:05.969" v="3781" actId="404"/>
          <ac:spMkLst>
            <pc:docMk/>
            <pc:sldMk cId="269153694" sldId="427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1T11:09:12.944" v="3782" actId="20577"/>
        <pc:sldMkLst>
          <pc:docMk/>
          <pc:sldMk cId="1217362391" sldId="428"/>
        </pc:sldMkLst>
        <pc:spChg chg="mod">
          <ac:chgData name="Eve Thould" userId="38451c84653f422f" providerId="LiveId" clId="{8DA5706D-E391-4EDA-A2D8-63815570D683}" dt="2022-09-21T11:09:12.944" v="3782" actId="20577"/>
          <ac:spMkLst>
            <pc:docMk/>
            <pc:sldMk cId="1217362391" sldId="428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4:43:03.865" v="81" actId="1035"/>
          <ac:picMkLst>
            <pc:docMk/>
            <pc:sldMk cId="1217362391" sldId="428"/>
            <ac:picMk id="8" creationId="{21B6BBDE-46EF-C215-CB21-99A58A0EB540}"/>
          </ac:picMkLst>
        </pc:picChg>
      </pc:sldChg>
      <pc:sldChg chg="del">
        <pc:chgData name="Eve Thould" userId="38451c84653f422f" providerId="LiveId" clId="{8DA5706D-E391-4EDA-A2D8-63815570D683}" dt="2022-09-21T08:55:10.480" v="1699" actId="2696"/>
        <pc:sldMkLst>
          <pc:docMk/>
          <pc:sldMk cId="3915306779" sldId="433"/>
        </pc:sldMkLst>
      </pc:sldChg>
      <pc:sldChg chg="modSp mod">
        <pc:chgData name="Eve Thould" userId="38451c84653f422f" providerId="LiveId" clId="{8DA5706D-E391-4EDA-A2D8-63815570D683}" dt="2022-09-20T15:05:40.583" v="1129" actId="20577"/>
        <pc:sldMkLst>
          <pc:docMk/>
          <pc:sldMk cId="1001555288" sldId="435"/>
        </pc:sldMkLst>
        <pc:spChg chg="mod">
          <ac:chgData name="Eve Thould" userId="38451c84653f422f" providerId="LiveId" clId="{8DA5706D-E391-4EDA-A2D8-63815570D683}" dt="2022-09-20T15:05:40.583" v="1129" actId="20577"/>
          <ac:spMkLst>
            <pc:docMk/>
            <pc:sldMk cId="1001555288" sldId="435"/>
            <ac:spMk id="3" creationId="{00000000-0000-0000-0000-000000000000}"/>
          </ac:spMkLst>
        </pc:spChg>
      </pc:sldChg>
      <pc:sldChg chg="modSp mod">
        <pc:chgData name="Eve Thould" userId="38451c84653f422f" providerId="LiveId" clId="{8DA5706D-E391-4EDA-A2D8-63815570D683}" dt="2022-09-21T08:55:34.686" v="1702" actId="1076"/>
        <pc:sldMkLst>
          <pc:docMk/>
          <pc:sldMk cId="1673289036" sldId="438"/>
        </pc:sldMkLst>
        <pc:spChg chg="mod">
          <ac:chgData name="Eve Thould" userId="38451c84653f422f" providerId="LiveId" clId="{8DA5706D-E391-4EDA-A2D8-63815570D683}" dt="2022-09-21T08:55:32.362" v="1701" actId="1076"/>
          <ac:spMkLst>
            <pc:docMk/>
            <pc:sldMk cId="1673289036" sldId="438"/>
            <ac:spMk id="5123" creationId="{00000000-0000-0000-0000-000000000000}"/>
          </ac:spMkLst>
        </pc:spChg>
        <pc:graphicFrameChg chg="mod modGraphic">
          <ac:chgData name="Eve Thould" userId="38451c84653f422f" providerId="LiveId" clId="{8DA5706D-E391-4EDA-A2D8-63815570D683}" dt="2022-09-21T08:55:34.686" v="1702" actId="1076"/>
          <ac:graphicFrameMkLst>
            <pc:docMk/>
            <pc:sldMk cId="1673289036" sldId="438"/>
            <ac:graphicFrameMk id="2" creationId="{F6CD2CE8-68F0-82B2-1566-A1BD58031247}"/>
          </ac:graphicFrameMkLst>
        </pc:graphicFrameChg>
      </pc:sldChg>
      <pc:sldChg chg="modSp mod">
        <pc:chgData name="Eve Thould" userId="38451c84653f422f" providerId="LiveId" clId="{8DA5706D-E391-4EDA-A2D8-63815570D683}" dt="2022-09-21T08:58:50.014" v="1712" actId="404"/>
        <pc:sldMkLst>
          <pc:docMk/>
          <pc:sldMk cId="2322422421" sldId="439"/>
        </pc:sldMkLst>
        <pc:spChg chg="mod">
          <ac:chgData name="Eve Thould" userId="38451c84653f422f" providerId="LiveId" clId="{8DA5706D-E391-4EDA-A2D8-63815570D683}" dt="2022-09-21T08:58:50.014" v="1712" actId="404"/>
          <ac:spMkLst>
            <pc:docMk/>
            <pc:sldMk cId="2322422421" sldId="439"/>
            <ac:spMk id="5123" creationId="{00000000-0000-0000-0000-000000000000}"/>
          </ac:spMkLst>
        </pc:spChg>
      </pc:sldChg>
      <pc:sldChg chg="modSp del mod delCm">
        <pc:chgData name="Eve Thould" userId="38451c84653f422f" providerId="LiveId" clId="{8DA5706D-E391-4EDA-A2D8-63815570D683}" dt="2022-09-21T09:12:10.172" v="2864" actId="2696"/>
        <pc:sldMkLst>
          <pc:docMk/>
          <pc:sldMk cId="4014658861" sldId="440"/>
        </pc:sldMkLst>
        <pc:spChg chg="mod">
          <ac:chgData name="Eve Thould" userId="38451c84653f422f" providerId="LiveId" clId="{8DA5706D-E391-4EDA-A2D8-63815570D683}" dt="2022-09-20T14:41:24.327" v="59" actId="1076"/>
          <ac:spMkLst>
            <pc:docMk/>
            <pc:sldMk cId="4014658861" sldId="440"/>
            <ac:spMk id="3" creationId="{00000000-0000-0000-0000-000000000000}"/>
          </ac:spMkLst>
        </pc:spChg>
        <pc:graphicFrameChg chg="mod ord">
          <ac:chgData name="Eve Thould" userId="38451c84653f422f" providerId="LiveId" clId="{8DA5706D-E391-4EDA-A2D8-63815570D683}" dt="2022-09-20T14:32:10.048" v="4" actId="5736"/>
          <ac:graphicFrameMkLst>
            <pc:docMk/>
            <pc:sldMk cId="4014658861" sldId="440"/>
            <ac:graphicFrameMk id="4" creationId="{F5413C56-DC05-3A46-8EBA-469A17CA3EF2}"/>
          </ac:graphicFrameMkLst>
        </pc:graphicFrameChg>
      </pc:sldChg>
      <pc:sldChg chg="addSp delSp modSp del mod">
        <pc:chgData name="Eve Thould" userId="38451c84653f422f" providerId="LiveId" clId="{8DA5706D-E391-4EDA-A2D8-63815570D683}" dt="2022-09-20T14:49:27.062" v="107" actId="2696"/>
        <pc:sldMkLst>
          <pc:docMk/>
          <pc:sldMk cId="1711408777" sldId="441"/>
        </pc:sldMkLst>
        <pc:graphicFrameChg chg="del">
          <ac:chgData name="Eve Thould" userId="38451c84653f422f" providerId="LiveId" clId="{8DA5706D-E391-4EDA-A2D8-63815570D683}" dt="2022-09-20T14:46:53.950" v="82" actId="21"/>
          <ac:graphicFrameMkLst>
            <pc:docMk/>
            <pc:sldMk cId="1711408777" sldId="441"/>
            <ac:graphicFrameMk id="4" creationId="{F5413C56-DC05-3A46-8EBA-469A17CA3EF2}"/>
          </ac:graphicFrameMkLst>
        </pc:graphicFrameChg>
        <pc:graphicFrameChg chg="add mod modGraphic">
          <ac:chgData name="Eve Thould" userId="38451c84653f422f" providerId="LiveId" clId="{8DA5706D-E391-4EDA-A2D8-63815570D683}" dt="2022-09-20T14:48:09.046" v="95"/>
          <ac:graphicFrameMkLst>
            <pc:docMk/>
            <pc:sldMk cId="1711408777" sldId="441"/>
            <ac:graphicFrameMk id="5" creationId="{DF0EAD07-6BBB-44B6-B70B-B777ACF98A22}"/>
          </ac:graphicFrameMkLst>
        </pc:graphicFrameChg>
      </pc:sldChg>
      <pc:sldChg chg="del">
        <pc:chgData name="Eve Thould" userId="38451c84653f422f" providerId="LiveId" clId="{8DA5706D-E391-4EDA-A2D8-63815570D683}" dt="2022-09-21T09:22:23.392" v="3765" actId="2696"/>
        <pc:sldMkLst>
          <pc:docMk/>
          <pc:sldMk cId="2694567131" sldId="442"/>
        </pc:sldMkLst>
      </pc:sldChg>
      <pc:sldChg chg="modSp mod">
        <pc:chgData name="Eve Thould" userId="38451c84653f422f" providerId="LiveId" clId="{8DA5706D-E391-4EDA-A2D8-63815570D683}" dt="2022-09-21T09:15:45.780" v="2894" actId="20577"/>
        <pc:sldMkLst>
          <pc:docMk/>
          <pc:sldMk cId="3191935963" sldId="443"/>
        </pc:sldMkLst>
        <pc:spChg chg="mod">
          <ac:chgData name="Eve Thould" userId="38451c84653f422f" providerId="LiveId" clId="{8DA5706D-E391-4EDA-A2D8-63815570D683}" dt="2022-09-21T09:15:45.780" v="2894" actId="20577"/>
          <ac:spMkLst>
            <pc:docMk/>
            <pc:sldMk cId="3191935963" sldId="443"/>
            <ac:spMk id="3075" creationId="{00000000-0000-0000-0000-000000000000}"/>
          </ac:spMkLst>
        </pc:spChg>
        <pc:picChg chg="mod">
          <ac:chgData name="Eve Thould" userId="38451c84653f422f" providerId="LiveId" clId="{8DA5706D-E391-4EDA-A2D8-63815570D683}" dt="2022-09-20T14:53:19.562" v="134" actId="1076"/>
          <ac:picMkLst>
            <pc:docMk/>
            <pc:sldMk cId="3191935963" sldId="443"/>
            <ac:picMk id="3" creationId="{BC44A9B9-42A0-D718-75DC-971C3432AA74}"/>
          </ac:picMkLst>
        </pc:picChg>
      </pc:sldChg>
      <pc:sldChg chg="modSp mod">
        <pc:chgData name="Eve Thould" userId="38451c84653f422f" providerId="LiveId" clId="{8DA5706D-E391-4EDA-A2D8-63815570D683}" dt="2022-09-20T15:00:40.460" v="1042" actId="14826"/>
        <pc:sldMkLst>
          <pc:docMk/>
          <pc:sldMk cId="830648054" sldId="447"/>
        </pc:sldMkLst>
        <pc:spChg chg="mod">
          <ac:chgData name="Eve Thould" userId="38451c84653f422f" providerId="LiveId" clId="{8DA5706D-E391-4EDA-A2D8-63815570D683}" dt="2022-09-20T14:59:56.022" v="1038" actId="12"/>
          <ac:spMkLst>
            <pc:docMk/>
            <pc:sldMk cId="830648054" sldId="447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0:40.460" v="1042" actId="14826"/>
          <ac:picMkLst>
            <pc:docMk/>
            <pc:sldMk cId="830648054" sldId="447"/>
            <ac:picMk id="6" creationId="{88F2B73C-CEDD-8DFF-1487-24FC9C85588F}"/>
          </ac:picMkLst>
        </pc:picChg>
      </pc:sldChg>
      <pc:sldChg chg="modSp mod">
        <pc:chgData name="Eve Thould" userId="38451c84653f422f" providerId="LiveId" clId="{8DA5706D-E391-4EDA-A2D8-63815570D683}" dt="2022-09-20T15:01:47.149" v="1051" actId="14826"/>
        <pc:sldMkLst>
          <pc:docMk/>
          <pc:sldMk cId="2369108639" sldId="448"/>
        </pc:sldMkLst>
        <pc:spChg chg="mod">
          <ac:chgData name="Eve Thould" userId="38451c84653f422f" providerId="LiveId" clId="{8DA5706D-E391-4EDA-A2D8-63815570D683}" dt="2022-09-20T15:01:00.186" v="1050" actId="20577"/>
          <ac:spMkLst>
            <pc:docMk/>
            <pc:sldMk cId="2369108639" sldId="448"/>
            <ac:spMk id="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1:47.149" v="1051" actId="14826"/>
          <ac:picMkLst>
            <pc:docMk/>
            <pc:sldMk cId="2369108639" sldId="448"/>
            <ac:picMk id="6" creationId="{664F2AB8-E64B-6000-D1BC-EE85A02B171D}"/>
          </ac:picMkLst>
        </pc:picChg>
      </pc:sldChg>
      <pc:sldChg chg="modSp mod">
        <pc:chgData name="Eve Thould" userId="38451c84653f422f" providerId="LiveId" clId="{8DA5706D-E391-4EDA-A2D8-63815570D683}" dt="2022-09-20T15:05:56.799" v="1131" actId="20577"/>
        <pc:sldMkLst>
          <pc:docMk/>
          <pc:sldMk cId="1338122720" sldId="449"/>
        </pc:sldMkLst>
        <pc:spChg chg="mod">
          <ac:chgData name="Eve Thould" userId="38451c84653f422f" providerId="LiveId" clId="{8DA5706D-E391-4EDA-A2D8-63815570D683}" dt="2022-09-20T15:05:56.799" v="1131" actId="20577"/>
          <ac:spMkLst>
            <pc:docMk/>
            <pc:sldMk cId="1338122720" sldId="449"/>
            <ac:spMk id="3" creationId="{00000000-0000-0000-0000-000000000000}"/>
          </ac:spMkLst>
        </pc:spChg>
      </pc:sldChg>
      <pc:sldChg chg="delSp modSp mod delCm">
        <pc:chgData name="Eve Thould" userId="38451c84653f422f" providerId="LiveId" clId="{8DA5706D-E391-4EDA-A2D8-63815570D683}" dt="2022-09-21T08:58:58.039" v="1716" actId="20577"/>
        <pc:sldMkLst>
          <pc:docMk/>
          <pc:sldMk cId="1782930234" sldId="451"/>
        </pc:sldMkLst>
        <pc:spChg chg="mod">
          <ac:chgData name="Eve Thould" userId="38451c84653f422f" providerId="LiveId" clId="{8DA5706D-E391-4EDA-A2D8-63815570D683}" dt="2022-09-21T08:58:58.039" v="1716" actId="20577"/>
          <ac:spMkLst>
            <pc:docMk/>
            <pc:sldMk cId="1782930234" sldId="451"/>
            <ac:spMk id="5123" creationId="{00000000-0000-0000-0000-000000000000}"/>
          </ac:spMkLst>
        </pc:spChg>
        <pc:picChg chg="mod">
          <ac:chgData name="Eve Thould" userId="38451c84653f422f" providerId="LiveId" clId="{8DA5706D-E391-4EDA-A2D8-63815570D683}" dt="2022-09-20T15:07:50.095" v="1135" actId="1076"/>
          <ac:picMkLst>
            <pc:docMk/>
            <pc:sldMk cId="1782930234" sldId="451"/>
            <ac:picMk id="4" creationId="{83B46153-E764-869E-8B25-5DBEE2D9C325}"/>
          </ac:picMkLst>
        </pc:picChg>
        <pc:picChg chg="del">
          <ac:chgData name="Eve Thould" userId="38451c84653f422f" providerId="LiveId" clId="{8DA5706D-E391-4EDA-A2D8-63815570D683}" dt="2022-09-20T15:07:44.623" v="1133" actId="21"/>
          <ac:picMkLst>
            <pc:docMk/>
            <pc:sldMk cId="1782930234" sldId="451"/>
            <ac:picMk id="8" creationId="{CCC2B5E0-4AF2-111B-79E0-30287BEF0BD8}"/>
          </ac:picMkLst>
        </pc:picChg>
      </pc:sldChg>
      <pc:sldChg chg="addSp modSp new mod">
        <pc:chgData name="Eve Thould" userId="38451c84653f422f" providerId="LiveId" clId="{8DA5706D-E391-4EDA-A2D8-63815570D683}" dt="2022-09-20T14:49:44.048" v="110" actId="404"/>
        <pc:sldMkLst>
          <pc:docMk/>
          <pc:sldMk cId="966393399" sldId="452"/>
        </pc:sldMkLst>
        <pc:spChg chg="mod">
          <ac:chgData name="Eve Thould" userId="38451c84653f422f" providerId="LiveId" clId="{8DA5706D-E391-4EDA-A2D8-63815570D683}" dt="2022-09-20T14:48:31.697" v="97"/>
          <ac:spMkLst>
            <pc:docMk/>
            <pc:sldMk cId="966393399" sldId="452"/>
            <ac:spMk id="2" creationId="{9E58DAE2-D447-4472-821E-91D754F28F27}"/>
          </ac:spMkLst>
        </pc:spChg>
        <pc:spChg chg="mod">
          <ac:chgData name="Eve Thould" userId="38451c84653f422f" providerId="LiveId" clId="{8DA5706D-E391-4EDA-A2D8-63815570D683}" dt="2022-09-20T14:49:10.544" v="104" actId="404"/>
          <ac:spMkLst>
            <pc:docMk/>
            <pc:sldMk cId="966393399" sldId="452"/>
            <ac:spMk id="3" creationId="{FB4683AB-9039-4719-B9ED-908B04E50E99}"/>
          </ac:spMkLst>
        </pc:spChg>
        <pc:graphicFrameChg chg="add mod modGraphic">
          <ac:chgData name="Eve Thould" userId="38451c84653f422f" providerId="LiveId" clId="{8DA5706D-E391-4EDA-A2D8-63815570D683}" dt="2022-09-20T14:49:44.048" v="110" actId="404"/>
          <ac:graphicFrameMkLst>
            <pc:docMk/>
            <pc:sldMk cId="966393399" sldId="452"/>
            <ac:graphicFrameMk id="4" creationId="{C3F9CEE6-9E86-4E92-B294-4FC9A4F0EACB}"/>
          </ac:graphicFrameMkLst>
        </pc:graphicFrameChg>
      </pc:sldChg>
      <pc:sldChg chg="addSp delSp modSp new mod">
        <pc:chgData name="Eve Thould" userId="38451c84653f422f" providerId="LiveId" clId="{8DA5706D-E391-4EDA-A2D8-63815570D683}" dt="2022-09-20T14:59:23.411" v="1032" actId="404"/>
        <pc:sldMkLst>
          <pc:docMk/>
          <pc:sldMk cId="770294715" sldId="453"/>
        </pc:sldMkLst>
        <pc:spChg chg="mod">
          <ac:chgData name="Eve Thould" userId="38451c84653f422f" providerId="LiveId" clId="{8DA5706D-E391-4EDA-A2D8-63815570D683}" dt="2022-09-20T14:53:52.173" v="136"/>
          <ac:spMkLst>
            <pc:docMk/>
            <pc:sldMk cId="770294715" sldId="453"/>
            <ac:spMk id="2" creationId="{412CA224-5012-438F-A698-1753B9130127}"/>
          </ac:spMkLst>
        </pc:spChg>
        <pc:spChg chg="mod">
          <ac:chgData name="Eve Thould" userId="38451c84653f422f" providerId="LiveId" clId="{8DA5706D-E391-4EDA-A2D8-63815570D683}" dt="2022-09-20T14:54:02.098" v="138" actId="14100"/>
          <ac:spMkLst>
            <pc:docMk/>
            <pc:sldMk cId="770294715" sldId="453"/>
            <ac:spMk id="3" creationId="{844AF099-A26F-4B42-A8F3-BFDF18C5F40A}"/>
          </ac:spMkLst>
        </pc:spChg>
        <pc:graphicFrameChg chg="add del mod ord">
          <ac:chgData name="Eve Thould" userId="38451c84653f422f" providerId="LiveId" clId="{8DA5706D-E391-4EDA-A2D8-63815570D683}" dt="2022-09-20T14:54:54.461" v="141" actId="21"/>
          <ac:graphicFrameMkLst>
            <pc:docMk/>
            <pc:sldMk cId="770294715" sldId="453"/>
            <ac:graphicFrameMk id="4" creationId="{ADB4748D-0EC6-4BA7-81C2-723A9C00E402}"/>
          </ac:graphicFrameMkLst>
        </pc:graphicFrameChg>
        <pc:graphicFrameChg chg="add mod modGraphic">
          <ac:chgData name="Eve Thould" userId="38451c84653f422f" providerId="LiveId" clId="{8DA5706D-E391-4EDA-A2D8-63815570D683}" dt="2022-09-20T14:59:23.411" v="1032" actId="404"/>
          <ac:graphicFrameMkLst>
            <pc:docMk/>
            <pc:sldMk cId="770294715" sldId="453"/>
            <ac:graphicFrameMk id="5" creationId="{C022B7B3-D1D1-4D0D-B38F-617716F22257}"/>
          </ac:graphicFrameMkLst>
        </pc:graphicFrameChg>
      </pc:sldChg>
      <pc:sldChg chg="addSp modSp new mod">
        <pc:chgData name="Eve Thould" userId="38451c84653f422f" providerId="LiveId" clId="{8DA5706D-E391-4EDA-A2D8-63815570D683}" dt="2022-09-21T09:42:52.959" v="3775" actId="404"/>
        <pc:sldMkLst>
          <pc:docMk/>
          <pc:sldMk cId="1902990509" sldId="454"/>
        </pc:sldMkLst>
        <pc:spChg chg="mod">
          <ac:chgData name="Eve Thould" userId="38451c84653f422f" providerId="LiveId" clId="{8DA5706D-E391-4EDA-A2D8-63815570D683}" dt="2022-09-21T08:50:09.739" v="1137"/>
          <ac:spMkLst>
            <pc:docMk/>
            <pc:sldMk cId="1902990509" sldId="454"/>
            <ac:spMk id="2" creationId="{5A98E6B7-27CD-4D26-8D75-F0178A788C32}"/>
          </ac:spMkLst>
        </pc:spChg>
        <pc:spChg chg="mod">
          <ac:chgData name="Eve Thould" userId="38451c84653f422f" providerId="LiveId" clId="{8DA5706D-E391-4EDA-A2D8-63815570D683}" dt="2022-09-21T08:54:52.319" v="1698" actId="20577"/>
          <ac:spMkLst>
            <pc:docMk/>
            <pc:sldMk cId="1902990509" sldId="454"/>
            <ac:spMk id="3" creationId="{31C42C68-E629-4185-AD91-6A6217BA27E2}"/>
          </ac:spMkLst>
        </pc:spChg>
        <pc:graphicFrameChg chg="add mod modGraphic">
          <ac:chgData name="Eve Thould" userId="38451c84653f422f" providerId="LiveId" clId="{8DA5706D-E391-4EDA-A2D8-63815570D683}" dt="2022-09-21T09:42:52.959" v="3775" actId="404"/>
          <ac:graphicFrameMkLst>
            <pc:docMk/>
            <pc:sldMk cId="1902990509" sldId="454"/>
            <ac:graphicFrameMk id="4" creationId="{C36283C9-C178-4AB5-A39E-5F5724C02782}"/>
          </ac:graphicFrameMkLst>
        </pc:graphicFrameChg>
      </pc:sldChg>
      <pc:sldChg chg="addSp modSp new mod">
        <pc:chgData name="Eve Thould" userId="38451c84653f422f" providerId="LiveId" clId="{8DA5706D-E391-4EDA-A2D8-63815570D683}" dt="2022-09-21T09:13:20.327" v="2879" actId="14734"/>
        <pc:sldMkLst>
          <pc:docMk/>
          <pc:sldMk cId="3664486337" sldId="455"/>
        </pc:sldMkLst>
        <pc:spChg chg="mod">
          <ac:chgData name="Eve Thould" userId="38451c84653f422f" providerId="LiveId" clId="{8DA5706D-E391-4EDA-A2D8-63815570D683}" dt="2022-09-21T09:05:26.074" v="1732"/>
          <ac:spMkLst>
            <pc:docMk/>
            <pc:sldMk cId="3664486337" sldId="455"/>
            <ac:spMk id="2" creationId="{B3A74531-2061-4F46-9BFE-4A5FF12438B8}"/>
          </ac:spMkLst>
        </pc:spChg>
        <pc:spChg chg="mod">
          <ac:chgData name="Eve Thould" userId="38451c84653f422f" providerId="LiveId" clId="{8DA5706D-E391-4EDA-A2D8-63815570D683}" dt="2022-09-21T09:05:34.959" v="1734" actId="404"/>
          <ac:spMkLst>
            <pc:docMk/>
            <pc:sldMk cId="3664486337" sldId="455"/>
            <ac:spMk id="3" creationId="{9DA083B5-7739-4CA4-9D76-4876F176DD12}"/>
          </ac:spMkLst>
        </pc:spChg>
        <pc:graphicFrameChg chg="add mod modGraphic">
          <ac:chgData name="Eve Thould" userId="38451c84653f422f" providerId="LiveId" clId="{8DA5706D-E391-4EDA-A2D8-63815570D683}" dt="2022-09-21T09:13:20.327" v="2879" actId="14734"/>
          <ac:graphicFrameMkLst>
            <pc:docMk/>
            <pc:sldMk cId="3664486337" sldId="455"/>
            <ac:graphicFrameMk id="4" creationId="{E233915B-55A1-4712-A187-70ED5BB4E46A}"/>
          </ac:graphicFrameMkLst>
        </pc:graphicFrameChg>
      </pc:sldChg>
      <pc:sldChg chg="addSp delSp modSp new mod">
        <pc:chgData name="Eve Thould" userId="38451c84653f422f" providerId="LiveId" clId="{8DA5706D-E391-4EDA-A2D8-63815570D683}" dt="2022-09-21T09:14:01.121" v="2885" actId="403"/>
        <pc:sldMkLst>
          <pc:docMk/>
          <pc:sldMk cId="1250451570" sldId="456"/>
        </pc:sldMkLst>
        <pc:spChg chg="mod">
          <ac:chgData name="Eve Thould" userId="38451c84653f422f" providerId="LiveId" clId="{8DA5706D-E391-4EDA-A2D8-63815570D683}" dt="2022-09-21T09:12:32.657" v="2868" actId="20577"/>
          <ac:spMkLst>
            <pc:docMk/>
            <pc:sldMk cId="1250451570" sldId="456"/>
            <ac:spMk id="2" creationId="{250B93E1-7D04-4B8F-9D1F-87B3521656BA}"/>
          </ac:spMkLst>
        </pc:spChg>
        <pc:spChg chg="del mod">
          <ac:chgData name="Eve Thould" userId="38451c84653f422f" providerId="LiveId" clId="{8DA5706D-E391-4EDA-A2D8-63815570D683}" dt="2022-09-21T09:12:54.645" v="2873" actId="21"/>
          <ac:spMkLst>
            <pc:docMk/>
            <pc:sldMk cId="1250451570" sldId="456"/>
            <ac:spMk id="3" creationId="{34471AFA-0932-41C2-8C5E-D05C69CDADE7}"/>
          </ac:spMkLst>
        </pc:spChg>
        <pc:spChg chg="add del">
          <ac:chgData name="Eve Thould" userId="38451c84653f422f" providerId="LiveId" clId="{8DA5706D-E391-4EDA-A2D8-63815570D683}" dt="2022-09-21T09:13:55.712" v="2882" actId="21"/>
          <ac:spMkLst>
            <pc:docMk/>
            <pc:sldMk cId="1250451570" sldId="456"/>
            <ac:spMk id="5" creationId="{141AF8D0-D4D3-457B-8321-5831E9E1CC7A}"/>
          </ac:spMkLst>
        </pc:spChg>
        <pc:graphicFrameChg chg="add mod modGraphic">
          <ac:chgData name="Eve Thould" userId="38451c84653f422f" providerId="LiveId" clId="{8DA5706D-E391-4EDA-A2D8-63815570D683}" dt="2022-09-21T09:14:01.121" v="2885" actId="403"/>
          <ac:graphicFrameMkLst>
            <pc:docMk/>
            <pc:sldMk cId="1250451570" sldId="456"/>
            <ac:graphicFrameMk id="6" creationId="{4A8B9A66-41FD-4879-9FD6-04B07B19AB9E}"/>
          </ac:graphicFrameMkLst>
        </pc:graphicFrameChg>
      </pc:sldChg>
      <pc:sldChg chg="modSp new mod">
        <pc:chgData name="Eve Thould" userId="38451c84653f422f" providerId="LiveId" clId="{8DA5706D-E391-4EDA-A2D8-63815570D683}" dt="2022-09-21T09:43:26.247" v="3778"/>
        <pc:sldMkLst>
          <pc:docMk/>
          <pc:sldMk cId="1178688138" sldId="457"/>
        </pc:sldMkLst>
        <pc:spChg chg="mod">
          <ac:chgData name="Eve Thould" userId="38451c84653f422f" providerId="LiveId" clId="{8DA5706D-E391-4EDA-A2D8-63815570D683}" dt="2022-09-21T09:43:21.592" v="3777"/>
          <ac:spMkLst>
            <pc:docMk/>
            <pc:sldMk cId="1178688138" sldId="457"/>
            <ac:spMk id="2" creationId="{A952FDF0-73A3-4E14-837E-D9B87CDC57CB}"/>
          </ac:spMkLst>
        </pc:spChg>
        <pc:spChg chg="mod">
          <ac:chgData name="Eve Thould" userId="38451c84653f422f" providerId="LiveId" clId="{8DA5706D-E391-4EDA-A2D8-63815570D683}" dt="2022-09-21T09:43:26.247" v="3778"/>
          <ac:spMkLst>
            <pc:docMk/>
            <pc:sldMk cId="1178688138" sldId="457"/>
            <ac:spMk id="3" creationId="{2CCF42AD-9B2D-4BA5-A6B7-B8F44E599A09}"/>
          </ac:spMkLst>
        </pc:spChg>
      </pc:sldChg>
      <pc:sldChg chg="addSp modSp new del mod">
        <pc:chgData name="Eve Thould" userId="38451c84653f422f" providerId="LiveId" clId="{8DA5706D-E391-4EDA-A2D8-63815570D683}" dt="2022-09-21T09:22:51.568" v="3766" actId="2696"/>
        <pc:sldMkLst>
          <pc:docMk/>
          <pc:sldMk cId="3278125933" sldId="457"/>
        </pc:sldMkLst>
        <pc:spChg chg="mod">
          <ac:chgData name="Eve Thould" userId="38451c84653f422f" providerId="LiveId" clId="{8DA5706D-E391-4EDA-A2D8-63815570D683}" dt="2022-09-21T09:16:35.303" v="2896"/>
          <ac:spMkLst>
            <pc:docMk/>
            <pc:sldMk cId="3278125933" sldId="457"/>
            <ac:spMk id="2" creationId="{F97F3B75-9875-4560-AB12-83B7A788C16F}"/>
          </ac:spMkLst>
        </pc:spChg>
        <pc:spChg chg="mod">
          <ac:chgData name="Eve Thould" userId="38451c84653f422f" providerId="LiveId" clId="{8DA5706D-E391-4EDA-A2D8-63815570D683}" dt="2022-09-21T09:16:39.845" v="2897"/>
          <ac:spMkLst>
            <pc:docMk/>
            <pc:sldMk cId="3278125933" sldId="457"/>
            <ac:spMk id="3" creationId="{E2863E2C-8B04-4C47-8DA3-A1CE3212FAFE}"/>
          </ac:spMkLst>
        </pc:spChg>
        <pc:graphicFrameChg chg="add mod modGraphic">
          <ac:chgData name="Eve Thould" userId="38451c84653f422f" providerId="LiveId" clId="{8DA5706D-E391-4EDA-A2D8-63815570D683}" dt="2022-09-21T09:22:04.669" v="3764" actId="122"/>
          <ac:graphicFrameMkLst>
            <pc:docMk/>
            <pc:sldMk cId="3278125933" sldId="457"/>
            <ac:graphicFrameMk id="4" creationId="{5C4D5BDC-990D-4CF7-A9D9-3A107E6F02BC}"/>
          </ac:graphicFrameMkLst>
        </pc:graphicFrameChg>
      </pc:sldChg>
      <pc:sldMasterChg chg="modSp mod">
        <pc:chgData name="Eve Thould" userId="38451c84653f422f" providerId="LiveId" clId="{8DA5706D-E391-4EDA-A2D8-63815570D683}" dt="2022-09-21T09:23:06.665" v="3768" actId="20577"/>
        <pc:sldMasterMkLst>
          <pc:docMk/>
          <pc:sldMasterMk cId="0" sldId="2147483651"/>
        </pc:sldMasterMkLst>
        <pc:spChg chg="mod">
          <ac:chgData name="Eve Thould" userId="38451c84653f422f" providerId="LiveId" clId="{8DA5706D-E391-4EDA-A2D8-63815570D683}" dt="2022-09-21T09:23:06.665" v="3768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laire Brooks" userId="S::claire.brooks@cityandguilds.com::045b5ce1-bb15-4c22-aa7e-c7b600949989" providerId="AD" clId="Web-{4CCCD623-F067-CD7F-C637-C045F346E1AC}"/>
    <pc:docChg chg="modSld">
      <pc:chgData name="Claire Brooks" userId="S::claire.brooks@cityandguilds.com::045b5ce1-bb15-4c22-aa7e-c7b600949989" providerId="AD" clId="Web-{4CCCD623-F067-CD7F-C637-C045F346E1AC}" dt="2022-09-08T12:03:05.004" v="0" actId="20577"/>
      <pc:docMkLst>
        <pc:docMk/>
      </pc:docMkLst>
      <pc:sldChg chg="modSp">
        <pc:chgData name="Claire Brooks" userId="S::claire.brooks@cityandguilds.com::045b5ce1-bb15-4c22-aa7e-c7b600949989" providerId="AD" clId="Web-{4CCCD623-F067-CD7F-C637-C045F346E1AC}" dt="2022-09-08T12:03:05.004" v="0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4CCCD623-F067-CD7F-C637-C045F346E1AC}" dt="2022-09-08T12:03:05.004" v="0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361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067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567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321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09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849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3091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093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358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807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50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0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2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06572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2022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73B99D-671E-889B-3E66-B98C71F235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6104" y="5986232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9: Project management tools and approaches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Measuring projects – how to measure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Accurate measurement of project progress is always challenging but is important to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recognise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early warning signs if the project is drifting in any way.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b="1" dirty="0"/>
              <a:t>Measurement methods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Completed units: production units; hours; repetitive tasks; known variables.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Milestones: each step £ budgeted; based on staff time; % of complete process. 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Start/finish: large projects; % allocated to milestones/deliverables and measured.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Start/finish: small/short project; assigned/paid 50% on start; 50% paid on finish.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Cost ratio: budget allocated divided by staff hours; % value of project completion. 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Weighted/equivalent units: tasks and subtasks; with different units of measurement.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Experience/opinion: expert views; subjective; unscientific; not recommended.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53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Features and benefits of technology-based tools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GANTT charts are a visual representation of the progress of a project over time.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b="1" dirty="0"/>
              <a:t>GANTT chart features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Set out tasks from start to finish.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Schedule and assign project tasks.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Horizontal structure for critical path. 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Actively monitor every step of progress.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ts val="1920"/>
              </a:lnSpc>
              <a:buNone/>
            </a:pPr>
            <a:r>
              <a:rPr lang="en-US" sz="1800" dirty="0"/>
              <a:t>GANTT charts </a:t>
            </a:r>
            <a:r>
              <a:rPr lang="en-US" sz="1800" dirty="0" err="1"/>
              <a:t>centralise</a:t>
            </a:r>
            <a:r>
              <a:rPr lang="en-US" sz="1800" dirty="0"/>
              <a:t> the project plan so everyone knows where the project is at, what to expect and what still needs to be done.</a:t>
            </a:r>
          </a:p>
          <a:p>
            <a:pPr marL="0" lvl="1" indent="0">
              <a:buNone/>
            </a:pPr>
            <a:r>
              <a:rPr lang="en-US" sz="900" dirty="0"/>
              <a:t>Source: GANTT Chart created by author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" name="Picture 7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21B6BBDE-46EF-C215-CB21-99A58A0EB5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717032"/>
            <a:ext cx="7052627" cy="184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62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8DAE2-D447-4472-821E-91D754F2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GANTT charts: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683AB-9039-4719-B9ED-908B04E50E9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124912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Like every software tool, GANTT charts have their pros and cons. It does take time to understand how to set them up, but the benefits gained can be immensely helpful.</a:t>
            </a:r>
            <a:endParaRPr lang="en-US" sz="1800" dirty="0">
              <a:ea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F9CEE6-9E86-4E92-B294-4FC9A4F0EA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009645"/>
              </p:ext>
            </p:extLst>
          </p:nvPr>
        </p:nvGraphicFramePr>
        <p:xfrm>
          <a:off x="423087" y="2420889"/>
          <a:ext cx="8280920" cy="3460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350390159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1933834679"/>
                    </a:ext>
                  </a:extLst>
                </a:gridCol>
              </a:tblGrid>
              <a:tr h="2178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Advantages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effectLst/>
                        </a:rPr>
                        <a:t>Disadvantages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037805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Offer a clear visual representation of project tasks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Can be very time consuming to set up at the beginning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513081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Can support effective time management schedules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Projects with lots of tasks and sub tasks can become complex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835191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Demonstrate resource allocations across the project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Need constant updating to keep information current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301423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Show % completion of each task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Can’t tell number of hours needed by the size of the bar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214858"/>
                  </a:ext>
                </a:extLst>
              </a:tr>
              <a:tr h="54387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Help order complex projects into manageable chunks</a:t>
                      </a:r>
                      <a:endParaRPr lang="en-US" sz="10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Not all tasks/resources are available in a single view of chart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843217"/>
                  </a:ext>
                </a:extLst>
              </a:tr>
              <a:tr h="4471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Help project managers coordinate with their teams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Not easy to calculate averages or aggregates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250" marR="5625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157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393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Critical flow analysis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Critical flow analysis is better known as critical path analysis (CPA). It maps out every task needed to complete a project and the sequence of each task.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Critical path analysis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Identifies all critical and non-critical tasks.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Sets minimum and maximum time per task.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Notes which tasks have dependencies.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Calculates float/slack time and deadline date.		</a:t>
            </a:r>
          </a:p>
          <a:p>
            <a:pPr marL="0" lvl="1" indent="0">
              <a:buNone/>
            </a:pPr>
            <a:r>
              <a:rPr lang="en-US" dirty="0"/>
              <a:t>The CPA process moves a project from chaos to clarity, making it easier to </a:t>
            </a:r>
            <a:r>
              <a:rPr lang="en-US" dirty="0" err="1"/>
              <a:t>visualise</a:t>
            </a:r>
            <a:r>
              <a:rPr lang="en-US" dirty="0"/>
              <a:t> the flow and priorities of all the tasks in the project.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Critical path analysis</a:t>
            </a: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Starts with a list of every task needed to complete the project.</a:t>
            </a:r>
          </a:p>
          <a:p>
            <a:pPr marL="0" inden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CPA build a house</a:t>
            </a:r>
          </a:p>
          <a:p>
            <a:pPr marL="0" lvl="1" indent="0">
              <a:lnSpc>
                <a:spcPts val="1800"/>
              </a:lnSpc>
              <a:buNone/>
            </a:pPr>
            <a:r>
              <a:rPr lang="en-US" sz="1800" dirty="0"/>
              <a:t>START: Planning permission granted.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Dig trenches for utilities/water mains.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Dig and pour foundations and base.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Build walls/install windows/doors.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Lay pipes and cables to the house.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Build the roof, tiles, insulate loft.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Install and connect kitchen/bathroom.</a:t>
            </a:r>
          </a:p>
          <a:p>
            <a:pPr marL="342900" lvl="1" indent="-342900">
              <a:lnSpc>
                <a:spcPts val="1800"/>
              </a:lnSpc>
              <a:buClrTx/>
              <a:buFont typeface="+mj-lt"/>
              <a:buAutoNum type="arabicPeriod"/>
            </a:pPr>
            <a:r>
              <a:rPr lang="en-US" sz="1800" dirty="0"/>
              <a:t>Snagging jobs to give high-spec finish.</a:t>
            </a:r>
          </a:p>
          <a:p>
            <a:pPr marL="0" lvl="1" indent="0">
              <a:lnSpc>
                <a:spcPts val="1800"/>
              </a:lnSpc>
              <a:buClrTx/>
              <a:buNone/>
            </a:pPr>
            <a:r>
              <a:rPr lang="en-US" sz="1800" dirty="0"/>
              <a:t>END: Hand over keys to house owners.</a:t>
            </a:r>
          </a:p>
          <a:p>
            <a:pPr marL="0" lvl="1" indent="0">
              <a:spcBef>
                <a:spcPts val="200"/>
              </a:spcBef>
              <a:buNone/>
            </a:pPr>
            <a:r>
              <a:rPr lang="en-US" sz="1800" dirty="0"/>
              <a:t>In reality, this would be a much more complex list of tasks, but it is useful to illustrate a simple CPA network diagram.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44A9B9-42A0-D718-75DC-971C3432AA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2358223"/>
            <a:ext cx="4053165" cy="27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935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Critical path analysis – network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5838" y="1582496"/>
            <a:ext cx="8435280" cy="4267504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CPA network diagram: building a house (Activity on Arrow – AOA)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activities listed are on the arrows which represent the times and task dependencies.</a:t>
            </a:r>
          </a:p>
          <a:p>
            <a:pPr marL="0" marR="0" lvl="0" indent="0" algn="l" defTabSz="914400" rtl="0" eaLnBrk="0" fontAlgn="base" latinLnBrk="0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CPA build a house</a:t>
            </a: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r>
              <a:rPr lang="en-US" dirty="0"/>
              <a:t>	</a:t>
            </a: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marR="0" lvl="1" indent="0" algn="l" defTabSz="914400" rtl="0" eaLnBrk="0" fontAlgn="base" latinLnBrk="0" hangingPunct="0">
              <a:lnSpc>
                <a:spcPts val="2000"/>
              </a:lnSpc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diagram would be developed with estimated min/max days for each (added to the circles known as nodes) then the time for completing the project can be calculated.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271B82-E520-5DDB-5708-676DC7CBDE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3808" y="2348880"/>
            <a:ext cx="5658842" cy="287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CA224-5012-438F-A698-1753B9130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path analysis: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AF099-A26F-4B42-A8F3-BFDF18C5F4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908888"/>
          </a:xfrm>
        </p:spPr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CPA can be presented as a network diagram or a GANTT chart showing the sequence of activities in a project.</a:t>
            </a:r>
            <a:endParaRPr lang="en-US" sz="2000" dirty="0">
              <a:ea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C022B7B3-D1D1-4D0D-B38F-617716F22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328893"/>
              </p:ext>
            </p:extLst>
          </p:nvPr>
        </p:nvGraphicFramePr>
        <p:xfrm>
          <a:off x="472040" y="2276872"/>
          <a:ext cx="8348432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4216">
                  <a:extLst>
                    <a:ext uri="{9D8B030D-6E8A-4147-A177-3AD203B41FA5}">
                      <a16:colId xmlns:a16="http://schemas.microsoft.com/office/drawing/2014/main" val="1118300547"/>
                    </a:ext>
                  </a:extLst>
                </a:gridCol>
                <a:gridCol w="4174216">
                  <a:extLst>
                    <a:ext uri="{9D8B030D-6E8A-4147-A177-3AD203B41FA5}">
                      <a16:colId xmlns:a16="http://schemas.microsoft.com/office/drawing/2014/main" val="17274595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88114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sets out critical tasks that depend on each other in a sequence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CPA does not schedule the teams to tasks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77949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identifies parallel tasks that can run concurrently with each other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Timings of tasks are based on best guest estimates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026918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identifies non-critical tasks that are important but won’t hold a project up if they hit any issues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The critical path many not be clear in larger, more complex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432074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gives a calculated estimate of minimum and maximum times for the project duration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It does not enable allocation of other resources, </a:t>
                      </a:r>
                      <a:r>
                        <a:rPr lang="en-US" sz="1400" dirty="0" err="1"/>
                        <a:t>eg</a:t>
                      </a:r>
                      <a:r>
                        <a:rPr lang="en-US" sz="1400" dirty="0"/>
                        <a:t> materials, deliveries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5951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gives a clear picture of how to manage the project efficiently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It does not show material costs for each task so budgets can not be calculated in this model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915048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en-US" sz="1400" dirty="0"/>
                        <a:t>It allows team members to clearly see every step in the project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479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294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PERT planning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26368" y="1602000"/>
            <a:ext cx="8291264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</a:rPr>
              <a:t>The project evaluation review technique (PERT) is very similar to critical path analysis. The only difference is how the times of tasks are estimated and calculated.</a:t>
            </a:r>
            <a:endParaRPr lang="en-US" sz="1800" dirty="0"/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b="1" dirty="0"/>
              <a:t>PERT steps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Identify tasks and sequences as for CPA.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Estimate times for each activity:</a:t>
            </a:r>
          </a:p>
          <a:p>
            <a:pPr lvl="4">
              <a:spcBef>
                <a:spcPts val="500"/>
              </a:spcBef>
              <a:buClr>
                <a:srgbClr val="0077E3"/>
              </a:buClr>
            </a:pPr>
            <a:r>
              <a:rPr lang="en-US" sz="1800" dirty="0"/>
              <a:t>Optimistic time (shortest possible).</a:t>
            </a:r>
          </a:p>
          <a:p>
            <a:pPr lvl="4">
              <a:spcBef>
                <a:spcPts val="500"/>
              </a:spcBef>
              <a:buClr>
                <a:srgbClr val="0077E3"/>
              </a:buClr>
            </a:pPr>
            <a:r>
              <a:rPr lang="en-US" sz="1800" dirty="0"/>
              <a:t>Most likely time (highest probability).</a:t>
            </a:r>
          </a:p>
          <a:p>
            <a:pPr lvl="4">
              <a:spcBef>
                <a:spcPts val="500"/>
              </a:spcBef>
              <a:buClr>
                <a:srgbClr val="0077E3"/>
              </a:buClr>
            </a:pPr>
            <a:r>
              <a:rPr lang="en-US" sz="1800" dirty="0"/>
              <a:t>Pessimistic time (longest it may take).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Project times are usually measured in weeks but could be days or hours. A weighted average formula is applied to the estimated times to help remove bias from estimates, especially the tendency for unrealistically short timescales: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Expected time = (Optimistic + 4 × Most likely + Pessimistic) / 6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F2B73C-CEDD-8DFF-1487-24FC9C8558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6838" y="2188548"/>
            <a:ext cx="1880524" cy="248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48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PERT planning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91264" cy="4248000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1800" dirty="0">
                <a:ea typeface="ＭＳ Ｐゴシック" pitchFamily="-105" charset="-128"/>
              </a:rPr>
              <a:t>After the weighted average formula is calculated, the critical path is determined and the total project time can be calculated more accurately.</a:t>
            </a:r>
            <a:endParaRPr lang="en-US" sz="1800" dirty="0"/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b="1" dirty="0"/>
              <a:t>PERT </a:t>
            </a:r>
            <a:r>
              <a:rPr lang="en-US" sz="1800" dirty="0"/>
              <a:t>–</a:t>
            </a:r>
            <a:r>
              <a:rPr lang="en-US" sz="1800" b="1" dirty="0"/>
              <a:t> critical path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ES – Earliest start time.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EF – Earliest finish time.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LS – Latest start time.</a:t>
            </a:r>
          </a:p>
          <a:p>
            <a:pPr lvl="1">
              <a:lnSpc>
                <a:spcPts val="2000"/>
              </a:lnSpc>
            </a:pPr>
            <a:r>
              <a:rPr lang="en-US" sz="1800" dirty="0"/>
              <a:t>LF – Latest finish time.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ES/EF show the earliest times tasks may be expected to end.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ES/EF times are worked forwards through the network diagram. 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LS/LF times are the latest points a task can start/end to avoid delaying a project.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LS/LF are worked backwards through the network diagram.</a:t>
            </a:r>
          </a:p>
          <a:p>
            <a:pPr marL="0" lvl="1" indent="0">
              <a:lnSpc>
                <a:spcPts val="2000"/>
              </a:lnSpc>
              <a:buNone/>
            </a:pPr>
            <a:r>
              <a:rPr lang="en-US" sz="1800" dirty="0"/>
              <a:t>Differences between EF and LF of each task are known as the ‘slack’ for that specific activity.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4F2AB8-E64B-6000-D1BC-EE85A02B17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7814" y="2132856"/>
            <a:ext cx="2960466" cy="19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08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Flowcharts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53424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A flowchart is a visual document that uses a series of symbols and shapes connected by arrows to represent the direction of workflow in each stage of a project.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How flowcharts work</a:t>
            </a:r>
          </a:p>
          <a:p>
            <a:pPr lvl="1"/>
            <a:r>
              <a:rPr lang="en-US" dirty="0"/>
              <a:t>Illustrate the sequence of tasks.</a:t>
            </a:r>
          </a:p>
          <a:p>
            <a:pPr lvl="1"/>
            <a:r>
              <a:rPr lang="en-US" dirty="0"/>
              <a:t>Identify potential workflow issues.</a:t>
            </a:r>
          </a:p>
          <a:p>
            <a:pPr lvl="1"/>
            <a:r>
              <a:rPr lang="en-US" dirty="0"/>
              <a:t>Discover potential workflow improvements.</a:t>
            </a:r>
          </a:p>
          <a:p>
            <a:pPr lvl="1"/>
            <a:r>
              <a:rPr lang="en-US" dirty="0"/>
              <a:t>Present lots of information in a single diagram.</a:t>
            </a:r>
          </a:p>
          <a:p>
            <a:pPr lvl="1"/>
            <a:r>
              <a:rPr lang="en-US" dirty="0" err="1"/>
              <a:t>Colour</a:t>
            </a:r>
            <a:r>
              <a:rPr lang="en-US" dirty="0"/>
              <a:t> code resources, processes and associated tasks.</a:t>
            </a:r>
          </a:p>
          <a:p>
            <a:pPr marL="0" lvl="1" indent="0">
              <a:buNone/>
            </a:pPr>
            <a:r>
              <a:rPr lang="en-US" dirty="0"/>
              <a:t>Flowcharts can be done quickly and easily using paper, pens and stencils for the shapes. Or online, which is more easily updated, using flowchart software.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4C6F4D-0E53-146D-D377-A523CAE284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8449" y="2348880"/>
            <a:ext cx="2812948" cy="187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use of project management approaches to define projects.</a:t>
            </a:r>
          </a:p>
          <a:p>
            <a:pPr lvl="1"/>
            <a:r>
              <a:rPr lang="en-US" dirty="0"/>
              <a:t>Explain the structure of projects including roles and responsibilities, deliverable and timelines.</a:t>
            </a:r>
          </a:p>
          <a:p>
            <a:pPr lvl="1"/>
            <a:r>
              <a:rPr lang="en-US" dirty="0"/>
              <a:t>Discuss the formats of large and small projects and how they are tracked and reported on.</a:t>
            </a:r>
          </a:p>
          <a:p>
            <a:pPr lvl="1"/>
            <a:r>
              <a:rPr lang="en-US" dirty="0"/>
              <a:t>Discuss the methods used to measure project indicators.</a:t>
            </a:r>
          </a:p>
          <a:p>
            <a:pPr lvl="1"/>
            <a:r>
              <a:rPr lang="en-US" dirty="0"/>
              <a:t>Explain the features and benefits of a range of technology-based project management tools.</a:t>
            </a:r>
          </a:p>
          <a:p>
            <a:pPr lvl="1"/>
            <a:r>
              <a:rPr lang="en-US" dirty="0"/>
              <a:t>Explain the reporting structures of projects and how they can be presented visually.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Flowcharts – symbols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56792"/>
            <a:ext cx="8388932" cy="427370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Different tasks have specific sets of symbols selected according to the type of flowchart being created.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335132"/>
              </p:ext>
            </p:extLst>
          </p:nvPr>
        </p:nvGraphicFramePr>
        <p:xfrm>
          <a:off x="287524" y="2420888"/>
          <a:ext cx="8568954" cy="3185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>
                  <a:extLst>
                    <a:ext uri="{9D8B030D-6E8A-4147-A177-3AD203B41FA5}">
                      <a16:colId xmlns:a16="http://schemas.microsoft.com/office/drawing/2014/main" val="36669097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5220582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4880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Symbol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Action or process step; is common to all process flowcharts and workflow maps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Flow line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the direction the processes and tasks are flowing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Data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 parallelogram is the data symbol, showing inputs and outputs of the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Document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Shows parts of the process that create or result in a document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648208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Multi- documents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multiple documents are produced or used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443963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Manual input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users will be required to input information manually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75521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641FD30-4638-7A23-F3B8-217BC3E5C67F}"/>
              </a:ext>
            </a:extLst>
          </p:cNvPr>
          <p:cNvSpPr/>
          <p:nvPr/>
        </p:nvSpPr>
        <p:spPr>
          <a:xfrm>
            <a:off x="971600" y="2924944"/>
            <a:ext cx="720080" cy="360040"/>
          </a:xfrm>
          <a:prstGeom prst="rect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C0AF3EA-53D2-D2FC-77FF-F98B6A31635C}"/>
              </a:ext>
            </a:extLst>
          </p:cNvPr>
          <p:cNvCxnSpPr>
            <a:cxnSpLocks/>
          </p:cNvCxnSpPr>
          <p:nvPr/>
        </p:nvCxnSpPr>
        <p:spPr>
          <a:xfrm>
            <a:off x="787974" y="3573016"/>
            <a:ext cx="1152128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9" name="Parallelogram 8">
            <a:extLst>
              <a:ext uri="{FF2B5EF4-FFF2-40B4-BE49-F238E27FC236}">
                <a16:creationId xmlns:a16="http://schemas.microsoft.com/office/drawing/2014/main" id="{EFD474FF-F696-E519-726B-2A31D2BC3AAA}"/>
              </a:ext>
            </a:extLst>
          </p:cNvPr>
          <p:cNvSpPr/>
          <p:nvPr/>
        </p:nvSpPr>
        <p:spPr>
          <a:xfrm>
            <a:off x="971600" y="3861049"/>
            <a:ext cx="720080" cy="309982"/>
          </a:xfrm>
          <a:prstGeom prst="parallelogram">
            <a:avLst/>
          </a:prstGeom>
          <a:solidFill>
            <a:schemeClr val="bg1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document symbol">
            <a:extLst>
              <a:ext uri="{FF2B5EF4-FFF2-40B4-BE49-F238E27FC236}">
                <a16:creationId xmlns:a16="http://schemas.microsoft.com/office/drawing/2014/main" id="{71246142-53F4-84DA-486F-F906037A4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278088"/>
            <a:ext cx="685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multi-document symbol">
            <a:extLst>
              <a:ext uri="{FF2B5EF4-FFF2-40B4-BE49-F238E27FC236}">
                <a16:creationId xmlns:a16="http://schemas.microsoft.com/office/drawing/2014/main" id="{1EAC9607-AFAF-1CB0-9E5A-42588BC94F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750313"/>
            <a:ext cx="685800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manual input symbol">
            <a:extLst>
              <a:ext uri="{FF2B5EF4-FFF2-40B4-BE49-F238E27FC236}">
                <a16:creationId xmlns:a16="http://schemas.microsoft.com/office/drawing/2014/main" id="{B35493F3-D9B6-4449-3109-BA46A6FD9D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9973" y="5194175"/>
            <a:ext cx="685800" cy="371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4543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Flowcharts – symbols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70912"/>
            <a:ext cx="8388932" cy="425958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There are several other symbols available; these are the most commonly used ones.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563400745"/>
              </p:ext>
            </p:extLst>
          </p:nvPr>
        </p:nvGraphicFramePr>
        <p:xfrm>
          <a:off x="544136" y="2159228"/>
          <a:ext cx="7452000" cy="383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352">
                  <a:extLst>
                    <a:ext uri="{9D8B030D-6E8A-4147-A177-3AD203B41FA5}">
                      <a16:colId xmlns:a16="http://schemas.microsoft.com/office/drawing/2014/main" val="3666909703"/>
                    </a:ext>
                  </a:extLst>
                </a:gridCol>
                <a:gridCol w="1064568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54008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4880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Symbol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Description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Stored data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 step in the process that shows where data are stored rather than actioned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Database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The database symbol is instantly recognised and used in other digital management tools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Hard drive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data are stored on an internal or external hard drive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Memory storage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Showing when information is stored in memory rather than an external drive or as a file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648208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Decision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Used to show when a yes/no decision is needed to create a branch in the flowchart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443963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Connector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Small circles are used to show a jump from one point to another in a process and are labelled with capital letters A, B, AA, AB, etc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960131"/>
                  </a:ext>
                </a:extLst>
              </a:tr>
              <a:tr h="45504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Terminal points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An oval showing start/stop points in a process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755215"/>
                  </a:ext>
                </a:extLst>
              </a:tr>
            </a:tbl>
          </a:graphicData>
        </a:graphic>
      </p:graphicFrame>
      <p:pic>
        <p:nvPicPr>
          <p:cNvPr id="13" name="Picture 12" descr="stored data symbol">
            <a:extLst>
              <a:ext uri="{FF2B5EF4-FFF2-40B4-BE49-F238E27FC236}">
                <a16:creationId xmlns:a16="http://schemas.microsoft.com/office/drawing/2014/main" id="{1C477A4F-3D34-F8FC-7C6A-D494BDA00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331" y="2614819"/>
            <a:ext cx="63817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database symbol">
            <a:extLst>
              <a:ext uri="{FF2B5EF4-FFF2-40B4-BE49-F238E27FC236}">
                <a16:creationId xmlns:a16="http://schemas.microsoft.com/office/drawing/2014/main" id="{F3E6A081-6D62-7F6B-F82A-772223E1036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029" y="3120281"/>
            <a:ext cx="473825" cy="36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direct access storage symbol">
            <a:extLst>
              <a:ext uri="{FF2B5EF4-FFF2-40B4-BE49-F238E27FC236}">
                <a16:creationId xmlns:a16="http://schemas.microsoft.com/office/drawing/2014/main" id="{B1DA6306-6735-595E-4C03-510E54039E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862" y="3527761"/>
            <a:ext cx="502158" cy="38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internal storage symbol">
            <a:extLst>
              <a:ext uri="{FF2B5EF4-FFF2-40B4-BE49-F238E27FC236}">
                <a16:creationId xmlns:a16="http://schemas.microsoft.com/office/drawing/2014/main" id="{C2D85D33-41BF-DBCF-3935-9A1FDD0363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724" y="4002653"/>
            <a:ext cx="383593" cy="38359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lowchart: Decision 5">
            <a:extLst>
              <a:ext uri="{FF2B5EF4-FFF2-40B4-BE49-F238E27FC236}">
                <a16:creationId xmlns:a16="http://schemas.microsoft.com/office/drawing/2014/main" id="{7C17D2BE-E454-01B1-EB6B-C54C148CF02C}"/>
              </a:ext>
            </a:extLst>
          </p:cNvPr>
          <p:cNvSpPr/>
          <p:nvPr/>
        </p:nvSpPr>
        <p:spPr>
          <a:xfrm>
            <a:off x="946257" y="4469941"/>
            <a:ext cx="663518" cy="381043"/>
          </a:xfrm>
          <a:prstGeom prst="flowChartDecision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47AD4F0-6B26-F3EC-FD85-1048A6EF7B10}"/>
              </a:ext>
            </a:extLst>
          </p:cNvPr>
          <p:cNvSpPr/>
          <p:nvPr/>
        </p:nvSpPr>
        <p:spPr>
          <a:xfrm>
            <a:off x="946257" y="5410635"/>
            <a:ext cx="666507" cy="328441"/>
          </a:xfrm>
          <a:prstGeom prst="ellips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1CC33A6-C272-36EE-EBAC-D3927138312B}"/>
              </a:ext>
            </a:extLst>
          </p:cNvPr>
          <p:cNvSpPr/>
          <p:nvPr/>
        </p:nvSpPr>
        <p:spPr>
          <a:xfrm>
            <a:off x="1037297" y="4898574"/>
            <a:ext cx="408392" cy="388514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931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Flowchart – Excel example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29272"/>
            <a:ext cx="8291264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Flowcharts can be made in Word, Excel or specifically designed software. This simple example shows a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colour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-coded sales process.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Flowcharts</a:t>
            </a:r>
          </a:p>
          <a:p>
            <a:pPr lvl="1"/>
            <a:r>
              <a:rPr lang="en-US" dirty="0"/>
              <a:t>Decisions in red diamond.</a:t>
            </a:r>
          </a:p>
          <a:p>
            <a:pPr lvl="1"/>
            <a:r>
              <a:rPr lang="en-US" dirty="0"/>
              <a:t>Flow direction arrows in red.</a:t>
            </a:r>
          </a:p>
          <a:p>
            <a:pPr lvl="1"/>
            <a:r>
              <a:rPr lang="en-US" dirty="0"/>
              <a:t>Documents (email) in purple.</a:t>
            </a:r>
          </a:p>
          <a:p>
            <a:pPr lvl="1"/>
            <a:r>
              <a:rPr lang="en-US" dirty="0"/>
              <a:t>Processes in blue rectangles.</a:t>
            </a:r>
          </a:p>
          <a:p>
            <a:pPr lvl="1"/>
            <a:r>
              <a:rPr lang="en-US" dirty="0"/>
              <a:t>Start/stop points in green ovals.</a:t>
            </a:r>
          </a:p>
          <a:p>
            <a:pPr marL="0" lvl="1" indent="0">
              <a:buNone/>
            </a:pPr>
            <a:r>
              <a:rPr lang="en-US" dirty="0"/>
              <a:t>This flowchart was created using an                                                      Excel spreadsheet.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8EA2B3-1331-B527-7F6F-A16A988E32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4598" y="2420888"/>
            <a:ext cx="3538918" cy="38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3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Pareto analysis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</a:rPr>
              <a:t>Pareto principle</a:t>
            </a:r>
            <a:r>
              <a:rPr lang="en-US" dirty="0">
                <a:ea typeface="ＭＳ Ｐゴシック" pitchFamily="-105" charset="-128"/>
              </a:rPr>
              <a:t>: Analyses problems and causes in different business scenarios, using variables of time, cost, value and frequency of occurrences.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Findings show that 80% of results come from 20% of the causes.</a:t>
            </a:r>
            <a:endParaRPr lang="en-US" dirty="0"/>
          </a:p>
          <a:p>
            <a:pPr marL="0" lvl="1" indent="0">
              <a:buNone/>
            </a:pPr>
            <a:r>
              <a:rPr lang="en-US" b="1" dirty="0"/>
              <a:t>Pareto results (examples)</a:t>
            </a:r>
          </a:p>
          <a:p>
            <a:pPr lvl="1"/>
            <a:r>
              <a:rPr lang="en-US" dirty="0"/>
              <a:t>80% of sales revenues from 20% of existing customers.</a:t>
            </a:r>
          </a:p>
          <a:p>
            <a:pPr lvl="1"/>
            <a:r>
              <a:rPr lang="en-US" dirty="0"/>
              <a:t>80% of customer complaints come from 20% of products.</a:t>
            </a:r>
          </a:p>
          <a:p>
            <a:pPr lvl="1"/>
            <a:r>
              <a:rPr lang="en-US" dirty="0"/>
              <a:t>80% of production problems caused by 20% of the defects.</a:t>
            </a:r>
          </a:p>
          <a:p>
            <a:pPr marL="0" lvl="1" indent="0">
              <a:buNone/>
            </a:pPr>
            <a:r>
              <a:rPr lang="en-US" dirty="0"/>
              <a:t>Pareto analysis is a useful tool to help decide the best course of action when many options are available. It estimates the benefits of each option to </a:t>
            </a:r>
            <a:r>
              <a:rPr lang="en-US" dirty="0" err="1"/>
              <a:t>maximise</a:t>
            </a:r>
            <a:r>
              <a:rPr lang="en-US" dirty="0"/>
              <a:t> choices.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555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Pareto analysis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sz="1900" dirty="0" err="1"/>
              <a:t>Maximising</a:t>
            </a:r>
            <a:r>
              <a:rPr lang="en-US" sz="1900" dirty="0"/>
              <a:t> choices: For example, if 80% of sales revenues comes from 20% of customers, who are the ones most of the marketing budget should be aimed at? </a:t>
            </a:r>
            <a:endParaRPr lang="en-US" sz="1900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buNone/>
            </a:pPr>
            <a:r>
              <a:rPr lang="en-US" sz="1900" b="1" dirty="0"/>
              <a:t>Pareto results – sales campaign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sz="1900" dirty="0"/>
              <a:t>The majority of buyers were customers who had bought previously, and a substantial number came via social media fans. Email and social media marketing campaigns are likely to have the best return on marketing spend.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D46B48A0-B711-46D2-209C-0E14F02BDB9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2276872"/>
            <a:ext cx="4738228" cy="251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227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8E6B7-27CD-4D26-8D75-F0178A788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Pareto analysis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42C68-E629-4185-AD91-6A6217BA27E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Pareto is a relationship between two quantities. A change in the quantity of one variable will result in a relative proportional change in the other quantity. This deceptively simple process brings some natural pros and cons to using Pareto:</a:t>
            </a:r>
            <a:endParaRPr lang="en-US" dirty="0">
              <a:ea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36283C9-C178-4AB5-A39E-5F5724C027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632692"/>
              </p:ext>
            </p:extLst>
          </p:nvPr>
        </p:nvGraphicFramePr>
        <p:xfrm>
          <a:off x="457200" y="2918840"/>
          <a:ext cx="8151396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5698">
                  <a:extLst>
                    <a:ext uri="{9D8B030D-6E8A-4147-A177-3AD203B41FA5}">
                      <a16:colId xmlns:a16="http://schemas.microsoft.com/office/drawing/2014/main" val="2302680289"/>
                    </a:ext>
                  </a:extLst>
                </a:gridCol>
                <a:gridCol w="4075698">
                  <a:extLst>
                    <a:ext uri="{9D8B030D-6E8A-4147-A177-3AD203B41FA5}">
                      <a16:colId xmlns:a16="http://schemas.microsoft.com/office/drawing/2014/main" val="42755248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9758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Helps identify main causes/effects/options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Categories of causes and impacts have to be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analysed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and counted first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374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Ranks options in order of highest to lowest priority or impact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Does not show depth of impacts or issues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29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Can identify cumulative effects over long periods of time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Focus is on past data only, no way of accounting for future changes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29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Improves planning,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analysing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and decision making of options available and resolving problems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May be prone to human error: counts, scores,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categorising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impacts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891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990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Plan on a page (POAP)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63316"/>
            <a:ext cx="8363272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POAP is defined as a concise visual depiction of key elements of the required strategic impacts of a business or project used by every key player in the project.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 lvl="2">
              <a:defRPr/>
            </a:pPr>
            <a:endParaRPr lang="en-US" sz="18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6CD2CE8-68F0-82B2-1566-A1BD580312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1485301"/>
              </p:ext>
            </p:extLst>
          </p:nvPr>
        </p:nvGraphicFramePr>
        <p:xfrm>
          <a:off x="457200" y="1993138"/>
          <a:ext cx="8229600" cy="389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284161446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0248049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128901006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804895004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82801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1</a:t>
                      </a:r>
                      <a:r>
                        <a:rPr lang="en-GB" sz="1400" dirty="0"/>
                        <a:t>: Current state of play:</a:t>
                      </a:r>
                    </a:p>
                    <a:p>
                      <a:r>
                        <a:rPr lang="en-GB" sz="1400" dirty="0"/>
                        <a:t>What needs to change/reasons for project or changes</a:t>
                      </a:r>
                    </a:p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2</a:t>
                      </a:r>
                      <a:r>
                        <a:rPr lang="en-GB" sz="1400" dirty="0"/>
                        <a:t>: Where it needs to be:</a:t>
                      </a:r>
                    </a:p>
                    <a:p>
                      <a:r>
                        <a:rPr lang="en-GB" sz="1400" dirty="0"/>
                        <a:t>What is desired outcome if the business/project is totally successful. Why is this important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25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300" b="1" dirty="0"/>
                        <a:t>Objectives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Strategies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dirty="0"/>
                        <a:t>Key actions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722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b="1" dirty="0"/>
                        <a:t>Step 3</a:t>
                      </a:r>
                      <a:r>
                        <a:rPr lang="en-GB" sz="1300" dirty="0"/>
                        <a:t>: BIG goals: what the business/project impacts will be.</a:t>
                      </a:r>
                    </a:p>
                    <a:p>
                      <a:r>
                        <a:rPr lang="en-GB" sz="1300" dirty="0"/>
                        <a:t>Challenging and SMART objectives</a:t>
                      </a:r>
                    </a:p>
                    <a:p>
                      <a:endParaRPr lang="en-GB" sz="1300" dirty="0"/>
                    </a:p>
                    <a:p>
                      <a:endParaRPr lang="en-GB" sz="1300" dirty="0"/>
                    </a:p>
                    <a:p>
                      <a:endParaRPr lang="en-GB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4</a:t>
                      </a:r>
                      <a:r>
                        <a:rPr lang="en-GB" sz="1400" dirty="0"/>
                        <a:t>: Strategies to achieve objectives in first column.</a:t>
                      </a:r>
                    </a:p>
                    <a:p>
                      <a:r>
                        <a:rPr lang="en-GB" sz="1400" dirty="0"/>
                        <a:t>Who would be brought in to contribute to its success?</a:t>
                      </a:r>
                    </a:p>
                    <a:p>
                      <a:r>
                        <a:rPr lang="en-GB" sz="1400" dirty="0"/>
                        <a:t>What model, approaches, tools would be used/bought in?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Step 5</a:t>
                      </a:r>
                      <a:r>
                        <a:rPr lang="en-GB" sz="1400" dirty="0"/>
                        <a:t>: Top line actions (not fully detailed action plan yet)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155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b="1" dirty="0"/>
                        <a:t>Step 6</a:t>
                      </a:r>
                      <a:r>
                        <a:rPr lang="en-GB" sz="1300" dirty="0"/>
                        <a:t>: Publish completed plan. Distribute to all involved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400" b="1" dirty="0"/>
                        <a:t>Step 7</a:t>
                      </a:r>
                      <a:r>
                        <a:rPr lang="en-GB" sz="1400" dirty="0"/>
                        <a:t>: Schedule key actions in everyone’s diary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dirty="0"/>
                        <a:t>Step 8</a:t>
                      </a:r>
                      <a:r>
                        <a:rPr lang="en-GB" sz="1400" dirty="0"/>
                        <a:t>: Monthly public review of plan done/not/done better/to be changed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070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3289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79404" y="946232"/>
            <a:ext cx="8229600" cy="382588"/>
          </a:xfrm>
        </p:spPr>
        <p:txBody>
          <a:bodyPr/>
          <a:lstStyle/>
          <a:p>
            <a:r>
              <a:rPr lang="en-US" dirty="0"/>
              <a:t>Project initiation documents</a:t>
            </a:r>
            <a:br>
              <a:rPr lang="en-US" dirty="0"/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dirty="0"/>
              <a:t>Before a project starts, it is important to set clear expectations and boundaries agreed by all stakeholders using a project initiation document (PID).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b="1" dirty="0"/>
              <a:t>Steps in creating a PID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Context: strategic vision; purpose; goals.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Parameters: budgets; timelines, communications.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Define specifics: scope; boundaries; deliverables.</a:t>
            </a:r>
            <a:endParaRPr lang="en-US" sz="1800" b="1" dirty="0"/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Roles and responsibilities: decision makers/operators.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Organisation structure: tasks; hours; budgets; deadlines.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Risks and assumptions: timing, resources, technology, talent.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Share PID for client approval/sign off: then with project teams.</a:t>
            </a:r>
          </a:p>
          <a:p>
            <a:pPr lvl="2">
              <a:defRPr/>
            </a:pPr>
            <a:r>
              <a:rPr lang="en-US" sz="1800" dirty="0"/>
              <a:t>The PID will be referred to in order to check the project stays within scope or in the event of any queries between internal and external stakeholders.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24224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Dashboard reports</a:t>
            </a:r>
            <a:br>
              <a:rPr lang="en-US" dirty="0"/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dirty="0"/>
              <a:t>Dashboard reports gives visual progress checks on project metrics to aid decision making.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1800" b="1" dirty="0"/>
              <a:t>Four types of dashboard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Strategic: tracks KPIs; success factors; aids predictions.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Analytical: shows results and trends in graphs, charts, forecasts.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Tactical: tracks progress, explores data, digital interaction, makes changes. </a:t>
            </a:r>
          </a:p>
          <a:p>
            <a:pPr marL="342900" indent="-3429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  <a:defRPr/>
            </a:pPr>
            <a:r>
              <a:rPr lang="en-US" sz="1800" dirty="0"/>
              <a:t>Operational: snapshots, happening now, flags issues; immediate attention. </a:t>
            </a: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B46153-E764-869E-8B25-5DBEE2D9C3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4149080"/>
            <a:ext cx="2700773" cy="186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302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2FDF0-73A3-4E14-837E-D9B87CDC5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CF42AD-9B2D-4BA5-A6B7-B8F44E599A0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Discussed the use of project management approaches to define projects.</a:t>
            </a:r>
          </a:p>
          <a:p>
            <a:pPr lvl="1"/>
            <a:r>
              <a:rPr lang="en-US" dirty="0"/>
              <a:t>Explained the structure of projects, including roles and responsibilities, deliverable and timelines.</a:t>
            </a:r>
          </a:p>
          <a:p>
            <a:pPr lvl="1"/>
            <a:r>
              <a:rPr lang="en-US" dirty="0"/>
              <a:t>Discussed the formats of large and small projects and how these are tracked and reported on.</a:t>
            </a:r>
          </a:p>
          <a:p>
            <a:pPr lvl="1"/>
            <a:r>
              <a:rPr lang="en-US" dirty="0"/>
              <a:t>Discussed the methods used to measure project indicators.</a:t>
            </a:r>
          </a:p>
          <a:p>
            <a:pPr lvl="1"/>
            <a:r>
              <a:rPr lang="en-US" dirty="0"/>
              <a:t>Explained the features and benefits of a range of technology-based project management tools.</a:t>
            </a:r>
          </a:p>
          <a:p>
            <a:pPr lvl="1"/>
            <a:r>
              <a:rPr lang="en-US" dirty="0"/>
              <a:t>Explained the reporting structures of projects and how they can be presented visually.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68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projects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02000"/>
            <a:ext cx="8363272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All project management methodologies offer a combination of logical processes to define the projects being considered.</a:t>
            </a:r>
            <a:endParaRPr lang="en-US" sz="18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r>
              <a:rPr lang="en-US" sz="1800" b="1" dirty="0"/>
              <a:t>Project management practices</a:t>
            </a:r>
          </a:p>
          <a:p>
            <a:pPr lvl="3">
              <a:defRPr/>
            </a:pPr>
            <a:r>
              <a:rPr lang="en-US" sz="1800" dirty="0"/>
              <a:t>Related series of practices.</a:t>
            </a:r>
          </a:p>
          <a:p>
            <a:pPr lvl="3">
              <a:defRPr/>
            </a:pPr>
            <a:r>
              <a:rPr lang="en-US" sz="1800" dirty="0"/>
              <a:t>Logical step-by-step plans.</a:t>
            </a:r>
          </a:p>
          <a:p>
            <a:pPr lvl="3">
              <a:defRPr/>
            </a:pPr>
            <a:r>
              <a:rPr lang="en-US" sz="1800" dirty="0"/>
              <a:t>How to develop a project.</a:t>
            </a:r>
          </a:p>
          <a:p>
            <a:pPr lvl="3"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Control the variables.</a:t>
            </a:r>
          </a:p>
          <a:p>
            <a:pPr lvl="3">
              <a:defRPr/>
            </a:pPr>
            <a:r>
              <a:rPr lang="en-US" sz="1800" dirty="0"/>
              <a:t>Implement the plan.</a:t>
            </a:r>
          </a:p>
          <a:p>
            <a:pPr lvl="3"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Deliver outcomes.</a:t>
            </a:r>
          </a:p>
          <a:p>
            <a:pPr lvl="3"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Complete and terminate.</a:t>
            </a:r>
          </a:p>
          <a:p>
            <a:pPr lvl="2">
              <a:defRPr/>
            </a:pPr>
            <a:r>
              <a:rPr lang="en-US" sz="1800" dirty="0"/>
              <a:t>Following any project management methodology provides a framework detailing every step to ensure project managers know what to do to deliver and implement the project on time and within budget.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BA09746-9587-4AF7-A141-3B19582142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67944" y="2351544"/>
            <a:ext cx="4392488" cy="266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The structure of a projects refers to the process of how it is </a:t>
            </a:r>
            <a:r>
              <a:rPr lang="en-US" sz="1800" dirty="0" err="1"/>
              <a:t>organised</a:t>
            </a:r>
            <a:r>
              <a:rPr lang="en-US" sz="1800" dirty="0"/>
              <a:t>.</a:t>
            </a:r>
          </a:p>
          <a:p>
            <a:pPr lvl="2">
              <a:defRPr/>
            </a:pPr>
            <a:r>
              <a:rPr lang="en-US" sz="1800" b="1" dirty="0"/>
              <a:t>Project organisation structure</a:t>
            </a:r>
          </a:p>
          <a:p>
            <a:pPr lvl="3">
              <a:defRPr/>
            </a:pPr>
            <a:r>
              <a:rPr lang="en-US" sz="1800" dirty="0"/>
              <a:t>Arrangements for decision making.</a:t>
            </a:r>
          </a:p>
          <a:p>
            <a:pPr lvl="3">
              <a:defRPr/>
            </a:pPr>
            <a:r>
              <a:rPr lang="en-US" sz="1800" dirty="0"/>
              <a:t>How the project will be achieved.</a:t>
            </a:r>
          </a:p>
          <a:p>
            <a:pPr lvl="3">
              <a:defRPr/>
            </a:pPr>
            <a:r>
              <a:rPr lang="en-US" sz="1800" dirty="0"/>
              <a:t>Project methodology model used.</a:t>
            </a:r>
          </a:p>
          <a:p>
            <a:pPr lvl="3">
              <a:defRPr/>
            </a:pPr>
            <a:r>
              <a:rPr lang="en-US" sz="1800" dirty="0"/>
              <a:t>Planning how it will be actioned.</a:t>
            </a:r>
          </a:p>
          <a:p>
            <a:pPr lvl="3">
              <a:defRPr/>
            </a:pPr>
            <a:r>
              <a:rPr lang="en-US" sz="1800" dirty="0"/>
              <a:t>Allocate the budget parameters.</a:t>
            </a:r>
          </a:p>
          <a:p>
            <a:pPr lvl="3">
              <a:defRPr/>
            </a:pPr>
            <a:r>
              <a:rPr lang="en-US" sz="1800" dirty="0"/>
              <a:t>Resources, staff, materials, tools.</a:t>
            </a:r>
          </a:p>
          <a:p>
            <a:pPr lvl="3">
              <a:defRPr/>
            </a:pPr>
            <a:r>
              <a:rPr lang="en-US" sz="1800" dirty="0"/>
              <a:t>Deliverables and timelines to be agreed.</a:t>
            </a:r>
          </a:p>
          <a:p>
            <a:pPr lvl="3">
              <a:defRPr/>
            </a:pPr>
            <a:r>
              <a:rPr lang="en-US" sz="1800" dirty="0"/>
              <a:t>Reporting procedures to stakeholders.</a:t>
            </a:r>
          </a:p>
          <a:p>
            <a:pPr lvl="2">
              <a:defRPr/>
            </a:pPr>
            <a:r>
              <a:rPr lang="en-US" sz="1800" dirty="0"/>
              <a:t>The project organisation structure is created in collaboration with the clients and specialists from relevant departments working with the project manager.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5193F3F-CBBA-48DD-8CA9-1BD94E3B0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2425540"/>
            <a:ext cx="4599629" cy="174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 – roles and responsibilities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Generally, each project has three areas of responsibility requiring different kinds of skills and expertise.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Areas of responsibility</a:t>
            </a:r>
          </a:p>
          <a:p>
            <a:pPr marL="342900" lvl="1" indent="-342900">
              <a:buClrTx/>
              <a:buFont typeface="+mj-lt"/>
              <a:buAutoNum type="arabicPeriod"/>
            </a:pPr>
            <a:r>
              <a:rPr lang="en-US" dirty="0"/>
              <a:t>Project leadership: overall management.</a:t>
            </a:r>
          </a:p>
          <a:p>
            <a:pPr marL="342900" lvl="1" indent="-342900">
              <a:buClrTx/>
              <a:buFont typeface="+mj-lt"/>
              <a:buAutoNum type="arabicPeriod"/>
            </a:pPr>
            <a:r>
              <a:rPr lang="en-US" dirty="0"/>
              <a:t>Project board: decision makers/define success.</a:t>
            </a:r>
          </a:p>
          <a:p>
            <a:pPr marL="342900" lvl="1" indent="-342900">
              <a:buClrTx/>
              <a:buFont typeface="+mj-lt"/>
              <a:buAutoNum type="arabicPeriod"/>
            </a:pPr>
            <a:r>
              <a:rPr lang="en-US" dirty="0"/>
              <a:t>Project team: specialists implementing the project.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Each methodology will define its own roles and responsibilities and may use different titles, but the areas of responsibility remain broadly the same.</a:t>
            </a: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568952" cy="382588"/>
          </a:xfrm>
        </p:spPr>
        <p:txBody>
          <a:bodyPr/>
          <a:lstStyle/>
          <a:p>
            <a:r>
              <a:rPr lang="en-US" dirty="0"/>
              <a:t>Project structure – small and large projects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To understand the difference in scale between small and large projects, consider the definitions of UK government infrastructure projects.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UK government infrastructure project categories</a:t>
            </a:r>
            <a:endParaRPr lang="en-US" b="1" dirty="0"/>
          </a:p>
          <a:p>
            <a:pPr lvl="1"/>
            <a:r>
              <a:rPr lang="en-US" dirty="0"/>
              <a:t>Small projects: less than £100 million.</a:t>
            </a:r>
          </a:p>
          <a:p>
            <a:pPr lvl="1"/>
            <a:r>
              <a:rPr lang="en-US" dirty="0"/>
              <a:t>Major projects: (big) over £100 million.</a:t>
            </a:r>
          </a:p>
          <a:p>
            <a:pPr lvl="1"/>
            <a:r>
              <a:rPr lang="en-US" dirty="0"/>
              <a:t>Mega projects: over £1 billion.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Organisations must define what a small or large project means to them.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For micro or small business projects up to £100 may be small and up to £1,000 may be large. It is a subjective decision based on the size and revenues of the organisation.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4531-2061-4F46-9BFE-4A5FF1243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 – small and large projects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083B5-7739-4CA4-9D76-4876F176DD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Projects of any scale have several things in common: start and end dates, resource allocation and a set of deliverables, but differences in scale affect complexity.</a:t>
            </a: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33915B-55A1-4712-A187-70ED5BB4E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81260"/>
              </p:ext>
            </p:extLst>
          </p:nvPr>
        </p:nvGraphicFramePr>
        <p:xfrm>
          <a:off x="486266" y="2492896"/>
          <a:ext cx="8118182" cy="326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091">
                  <a:extLst>
                    <a:ext uri="{9D8B030D-6E8A-4147-A177-3AD203B41FA5}">
                      <a16:colId xmlns:a16="http://schemas.microsoft.com/office/drawing/2014/main" val="1287932754"/>
                    </a:ext>
                  </a:extLst>
                </a:gridCol>
                <a:gridCol w="4059091">
                  <a:extLst>
                    <a:ext uri="{9D8B030D-6E8A-4147-A177-3AD203B41FA5}">
                      <a16:colId xmlns:a16="http://schemas.microsoft.com/office/drawing/2014/main" val="117750797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Small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Large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834961"/>
                  </a:ext>
                </a:extLst>
              </a:tr>
              <a:tr h="56418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Timelines: last for hours/weeks/months/one year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Timelines: months or several years/decades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606899"/>
                  </a:ext>
                </a:extLst>
              </a:tr>
              <a:tr h="56418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Deliverables: goals and objectives; tracking and reporting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Deliverables: overall objectives, tracking and reporting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069229"/>
                  </a:ext>
                </a:extLst>
              </a:tr>
              <a:tr h="564188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Costs: budget limits, payment schedule/funded by clients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Costs: budget limits, payment schedule – who pays?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603851"/>
                  </a:ext>
                </a:extLst>
              </a:tr>
              <a:tr h="695575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Resources: one person, small teams, specialists or multi-skilled, project manager/other duties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Resources: project manager; team leaders; hundreds/thousands of specialists/general operatives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168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4486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B93E1-7D04-4B8F-9D1F-87B352165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structure – small and large projects (3)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4A8B9A66-41FD-4879-9FD6-04B07B19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510743"/>
              </p:ext>
            </p:extLst>
          </p:nvPr>
        </p:nvGraphicFramePr>
        <p:xfrm>
          <a:off x="485217" y="1556792"/>
          <a:ext cx="8118182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9091">
                  <a:extLst>
                    <a:ext uri="{9D8B030D-6E8A-4147-A177-3AD203B41FA5}">
                      <a16:colId xmlns:a16="http://schemas.microsoft.com/office/drawing/2014/main" val="1287932754"/>
                    </a:ext>
                  </a:extLst>
                </a:gridCol>
                <a:gridCol w="4059091">
                  <a:extLst>
                    <a:ext uri="{9D8B030D-6E8A-4147-A177-3AD203B41FA5}">
                      <a16:colId xmlns:a16="http://schemas.microsoft.com/office/drawing/2014/main" val="11775079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Small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Large projects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834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Project flow: shorter, simpler, easy to manage; single methodology; responsive to change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Project flow: more complex, several methodologies used; formal communications processes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3454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Rigour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: reporting to self/line managers; match tasks against deliverables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Rigour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: higher levels of accountability, administration, documentation and red tape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099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Scalability: as a small project succeeds it can always be scaled up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Scalability: difficult to scale down because of resources committed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9193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45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76654" y="1008000"/>
            <a:ext cx="8415825" cy="382588"/>
          </a:xfrm>
        </p:spPr>
        <p:txBody>
          <a:bodyPr/>
          <a:lstStyle/>
          <a:p>
            <a:r>
              <a:rPr lang="en-US" dirty="0"/>
              <a:t>Measuring projects – what to measure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whole point of implementing projects is to make a difference. Measuring the impacts of any differences are key performance indicators (KPIs) in the success of a project.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Project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/>
              <a:t>KPIs</a:t>
            </a:r>
          </a:p>
          <a:p>
            <a:pPr lvl="1"/>
            <a:r>
              <a:rPr lang="en-US" dirty="0"/>
              <a:t>Specific direct impacts: before/after the project.</a:t>
            </a:r>
          </a:p>
          <a:p>
            <a:pPr lvl="1"/>
            <a:r>
              <a:rPr lang="en-US" dirty="0"/>
              <a:t>£ value achieved significantly higher than £ cost.</a:t>
            </a:r>
          </a:p>
          <a:p>
            <a:pPr lvl="1"/>
            <a:r>
              <a:rPr lang="en-US" dirty="0"/>
              <a:t>Return on investment: £ cost of project versus £ impact.</a:t>
            </a:r>
          </a:p>
          <a:p>
            <a:pPr lvl="1"/>
            <a:r>
              <a:rPr lang="en-US" dirty="0"/>
              <a:t>On time: planned milestones versus actual achievements.</a:t>
            </a:r>
          </a:p>
          <a:p>
            <a:pPr lvl="1"/>
            <a:r>
              <a:rPr lang="en-US" dirty="0"/>
              <a:t>On budget: forecast costs versus actual costs and % drift.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Stakeholder engagement and their perception of value.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990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FB25F27-532A-42D0-BD57-E172C6DF81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9370</TotalTime>
  <Words>3202</Words>
  <Application>Microsoft Office PowerPoint</Application>
  <PresentationFormat>On-screen Show (4:3)</PresentationFormat>
  <Paragraphs>431</Paragraphs>
  <Slides>30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9: Project management tools and approaches</vt:lpstr>
      <vt:lpstr>Learning objectives</vt:lpstr>
      <vt:lpstr>Defining projects</vt:lpstr>
      <vt:lpstr>Project structure</vt:lpstr>
      <vt:lpstr>Project structure – roles and responsibilities</vt:lpstr>
      <vt:lpstr>Project structure – small and large projects (1)</vt:lpstr>
      <vt:lpstr>Project structure – small and large projects (2)</vt:lpstr>
      <vt:lpstr>Project structure – small and large projects (3)</vt:lpstr>
      <vt:lpstr>Measuring projects – what to measure</vt:lpstr>
      <vt:lpstr>Measuring projects – how to measure</vt:lpstr>
      <vt:lpstr>Features and benefits of technology-based tools</vt:lpstr>
      <vt:lpstr>GANTT charts: advantages and disadvantages</vt:lpstr>
      <vt:lpstr>Critical flow analysis</vt:lpstr>
      <vt:lpstr>Critical path analysis</vt:lpstr>
      <vt:lpstr>Critical path analysis – network diagram</vt:lpstr>
      <vt:lpstr>Critical path analysis: advantages and disadvantages</vt:lpstr>
      <vt:lpstr>PERT planning (1)</vt:lpstr>
      <vt:lpstr>PERT planning (2)</vt:lpstr>
      <vt:lpstr>Flowcharts</vt:lpstr>
      <vt:lpstr>Flowcharts – symbols</vt:lpstr>
      <vt:lpstr>Flowcharts – symbols</vt:lpstr>
      <vt:lpstr>Flowchart – Excel example</vt:lpstr>
      <vt:lpstr>Pareto analysis (1)</vt:lpstr>
      <vt:lpstr>Pareto analysis (2)</vt:lpstr>
      <vt:lpstr>Pareto analysis (3)</vt:lpstr>
      <vt:lpstr>Plan on a page (POAP)</vt:lpstr>
      <vt:lpstr>Project initiation documents </vt:lpstr>
      <vt:lpstr>Dashboard reports 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1015</cp:revision>
  <dcterms:created xsi:type="dcterms:W3CDTF">2013-05-28T00:38:54Z</dcterms:created>
  <dcterms:modified xsi:type="dcterms:W3CDTF">2025-11-20T15:37:02Z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