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405" r:id="rId7"/>
    <p:sldId id="379" r:id="rId8"/>
    <p:sldId id="402" r:id="rId9"/>
    <p:sldId id="368" r:id="rId10"/>
    <p:sldId id="404" r:id="rId11"/>
    <p:sldId id="403" r:id="rId12"/>
    <p:sldId id="406" r:id="rId13"/>
    <p:sldId id="407" r:id="rId14"/>
    <p:sldId id="334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6280C4-1BC0-43AE-956A-63748B68FDBE}" v="28" dt="2022-09-20T09:08:33.668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84" d="100"/>
          <a:sy n="84" d="100"/>
        </p:scale>
        <p:origin x="191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Brooks" userId="S::claire.brooks@cityandguilds.com::045b5ce1-bb15-4c22-aa7e-c7b600949989" providerId="AD" clId="Web-{1420A2EF-09C3-26ED-82FD-FF96C107F725}"/>
    <pc:docChg chg="modSld">
      <pc:chgData name="Claire Brooks" userId="S::claire.brooks@cityandguilds.com::045b5ce1-bb15-4c22-aa7e-c7b600949989" providerId="AD" clId="Web-{1420A2EF-09C3-26ED-82FD-FF96C107F725}" dt="2022-09-08T10:59:43.974" v="0" actId="20577"/>
      <pc:docMkLst>
        <pc:docMk/>
      </pc:docMkLst>
      <pc:sldChg chg="modSp">
        <pc:chgData name="Claire Brooks" userId="S::claire.brooks@cityandguilds.com::045b5ce1-bb15-4c22-aa7e-c7b600949989" providerId="AD" clId="Web-{1420A2EF-09C3-26ED-82FD-FF96C107F725}" dt="2022-09-08T10:59:43.974" v="0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1420A2EF-09C3-26ED-82FD-FF96C107F725}" dt="2022-09-08T10:59:43.974" v="0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A8A2A761-1996-592E-B269-C5FAEC9D2DC9}"/>
    <pc:docChg chg="delSld modSld">
      <pc:chgData name="Claire Brooks" userId="S::claire.brooks@cityandguilds.com::045b5ce1-bb15-4c22-aa7e-c7b600949989" providerId="AD" clId="Web-{A8A2A761-1996-592E-B269-C5FAEC9D2DC9}" dt="2022-09-08T10:53:39.189" v="18" actId="20577"/>
      <pc:docMkLst>
        <pc:docMk/>
      </pc:docMkLst>
      <pc:sldChg chg="modSp">
        <pc:chgData name="Claire Brooks" userId="S::claire.brooks@cityandguilds.com::045b5ce1-bb15-4c22-aa7e-c7b600949989" providerId="AD" clId="Web-{A8A2A761-1996-592E-B269-C5FAEC9D2DC9}" dt="2022-09-08T10:53:00.483" v="0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A8A2A761-1996-592E-B269-C5FAEC9D2DC9}" dt="2022-09-08T10:53:00.483" v="0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A8A2A761-1996-592E-B269-C5FAEC9D2DC9}" dt="2022-09-08T10:53:39.189" v="18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A8A2A761-1996-592E-B269-C5FAEC9D2DC9}" dt="2022-09-08T10:53:39.189" v="18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A8A2A761-1996-592E-B269-C5FAEC9D2DC9}" dt="2022-09-08T10:53:22.938" v="13"/>
        <pc:sldMkLst>
          <pc:docMk/>
          <pc:sldMk cId="1690357298" sldId="375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9.953" v="9"/>
        <pc:sldMkLst>
          <pc:docMk/>
          <pc:sldMk cId="1847464383" sldId="378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8.031" v="6"/>
        <pc:sldMkLst>
          <pc:docMk/>
          <pc:sldMk cId="2788436352" sldId="382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8.828" v="7"/>
        <pc:sldMkLst>
          <pc:docMk/>
          <pc:sldMk cId="1485741446" sldId="383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9.375" v="8"/>
        <pc:sldMkLst>
          <pc:docMk/>
          <pc:sldMk cId="2850968654" sldId="384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6.203" v="4"/>
        <pc:sldMkLst>
          <pc:docMk/>
          <pc:sldMk cId="533908013" sldId="388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0.594" v="10"/>
        <pc:sldMkLst>
          <pc:docMk/>
          <pc:sldMk cId="1685155623" sldId="399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2.343" v="1"/>
        <pc:sldMkLst>
          <pc:docMk/>
          <pc:sldMk cId="1398909092" sldId="403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3.625" v="2"/>
        <pc:sldMkLst>
          <pc:docMk/>
          <pc:sldMk cId="338579792" sldId="404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4.984" v="3"/>
        <pc:sldMkLst>
          <pc:docMk/>
          <pc:sldMk cId="4272107228" sldId="405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17.156" v="5"/>
        <pc:sldMkLst>
          <pc:docMk/>
          <pc:sldMk cId="1232834815" sldId="406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1.203" v="11"/>
        <pc:sldMkLst>
          <pc:docMk/>
          <pc:sldMk cId="138435208" sldId="407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1.922" v="12"/>
        <pc:sldMkLst>
          <pc:docMk/>
          <pc:sldMk cId="942821433" sldId="408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3.907" v="14"/>
        <pc:sldMkLst>
          <pc:docMk/>
          <pc:sldMk cId="1566355090" sldId="409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5.032" v="15"/>
        <pc:sldMkLst>
          <pc:docMk/>
          <pc:sldMk cId="49865770" sldId="410"/>
        </pc:sldMkLst>
      </pc:sldChg>
      <pc:sldChg chg="del">
        <pc:chgData name="Claire Brooks" userId="S::claire.brooks@cityandguilds.com::045b5ce1-bb15-4c22-aa7e-c7b600949989" providerId="AD" clId="Web-{A8A2A761-1996-592E-B269-C5FAEC9D2DC9}" dt="2022-09-08T10:53:26.454" v="16"/>
        <pc:sldMkLst>
          <pc:docMk/>
          <pc:sldMk cId="3076681766" sldId="411"/>
        </pc:sldMkLst>
      </pc:sldChg>
    </pc:docChg>
  </pc:docChgLst>
  <pc:docChgLst>
    <pc:chgData name="Eve Thould" userId="38451c84653f422f" providerId="LiveId" clId="{1E6280C4-1BC0-43AE-956A-63748B68FDBE}"/>
    <pc:docChg chg="undo custSel addSld delSld modSld">
      <pc:chgData name="Eve Thould" userId="38451c84653f422f" providerId="LiveId" clId="{1E6280C4-1BC0-43AE-956A-63748B68FDBE}" dt="2022-09-21T10:50:46.976" v="200" actId="20577"/>
      <pc:docMkLst>
        <pc:docMk/>
      </pc:docMkLst>
      <pc:sldChg chg="modSp del mod">
        <pc:chgData name="Eve Thould" userId="38451c84653f422f" providerId="LiveId" clId="{1E6280C4-1BC0-43AE-956A-63748B68FDBE}" dt="2022-09-20T09:01:07.873" v="150" actId="2696"/>
        <pc:sldMkLst>
          <pc:docMk/>
          <pc:sldMk cId="0" sldId="332"/>
        </pc:sldMkLst>
        <pc:spChg chg="mod">
          <ac:chgData name="Eve Thould" userId="38451c84653f422f" providerId="LiveId" clId="{1E6280C4-1BC0-43AE-956A-63748B68FDBE}" dt="2022-09-20T08:48:35.093" v="17" actId="948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Eve Thould" userId="38451c84653f422f" providerId="LiveId" clId="{1E6280C4-1BC0-43AE-956A-63748B68FDBE}" dt="2022-09-20T08:49:37.787" v="37" actId="20577"/>
        <pc:sldMkLst>
          <pc:docMk/>
          <pc:sldMk cId="3408070394" sldId="368"/>
        </pc:sldMkLst>
        <pc:spChg chg="mod">
          <ac:chgData name="Eve Thould" userId="38451c84653f422f" providerId="LiveId" clId="{1E6280C4-1BC0-43AE-956A-63748B68FDBE}" dt="2022-09-20T08:49:37.787" v="37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del mod">
        <pc:chgData name="Eve Thould" userId="38451c84653f422f" providerId="LiveId" clId="{1E6280C4-1BC0-43AE-956A-63748B68FDBE}" dt="2022-09-20T08:55:26.881" v="95" actId="2696"/>
        <pc:sldMkLst>
          <pc:docMk/>
          <pc:sldMk cId="3932542555" sldId="371"/>
        </pc:sldMkLst>
        <pc:spChg chg="mod">
          <ac:chgData name="Eve Thould" userId="38451c84653f422f" providerId="LiveId" clId="{1E6280C4-1BC0-43AE-956A-63748B68FDBE}" dt="2022-09-20T08:54:19.270" v="91" actId="948"/>
          <ac:spMkLst>
            <pc:docMk/>
            <pc:sldMk cId="3932542555" sldId="371"/>
            <ac:spMk id="3" creationId="{00000000-0000-0000-0000-000000000000}"/>
          </ac:spMkLst>
        </pc:spChg>
      </pc:sldChg>
      <pc:sldChg chg="del">
        <pc:chgData name="Eve Thould" userId="38451c84653f422f" providerId="LiveId" clId="{1E6280C4-1BC0-43AE-956A-63748B68FDBE}" dt="2022-09-20T09:09:05.292" v="183" actId="2696"/>
        <pc:sldMkLst>
          <pc:docMk/>
          <pc:sldMk cId="521964889" sldId="372"/>
        </pc:sldMkLst>
      </pc:sldChg>
      <pc:sldChg chg="modSp mod">
        <pc:chgData name="Eve Thould" userId="38451c84653f422f" providerId="LiveId" clId="{1E6280C4-1BC0-43AE-956A-63748B68FDBE}" dt="2022-09-20T08:48:13.032" v="15" actId="948"/>
        <pc:sldMkLst>
          <pc:docMk/>
          <pc:sldMk cId="3299976292" sldId="379"/>
        </pc:sldMkLst>
        <pc:spChg chg="mod">
          <ac:chgData name="Eve Thould" userId="38451c84653f422f" providerId="LiveId" clId="{1E6280C4-1BC0-43AE-956A-63748B68FDBE}" dt="2022-09-20T08:48:13.032" v="15" actId="948"/>
          <ac:spMkLst>
            <pc:docMk/>
            <pc:sldMk cId="3299976292" sldId="379"/>
            <ac:spMk id="3075" creationId="{00000000-0000-0000-0000-000000000000}"/>
          </ac:spMkLst>
        </pc:spChg>
      </pc:sldChg>
      <pc:sldChg chg="delSp modSp del mod">
        <pc:chgData name="Eve Thould" userId="38451c84653f422f" providerId="LiveId" clId="{1E6280C4-1BC0-43AE-956A-63748B68FDBE}" dt="2022-09-20T08:55:57.397" v="99" actId="2696"/>
        <pc:sldMkLst>
          <pc:docMk/>
          <pc:sldMk cId="2305775613" sldId="380"/>
        </pc:sldMkLst>
        <pc:spChg chg="mod">
          <ac:chgData name="Eve Thould" userId="38451c84653f422f" providerId="LiveId" clId="{1E6280C4-1BC0-43AE-956A-63748B68FDBE}" dt="2022-09-20T08:51:09.425" v="49" actId="20577"/>
          <ac:spMkLst>
            <pc:docMk/>
            <pc:sldMk cId="2305775613" sldId="380"/>
            <ac:spMk id="2" creationId="{00000000-0000-0000-0000-000000000000}"/>
          </ac:spMkLst>
        </pc:spChg>
        <pc:spChg chg="mod">
          <ac:chgData name="Eve Thould" userId="38451c84653f422f" providerId="LiveId" clId="{1E6280C4-1BC0-43AE-956A-63748B68FDBE}" dt="2022-09-20T08:53:50.887" v="87" actId="948"/>
          <ac:spMkLst>
            <pc:docMk/>
            <pc:sldMk cId="2305775613" sldId="380"/>
            <ac:spMk id="3" creationId="{00000000-0000-0000-0000-000000000000}"/>
          </ac:spMkLst>
        </pc:spChg>
        <pc:picChg chg="del mod">
          <ac:chgData name="Eve Thould" userId="38451c84653f422f" providerId="LiveId" clId="{1E6280C4-1BC0-43AE-956A-63748B68FDBE}" dt="2022-09-20T08:50:52.396" v="47" actId="21"/>
          <ac:picMkLst>
            <pc:docMk/>
            <pc:sldMk cId="2305775613" sldId="380"/>
            <ac:picMk id="5" creationId="{4BD170FE-210D-2E73-AFF0-559F8DB308B7}"/>
          </ac:picMkLst>
        </pc:picChg>
      </pc:sldChg>
      <pc:sldChg chg="del">
        <pc:chgData name="Eve Thould" userId="38451c84653f422f" providerId="LiveId" clId="{1E6280C4-1BC0-43AE-956A-63748B68FDBE}" dt="2022-09-20T09:05:42.624" v="154" actId="2696"/>
        <pc:sldMkLst>
          <pc:docMk/>
          <pc:sldMk cId="132413301" sldId="381"/>
        </pc:sldMkLst>
      </pc:sldChg>
      <pc:sldChg chg="modSp mod">
        <pc:chgData name="Eve Thould" userId="38451c84653f422f" providerId="LiveId" clId="{1E6280C4-1BC0-43AE-956A-63748B68FDBE}" dt="2022-09-20T09:10:27.313" v="193" actId="404"/>
        <pc:sldMkLst>
          <pc:docMk/>
          <pc:sldMk cId="1665516419" sldId="402"/>
        </pc:sldMkLst>
        <pc:spChg chg="mod">
          <ac:chgData name="Eve Thould" userId="38451c84653f422f" providerId="LiveId" clId="{1E6280C4-1BC0-43AE-956A-63748B68FDBE}" dt="2022-09-20T09:10:27.313" v="193" actId="404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Eve Thould" userId="38451c84653f422f" providerId="LiveId" clId="{1E6280C4-1BC0-43AE-956A-63748B68FDBE}" dt="2022-09-20T08:49:16.473" v="29" actId="1037"/>
          <ac:picMkLst>
            <pc:docMk/>
            <pc:sldMk cId="1665516419" sldId="402"/>
            <ac:picMk id="3" creationId="{9E61B74B-680B-26CD-ECBE-8DA23900266B}"/>
          </ac:picMkLst>
        </pc:picChg>
      </pc:sldChg>
      <pc:sldChg chg="addSp delSp modSp new mod">
        <pc:chgData name="Eve Thould" userId="38451c84653f422f" providerId="LiveId" clId="{1E6280C4-1BC0-43AE-956A-63748B68FDBE}" dt="2022-09-21T10:50:17.548" v="196" actId="948"/>
        <pc:sldMkLst>
          <pc:docMk/>
          <pc:sldMk cId="241236530" sldId="403"/>
        </pc:sldMkLst>
        <pc:spChg chg="mod">
          <ac:chgData name="Eve Thould" userId="38451c84653f422f" providerId="LiveId" clId="{1E6280C4-1BC0-43AE-956A-63748B68FDBE}" dt="2022-09-20T08:54:50.527" v="93"/>
          <ac:spMkLst>
            <pc:docMk/>
            <pc:sldMk cId="241236530" sldId="403"/>
            <ac:spMk id="2" creationId="{6A8B21BD-4942-46BD-89C8-629480339422}"/>
          </ac:spMkLst>
        </pc:spChg>
        <pc:spChg chg="mod">
          <ac:chgData name="Eve Thould" userId="38451c84653f422f" providerId="LiveId" clId="{1E6280C4-1BC0-43AE-956A-63748B68FDBE}" dt="2022-09-21T10:50:17.548" v="196" actId="948"/>
          <ac:spMkLst>
            <pc:docMk/>
            <pc:sldMk cId="241236530" sldId="403"/>
            <ac:spMk id="3" creationId="{410A20C1-5E3E-4BC7-96D4-4469F9DBA141}"/>
          </ac:spMkLst>
        </pc:spChg>
        <pc:picChg chg="add del mod">
          <ac:chgData name="Eve Thould" userId="38451c84653f422f" providerId="LiveId" clId="{1E6280C4-1BC0-43AE-956A-63748B68FDBE}" dt="2022-09-20T08:57:37.689" v="137" actId="21"/>
          <ac:picMkLst>
            <pc:docMk/>
            <pc:sldMk cId="241236530" sldId="403"/>
            <ac:picMk id="1026" creationId="{D5E4F1AA-7EDB-4B01-943F-63BDD06D0B7D}"/>
          </ac:picMkLst>
        </pc:picChg>
      </pc:sldChg>
      <pc:sldChg chg="addSp modSp new mod">
        <pc:chgData name="Eve Thould" userId="38451c84653f422f" providerId="LiveId" clId="{1E6280C4-1BC0-43AE-956A-63748B68FDBE}" dt="2022-09-21T10:49:56.515" v="195" actId="20577"/>
        <pc:sldMkLst>
          <pc:docMk/>
          <pc:sldMk cId="1073869387" sldId="404"/>
        </pc:sldMkLst>
        <pc:spChg chg="mod">
          <ac:chgData name="Eve Thould" userId="38451c84653f422f" providerId="LiveId" clId="{1E6280C4-1BC0-43AE-956A-63748B68FDBE}" dt="2022-09-20T08:55:45.095" v="97"/>
          <ac:spMkLst>
            <pc:docMk/>
            <pc:sldMk cId="1073869387" sldId="404"/>
            <ac:spMk id="2" creationId="{4B6A82AB-9AF5-4C12-8C53-49AE39FA7EC0}"/>
          </ac:spMkLst>
        </pc:spChg>
        <pc:spChg chg="mod">
          <ac:chgData name="Eve Thould" userId="38451c84653f422f" providerId="LiveId" clId="{1E6280C4-1BC0-43AE-956A-63748B68FDBE}" dt="2022-09-21T10:49:56.515" v="195" actId="20577"/>
          <ac:spMkLst>
            <pc:docMk/>
            <pc:sldMk cId="1073869387" sldId="404"/>
            <ac:spMk id="3" creationId="{A0B2E881-899B-4FC3-8ABE-E8A3EBA85DBD}"/>
          </ac:spMkLst>
        </pc:spChg>
        <pc:picChg chg="add mod">
          <ac:chgData name="Eve Thould" userId="38451c84653f422f" providerId="LiveId" clId="{1E6280C4-1BC0-43AE-956A-63748B68FDBE}" dt="2022-09-20T09:00:14.448" v="146" actId="1076"/>
          <ac:picMkLst>
            <pc:docMk/>
            <pc:sldMk cId="1073869387" sldId="404"/>
            <ac:picMk id="2050" creationId="{62D1D8B5-A026-45C7-A6BD-26DF4CE65215}"/>
          </ac:picMkLst>
        </pc:picChg>
      </pc:sldChg>
      <pc:sldChg chg="modSp new mod">
        <pc:chgData name="Eve Thould" userId="38451c84653f422f" providerId="LiveId" clId="{1E6280C4-1BC0-43AE-956A-63748B68FDBE}" dt="2022-09-21T10:49:36.719" v="194" actId="948"/>
        <pc:sldMkLst>
          <pc:docMk/>
          <pc:sldMk cId="2633454189" sldId="405"/>
        </pc:sldMkLst>
        <pc:spChg chg="mod">
          <ac:chgData name="Eve Thould" userId="38451c84653f422f" providerId="LiveId" clId="{1E6280C4-1BC0-43AE-956A-63748B68FDBE}" dt="2022-09-20T09:00:52.381" v="148"/>
          <ac:spMkLst>
            <pc:docMk/>
            <pc:sldMk cId="2633454189" sldId="405"/>
            <ac:spMk id="2" creationId="{EE9BE429-BBE3-43E0-8CC0-0715CDC6A4D0}"/>
          </ac:spMkLst>
        </pc:spChg>
        <pc:spChg chg="mod">
          <ac:chgData name="Eve Thould" userId="38451c84653f422f" providerId="LiveId" clId="{1E6280C4-1BC0-43AE-956A-63748B68FDBE}" dt="2022-09-21T10:49:36.719" v="194" actId="948"/>
          <ac:spMkLst>
            <pc:docMk/>
            <pc:sldMk cId="2633454189" sldId="405"/>
            <ac:spMk id="3" creationId="{32C146C5-3EA8-445F-B1E1-EF2C26FAAB8A}"/>
          </ac:spMkLst>
        </pc:spChg>
      </pc:sldChg>
      <pc:sldChg chg="modSp new mod">
        <pc:chgData name="Eve Thould" userId="38451c84653f422f" providerId="LiveId" clId="{1E6280C4-1BC0-43AE-956A-63748B68FDBE}" dt="2022-09-21T10:50:33.470" v="198" actId="20577"/>
        <pc:sldMkLst>
          <pc:docMk/>
          <pc:sldMk cId="2572522823" sldId="406"/>
        </pc:sldMkLst>
        <pc:spChg chg="mod">
          <ac:chgData name="Eve Thould" userId="38451c84653f422f" providerId="LiveId" clId="{1E6280C4-1BC0-43AE-956A-63748B68FDBE}" dt="2022-09-20T09:05:33.989" v="152"/>
          <ac:spMkLst>
            <pc:docMk/>
            <pc:sldMk cId="2572522823" sldId="406"/>
            <ac:spMk id="2" creationId="{1E78A96B-5E52-41DE-AA2B-2DF2BBAD45E3}"/>
          </ac:spMkLst>
        </pc:spChg>
        <pc:spChg chg="mod">
          <ac:chgData name="Eve Thould" userId="38451c84653f422f" providerId="LiveId" clId="{1E6280C4-1BC0-43AE-956A-63748B68FDBE}" dt="2022-09-21T10:50:33.470" v="198" actId="20577"/>
          <ac:spMkLst>
            <pc:docMk/>
            <pc:sldMk cId="2572522823" sldId="406"/>
            <ac:spMk id="3" creationId="{6F3ABEC0-E028-47AA-A2A3-C76511BF3616}"/>
          </ac:spMkLst>
        </pc:spChg>
      </pc:sldChg>
      <pc:sldChg chg="addSp delSp modSp new mod">
        <pc:chgData name="Eve Thould" userId="38451c84653f422f" providerId="LiveId" clId="{1E6280C4-1BC0-43AE-956A-63748B68FDBE}" dt="2022-09-21T10:50:46.976" v="200" actId="20577"/>
        <pc:sldMkLst>
          <pc:docMk/>
          <pc:sldMk cId="3365134200" sldId="407"/>
        </pc:sldMkLst>
        <pc:spChg chg="mod">
          <ac:chgData name="Eve Thould" userId="38451c84653f422f" providerId="LiveId" clId="{1E6280C4-1BC0-43AE-956A-63748B68FDBE}" dt="2022-09-20T09:06:12.966" v="160"/>
          <ac:spMkLst>
            <pc:docMk/>
            <pc:sldMk cId="3365134200" sldId="407"/>
            <ac:spMk id="2" creationId="{74A07C47-ECF6-4DC3-9926-125AE07FA76C}"/>
          </ac:spMkLst>
        </pc:spChg>
        <pc:spChg chg="mod">
          <ac:chgData name="Eve Thould" userId="38451c84653f422f" providerId="LiveId" clId="{1E6280C4-1BC0-43AE-956A-63748B68FDBE}" dt="2022-09-21T10:50:46.976" v="200" actId="20577"/>
          <ac:spMkLst>
            <pc:docMk/>
            <pc:sldMk cId="3365134200" sldId="407"/>
            <ac:spMk id="3" creationId="{27D7E5E8-0313-461E-AA30-8C69BCF3DF42}"/>
          </ac:spMkLst>
        </pc:spChg>
        <pc:picChg chg="add mod">
          <ac:chgData name="Eve Thould" userId="38451c84653f422f" providerId="LiveId" clId="{1E6280C4-1BC0-43AE-956A-63748B68FDBE}" dt="2022-09-20T09:08:33.667" v="182" actId="1076"/>
          <ac:picMkLst>
            <pc:docMk/>
            <pc:sldMk cId="3365134200" sldId="407"/>
            <ac:picMk id="3074" creationId="{221AE3B0-CF7B-4195-A402-57F4F0B2E0AE}"/>
          </ac:picMkLst>
        </pc:picChg>
        <pc:picChg chg="add del">
          <ac:chgData name="Eve Thould" userId="38451c84653f422f" providerId="LiveId" clId="{1E6280C4-1BC0-43AE-956A-63748B68FDBE}" dt="2022-09-20T09:08:24.439" v="180"/>
          <ac:picMkLst>
            <pc:docMk/>
            <pc:sldMk cId="3365134200" sldId="407"/>
            <ac:picMk id="3076" creationId="{704F4789-B00F-4D9D-8BD1-96E5242A3B0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8916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B6853C0-A49C-2D1B-5C18-16EA9DFA3E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27619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293870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1: Drivers of organisational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07C47-ECF6-4DC3-9926-125AE07FA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change – technologies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7E5E8-0313-461E-AA30-8C69BCF3DF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6868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advances create demand for products that did not previously exist. As a driver for change innovations in technology they force us to do things differently.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b="1" dirty="0"/>
              <a:t>Technological drivers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New/innovative products.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Changes to operations.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Automates interactions.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Eliminates intervention.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Streamlines processes.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Rapid change updates.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Enhances performance.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Technological drivers can make life easier and enhance business performance with the leading-edge development of next generation equipment and techniques.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21AE3B0-CF7B-4195-A402-57F4F0B2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4283968" y="2636912"/>
            <a:ext cx="4081636" cy="229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134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lvl="1"/>
            <a:r>
              <a:rPr lang="en-US" dirty="0"/>
              <a:t>Discussed the reasons why change is important to organisations.</a:t>
            </a:r>
          </a:p>
          <a:p>
            <a:pPr lvl="1"/>
            <a:r>
              <a:rPr lang="en-US" dirty="0">
                <a:ea typeface="ＭＳ Ｐゴシック"/>
              </a:rPr>
              <a:t>Explained the potential impacts of not responding to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Discussed the different factors that could influence or drive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05CE5A-D2E0-E33D-6B81-A09599F47380}"/>
              </a:ext>
            </a:extLst>
          </p:cNvPr>
          <p:cNvSpPr txBox="1"/>
          <p:nvPr/>
        </p:nvSpPr>
        <p:spPr>
          <a:xfrm>
            <a:off x="2267744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reasons why change is important to organisations.</a:t>
            </a:r>
          </a:p>
          <a:p>
            <a:pPr lvl="1"/>
            <a:r>
              <a:rPr lang="en-US" dirty="0"/>
              <a:t>Explain the potential impacts of not responding to change.</a:t>
            </a:r>
          </a:p>
          <a:p>
            <a:pPr lvl="1"/>
            <a:r>
              <a:rPr lang="en-US" dirty="0"/>
              <a:t>Discuss the different factors that could influence or drive change.</a:t>
            </a:r>
          </a:p>
          <a:p>
            <a:pPr lvl="1"/>
            <a:endParaRPr lang="en-US" dirty="0">
              <a:cs typeface="Arial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BE429-BBE3-43E0-8CC0-0715CDC6A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organisational</a:t>
            </a:r>
            <a:r>
              <a:rPr lang="en-US" dirty="0"/>
              <a:t> change?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146C5-3EA8-445F-B1E1-EF2C26FAAB8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 err="1"/>
              <a:t>Organisational</a:t>
            </a:r>
            <a:r>
              <a:rPr lang="en-US" sz="2000" dirty="0"/>
              <a:t> change is the process a business goes through to transform a major part of the </a:t>
            </a:r>
            <a:r>
              <a:rPr lang="en-US" sz="2000" dirty="0" err="1"/>
              <a:t>organisation</a:t>
            </a:r>
            <a:r>
              <a:rPr lang="en-US" sz="2000" dirty="0"/>
              <a:t> in response to internal or external pressures that impact on its survival, growth or decline.</a:t>
            </a:r>
          </a:p>
          <a:p>
            <a:pPr lvl="2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b="1" dirty="0"/>
              <a:t>Potential areas of </a:t>
            </a:r>
            <a:r>
              <a:rPr lang="en-US" sz="2000" b="1" dirty="0" err="1"/>
              <a:t>organisational</a:t>
            </a:r>
            <a:r>
              <a:rPr lang="en-US" sz="2000" b="1" dirty="0"/>
              <a:t> change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Culture.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Mission.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Strategies.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Infrastructure.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Technologies.</a:t>
            </a:r>
          </a:p>
          <a:p>
            <a:pPr lvl="3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Internal processes.</a:t>
            </a:r>
          </a:p>
          <a:p>
            <a:pPr lvl="2">
              <a:lnSpc>
                <a:spcPts val="24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sz="2000" dirty="0"/>
              <a:t>Change is managed by focusing on a series of actions that help the business evolve in a systematic manner.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45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organisational change important?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 environments and markets are constantly changing. It is important for businesses to adapt to these forces to survive and grow.</a:t>
            </a:r>
          </a:p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Reasons for change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priorities.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Customer needs.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technologies.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opportunities.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Crisis management.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Competitor activities.</a:t>
            </a:r>
          </a:p>
          <a:p>
            <a:pPr lvl="1">
              <a:lnSpc>
                <a:spcPts val="1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New leadership team.</a:t>
            </a:r>
          </a:p>
          <a:p>
            <a:pPr marL="0" lvl="1" indent="0">
              <a:buNone/>
            </a:pPr>
            <a:r>
              <a:rPr lang="en-US" dirty="0"/>
              <a:t>If a business ignores the need for change it may be overtaken by competitors and fail to meet the needs of its customers.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of not responding to needs for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6202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Businesses that fail to introduce change face potentially devastating impacts that could take many years to recover from, assuming the business survives.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Potential impacts</a:t>
            </a:r>
          </a:p>
          <a:p>
            <a:pPr lvl="1"/>
            <a:r>
              <a:rPr lang="en-US" sz="1800" dirty="0"/>
              <a:t>Loss of key customer base.</a:t>
            </a:r>
          </a:p>
          <a:p>
            <a:pPr lvl="1"/>
            <a:r>
              <a:rPr lang="en-US" sz="1800" dirty="0"/>
              <a:t>Loss of market position held.</a:t>
            </a:r>
          </a:p>
          <a:p>
            <a:pPr lvl="1"/>
            <a:r>
              <a:rPr lang="en-US" sz="1800" dirty="0"/>
              <a:t>Removal of senior management.</a:t>
            </a:r>
          </a:p>
          <a:p>
            <a:pPr lvl="1"/>
            <a:r>
              <a:rPr lang="en-US" sz="1800" dirty="0"/>
              <a:t>Loss of stakeholders’ confidence.</a:t>
            </a:r>
          </a:p>
          <a:p>
            <a:pPr lvl="1"/>
            <a:r>
              <a:rPr lang="en-US" sz="1800" dirty="0"/>
              <a:t>Loss of important skills/employees.</a:t>
            </a:r>
          </a:p>
          <a:p>
            <a:pPr lvl="1"/>
            <a:r>
              <a:rPr lang="en-US" sz="1800" dirty="0"/>
              <a:t>Failure to attract skilled new talent.</a:t>
            </a:r>
          </a:p>
          <a:p>
            <a:pPr marL="0" lvl="1" indent="0">
              <a:buNone/>
            </a:pPr>
            <a:r>
              <a:rPr lang="en-US" sz="1800" dirty="0"/>
              <a:t>Staff at all levels will lack motivation because nothing is being done to improve the current internal situation when the time for change is clear.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61B74B-680B-26CD-ECBE-8DA2390026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55976" y="2564904"/>
            <a:ext cx="4796303" cy="270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Drivers for organisational change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change driver is an internal or external pressure point that triggers a need for change and contributes to how the organisation is shaped by the change.   </a:t>
            </a:r>
          </a:p>
          <a:p>
            <a:pPr marL="0" lvl="1" indent="0">
              <a:buNone/>
            </a:pPr>
            <a:r>
              <a:rPr lang="en-US" b="1" dirty="0"/>
              <a:t>Drivers for change</a:t>
            </a:r>
          </a:p>
          <a:p>
            <a:pPr lvl="1"/>
            <a:r>
              <a:rPr lang="en-US" dirty="0"/>
              <a:t>Aligns to the reasons for change.</a:t>
            </a:r>
          </a:p>
          <a:p>
            <a:pPr lvl="1"/>
            <a:r>
              <a:rPr lang="en-US" dirty="0"/>
              <a:t>Focuses on business/leadership priorities.</a:t>
            </a:r>
          </a:p>
          <a:p>
            <a:pPr lvl="1"/>
            <a:r>
              <a:rPr lang="en-US" dirty="0"/>
              <a:t>Supports survival, growth and </a:t>
            </a:r>
            <a:r>
              <a:rPr lang="en-US" dirty="0" err="1"/>
              <a:t>globalisation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Focuses on customer needs and preferences.</a:t>
            </a:r>
          </a:p>
          <a:p>
            <a:pPr lvl="1"/>
            <a:r>
              <a:rPr lang="en-US" dirty="0"/>
              <a:t>Supported by human resources professionals.</a:t>
            </a:r>
          </a:p>
          <a:p>
            <a:pPr lvl="1"/>
            <a:r>
              <a:rPr lang="en-US" dirty="0"/>
              <a:t>Sets new objectives and key performance indicators.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A82AB-9AF5-4C12-8C53-49AE39FA7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 of human resources in </a:t>
            </a:r>
            <a:r>
              <a:rPr lang="en-US" dirty="0" err="1"/>
              <a:t>organisational</a:t>
            </a:r>
            <a:r>
              <a:rPr lang="en-US" dirty="0"/>
              <a:t>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2E881-899B-4FC3-8ABE-E8A3EBA85D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need for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change may be clearly identified, but successful  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implementation relies heavily on the trust and cooperation of the people affected.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development is part of the role and responsibility of a human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resources (HR) department.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ts val="1920"/>
              </a:lnSpc>
              <a:buNone/>
            </a:pPr>
            <a:r>
              <a:rPr lang="en-US" sz="1800" b="1" dirty="0"/>
              <a:t>HR responsibilities in change management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Ensure employee voice is included.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Create clear lines of communication.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Conduct job redesign and realignment/retraining.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Ensure due process in allocations/redundancies.</a:t>
            </a:r>
          </a:p>
          <a:p>
            <a:pPr lvl="1">
              <a:lnSpc>
                <a:spcPts val="1920"/>
              </a:lnSpc>
            </a:pPr>
            <a:r>
              <a:rPr lang="en-US" sz="1800" dirty="0"/>
              <a:t>Help overcome resistance with support measures.</a:t>
            </a:r>
            <a:endParaRPr lang="en-US" sz="1800" b="1" dirty="0">
              <a:ea typeface="ＭＳ Ｐゴシック" pitchFamily="-105" charset="-128"/>
            </a:endParaRPr>
          </a:p>
          <a:p>
            <a:pPr lvl="1">
              <a:lnSpc>
                <a:spcPts val="1920"/>
              </a:lnSpc>
            </a:pPr>
            <a:r>
              <a:rPr lang="en-US" sz="1800" dirty="0"/>
              <a:t>HR influences can be a major driver for internal </a:t>
            </a:r>
            <a:r>
              <a:rPr lang="en-US" sz="1800" dirty="0" err="1"/>
              <a:t>organisational</a:t>
            </a:r>
            <a:r>
              <a:rPr lang="en-US" sz="1800" dirty="0"/>
              <a:t> change; good HR management can ease the process for staff at all levels.</a:t>
            </a: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2D1D8B5-A026-45C7-A6BD-26DF4CE65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5796136" y="3515901"/>
            <a:ext cx="3244856" cy="183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869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B21BD-4942-46BD-89C8-629480339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change – customer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A20C1-5E3E-4BC7-96D4-4469F9DBA1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rise of the internet and social media has changed consumer expectations. Businesses must adapt in order to survive as the balance of power shifts.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Impacts of changing customer needs </a:t>
            </a:r>
            <a:endParaRPr lang="en-US" b="1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Always open 24/7 culture, with </a:t>
            </a:r>
            <a:r>
              <a:rPr lang="en-US" dirty="0" err="1"/>
              <a:t>personalised</a:t>
            </a:r>
            <a:r>
              <a:rPr lang="en-US" dirty="0"/>
              <a:t> consumer experience.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Influencers empowering consumers. 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E-commerce free next day delivery.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Self-service options (checkouts, sign up).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Social media shared opinions and negative feedback.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Consumer technology: no excuse for getting it wrong.</a:t>
            </a:r>
          </a:p>
          <a:p>
            <a:pPr lvl="1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Businesses and brands have to build relationships with customers to develop know/like/trust.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Customer needs are core drivers for change.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36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8A96B-5E52-41DE-AA2B-2DF2BBAD4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Drivers for change – competitors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ABEC0-E028-47AA-A2A3-C76511BF36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Competitive businesses in the same field will all be aiming to make similar changes in response to changing market or customer needs.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Successful leaders understand how effective change management gives them a competitive edge by embedding key change methods.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Competitive edge drivers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Apply to specific projects (critical to success).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Advocate change (the need for future success).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Integrate change management (embedded in processes).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Effective and efficient change management can leave the competition behind by making the change happen faster and more cost effectively.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5228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A788B9-679D-4474-88DF-059C8705C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5153</TotalTime>
  <Words>869</Words>
  <Application>Microsoft Office PowerPoint</Application>
  <PresentationFormat>On-screen Show (4:3)</PresentationFormat>
  <Paragraphs>129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Default Design</vt:lpstr>
      <vt:lpstr>PowerPoint 1: Drivers of organisational change</vt:lpstr>
      <vt:lpstr>Learning objectives</vt:lpstr>
      <vt:lpstr>What is organisational change?</vt:lpstr>
      <vt:lpstr>Why is organisational change important?</vt:lpstr>
      <vt:lpstr>Impacts of not responding to needs for change</vt:lpstr>
      <vt:lpstr>Drivers for organisational change</vt:lpstr>
      <vt:lpstr>Role of human resources in organisational change</vt:lpstr>
      <vt:lpstr>Drivers for change – customer needs</vt:lpstr>
      <vt:lpstr>Drivers for change – competitors</vt:lpstr>
      <vt:lpstr>Drivers for change – technologies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581</cp:revision>
  <dcterms:created xsi:type="dcterms:W3CDTF">2013-05-28T00:38:54Z</dcterms:created>
  <dcterms:modified xsi:type="dcterms:W3CDTF">2025-11-20T15:33:44Z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