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256" r:id="rId5"/>
    <p:sldId id="364" r:id="rId6"/>
    <p:sldId id="341" r:id="rId7"/>
    <p:sldId id="363" r:id="rId8"/>
    <p:sldId id="366" r:id="rId9"/>
    <p:sldId id="355" r:id="rId10"/>
    <p:sldId id="342" r:id="rId11"/>
    <p:sldId id="331" r:id="rId12"/>
    <p:sldId id="343" r:id="rId13"/>
    <p:sldId id="344" r:id="rId14"/>
    <p:sldId id="350" r:id="rId15"/>
    <p:sldId id="365" r:id="rId16"/>
    <p:sldId id="345" r:id="rId17"/>
    <p:sldId id="346" r:id="rId18"/>
    <p:sldId id="330" r:id="rId19"/>
    <p:sldId id="358" r:id="rId20"/>
    <p:sldId id="362" r:id="rId21"/>
    <p:sldId id="359" r:id="rId22"/>
    <p:sldId id="357" r:id="rId23"/>
    <p:sldId id="356" r:id="rId24"/>
    <p:sldId id="349" r:id="rId25"/>
    <p:sldId id="34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7"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C98C11-875B-48FF-9D14-26845440AFC8}" v="16" dt="2023-08-15T16:35:26.7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96"/>
    <p:restoredTop sz="86395"/>
  </p:normalViewPr>
  <p:slideViewPr>
    <p:cSldViewPr showGuides="1">
      <p:cViewPr varScale="1">
        <p:scale>
          <a:sx n="46" d="100"/>
          <a:sy n="46" d="100"/>
        </p:scale>
        <p:origin x="1476" y="26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DC98C11-875B-48FF-9D14-26845440AFC8}"/>
    <pc:docChg chg="custSel delSld modSld">
      <pc:chgData name="Caroline Prodger" userId="e4ef2e75-b60b-401b-8ebe-291bdcf405f4" providerId="ADAL" clId="{1DC98C11-875B-48FF-9D14-26845440AFC8}" dt="2023-08-15T16:37:47.985" v="164" actId="732"/>
      <pc:docMkLst>
        <pc:docMk/>
      </pc:docMkLst>
      <pc:sldChg chg="modNotesTx">
        <pc:chgData name="Caroline Prodger" userId="e4ef2e75-b60b-401b-8ebe-291bdcf405f4" providerId="ADAL" clId="{1DC98C11-875B-48FF-9D14-26845440AFC8}" dt="2023-08-15T16:05:16.857" v="107" actId="20577"/>
        <pc:sldMkLst>
          <pc:docMk/>
          <pc:sldMk cId="0" sldId="331"/>
        </pc:sldMkLst>
      </pc:sldChg>
      <pc:sldChg chg="modSp mod modNotesTx">
        <pc:chgData name="Caroline Prodger" userId="e4ef2e75-b60b-401b-8ebe-291bdcf405f4" providerId="ADAL" clId="{1DC98C11-875B-48FF-9D14-26845440AFC8}" dt="2023-08-15T16:37:47.985" v="164" actId="732"/>
        <pc:sldMkLst>
          <pc:docMk/>
          <pc:sldMk cId="2415025069" sldId="341"/>
        </pc:sldMkLst>
        <pc:picChg chg="mod modCrop">
          <ac:chgData name="Caroline Prodger" userId="e4ef2e75-b60b-401b-8ebe-291bdcf405f4" providerId="ADAL" clId="{1DC98C11-875B-48FF-9D14-26845440AFC8}" dt="2023-08-15T16:37:47.985" v="164" actId="732"/>
          <ac:picMkLst>
            <pc:docMk/>
            <pc:sldMk cId="2415025069" sldId="341"/>
            <ac:picMk id="3" creationId="{DF4CDDF6-FE2B-FBDF-288E-25CF619D4E3C}"/>
          </ac:picMkLst>
        </pc:picChg>
      </pc:sldChg>
      <pc:sldChg chg="modNotesTx">
        <pc:chgData name="Caroline Prodger" userId="e4ef2e75-b60b-401b-8ebe-291bdcf405f4" providerId="ADAL" clId="{1DC98C11-875B-48FF-9D14-26845440AFC8}" dt="2023-08-15T16:05:26.484" v="108" actId="20577"/>
        <pc:sldMkLst>
          <pc:docMk/>
          <pc:sldMk cId="4251183262" sldId="343"/>
        </pc:sldMkLst>
      </pc:sldChg>
      <pc:sldChg chg="modSp mod modNotesTx">
        <pc:chgData name="Caroline Prodger" userId="e4ef2e75-b60b-401b-8ebe-291bdcf405f4" providerId="ADAL" clId="{1DC98C11-875B-48FF-9D14-26845440AFC8}" dt="2023-08-15T16:05:49.287" v="111" actId="1076"/>
        <pc:sldMkLst>
          <pc:docMk/>
          <pc:sldMk cId="2548234194" sldId="344"/>
        </pc:sldMkLst>
        <pc:spChg chg="mod">
          <ac:chgData name="Caroline Prodger" userId="e4ef2e75-b60b-401b-8ebe-291bdcf405f4" providerId="ADAL" clId="{1DC98C11-875B-48FF-9D14-26845440AFC8}" dt="2023-08-15T16:05:44.987" v="110" actId="113"/>
          <ac:spMkLst>
            <pc:docMk/>
            <pc:sldMk cId="2548234194" sldId="344"/>
            <ac:spMk id="3" creationId="{00000000-0000-0000-0000-000000000000}"/>
          </ac:spMkLst>
        </pc:spChg>
        <pc:picChg chg="mod">
          <ac:chgData name="Caroline Prodger" userId="e4ef2e75-b60b-401b-8ebe-291bdcf405f4" providerId="ADAL" clId="{1DC98C11-875B-48FF-9D14-26845440AFC8}" dt="2023-08-15T16:05:49.287" v="111" actId="1076"/>
          <ac:picMkLst>
            <pc:docMk/>
            <pc:sldMk cId="2548234194" sldId="344"/>
            <ac:picMk id="4" creationId="{99C6D0EE-A924-C835-2D84-C4CA1D1310F7}"/>
          </ac:picMkLst>
        </pc:picChg>
      </pc:sldChg>
      <pc:sldChg chg="modNotesTx">
        <pc:chgData name="Caroline Prodger" userId="e4ef2e75-b60b-401b-8ebe-291bdcf405f4" providerId="ADAL" clId="{1DC98C11-875B-48FF-9D14-26845440AFC8}" dt="2023-08-15T16:18:04.440" v="122" actId="20577"/>
        <pc:sldMkLst>
          <pc:docMk/>
          <pc:sldMk cId="1750387631" sldId="345"/>
        </pc:sldMkLst>
      </pc:sldChg>
      <pc:sldChg chg="modNotesTx">
        <pc:chgData name="Caroline Prodger" userId="e4ef2e75-b60b-401b-8ebe-291bdcf405f4" providerId="ADAL" clId="{1DC98C11-875B-48FF-9D14-26845440AFC8}" dt="2023-08-15T16:18:14.172" v="123" actId="20577"/>
        <pc:sldMkLst>
          <pc:docMk/>
          <pc:sldMk cId="3048704855" sldId="346"/>
        </pc:sldMkLst>
      </pc:sldChg>
      <pc:sldChg chg="del delCm">
        <pc:chgData name="Caroline Prodger" userId="e4ef2e75-b60b-401b-8ebe-291bdcf405f4" providerId="ADAL" clId="{1DC98C11-875B-48FF-9D14-26845440AFC8}" dt="2023-08-15T16:17:53.642" v="121" actId="2696"/>
        <pc:sldMkLst>
          <pc:docMk/>
          <pc:sldMk cId="2212242143" sldId="347"/>
        </pc:sldMkLst>
      </pc:sldChg>
      <pc:sldChg chg="addSp delSp modSp mod delCm">
        <pc:chgData name="Caroline Prodger" userId="e4ef2e75-b60b-401b-8ebe-291bdcf405f4" providerId="ADAL" clId="{1DC98C11-875B-48FF-9D14-26845440AFC8}" dt="2023-08-15T16:35:33.136" v="162" actId="1076"/>
        <pc:sldMkLst>
          <pc:docMk/>
          <pc:sldMk cId="575394335" sldId="348"/>
        </pc:sldMkLst>
        <pc:picChg chg="del">
          <ac:chgData name="Caroline Prodger" userId="e4ef2e75-b60b-401b-8ebe-291bdcf405f4" providerId="ADAL" clId="{1DC98C11-875B-48FF-9D14-26845440AFC8}" dt="2023-08-15T16:35:18.911" v="159" actId="478"/>
          <ac:picMkLst>
            <pc:docMk/>
            <pc:sldMk cId="575394335" sldId="348"/>
            <ac:picMk id="3" creationId="{02F49430-EC9D-B876-0CE3-A3FC1193C11B}"/>
          </ac:picMkLst>
        </pc:picChg>
        <pc:picChg chg="add mod">
          <ac:chgData name="Caroline Prodger" userId="e4ef2e75-b60b-401b-8ebe-291bdcf405f4" providerId="ADAL" clId="{1DC98C11-875B-48FF-9D14-26845440AFC8}" dt="2023-08-15T16:35:33.136" v="162" actId="1076"/>
          <ac:picMkLst>
            <pc:docMk/>
            <pc:sldMk cId="575394335" sldId="348"/>
            <ac:picMk id="4" creationId="{671C03C3-D0FF-667A-F021-61D2DFCD21D1}"/>
          </ac:picMkLst>
        </pc:picChg>
      </pc:sldChg>
      <pc:sldChg chg="addSp delSp modSp mod">
        <pc:chgData name="Caroline Prodger" userId="e4ef2e75-b60b-401b-8ebe-291bdcf405f4" providerId="ADAL" clId="{1DC98C11-875B-48FF-9D14-26845440AFC8}" dt="2023-08-15T16:32:38.553" v="157" actId="14100"/>
        <pc:sldMkLst>
          <pc:docMk/>
          <pc:sldMk cId="2445848703" sldId="349"/>
        </pc:sldMkLst>
        <pc:picChg chg="del">
          <ac:chgData name="Caroline Prodger" userId="e4ef2e75-b60b-401b-8ebe-291bdcf405f4" providerId="ADAL" clId="{1DC98C11-875B-48FF-9D14-26845440AFC8}" dt="2023-08-15T16:32:15.011" v="153" actId="478"/>
          <ac:picMkLst>
            <pc:docMk/>
            <pc:sldMk cId="2445848703" sldId="349"/>
            <ac:picMk id="3" creationId="{5822EB78-7092-301E-5D34-DB23AD2614FA}"/>
          </ac:picMkLst>
        </pc:picChg>
        <pc:picChg chg="add mod">
          <ac:chgData name="Caroline Prodger" userId="e4ef2e75-b60b-401b-8ebe-291bdcf405f4" providerId="ADAL" clId="{1DC98C11-875B-48FF-9D14-26845440AFC8}" dt="2023-08-15T16:32:38.553" v="157" actId="14100"/>
          <ac:picMkLst>
            <pc:docMk/>
            <pc:sldMk cId="2445848703" sldId="349"/>
            <ac:picMk id="4" creationId="{0FAF0628-81D6-02EE-F37E-8A19A753AEA4}"/>
          </ac:picMkLst>
        </pc:picChg>
      </pc:sldChg>
      <pc:sldChg chg="addSp delSp modSp mod delCm modNotesTx">
        <pc:chgData name="Caroline Prodger" userId="e4ef2e75-b60b-401b-8ebe-291bdcf405f4" providerId="ADAL" clId="{1DC98C11-875B-48FF-9D14-26845440AFC8}" dt="2023-08-15T16:07:57.284" v="118" actId="1076"/>
        <pc:sldMkLst>
          <pc:docMk/>
          <pc:sldMk cId="1680529516" sldId="350"/>
        </pc:sldMkLst>
        <pc:picChg chg="del">
          <ac:chgData name="Caroline Prodger" userId="e4ef2e75-b60b-401b-8ebe-291bdcf405f4" providerId="ADAL" clId="{1DC98C11-875B-48FF-9D14-26845440AFC8}" dt="2023-08-15T16:07:41.933" v="114" actId="478"/>
          <ac:picMkLst>
            <pc:docMk/>
            <pc:sldMk cId="1680529516" sldId="350"/>
            <ac:picMk id="3" creationId="{37B8BDAA-8BFE-DA8C-6F15-5ED2E936EBD4}"/>
          </ac:picMkLst>
        </pc:picChg>
        <pc:picChg chg="add mod">
          <ac:chgData name="Caroline Prodger" userId="e4ef2e75-b60b-401b-8ebe-291bdcf405f4" providerId="ADAL" clId="{1DC98C11-875B-48FF-9D14-26845440AFC8}" dt="2023-08-15T16:07:57.284" v="118" actId="1076"/>
          <ac:picMkLst>
            <pc:docMk/>
            <pc:sldMk cId="1680529516" sldId="350"/>
            <ac:picMk id="4" creationId="{4A1CEAA5-075A-8364-3557-5024AB521C92}"/>
          </ac:picMkLst>
        </pc:picChg>
      </pc:sldChg>
      <pc:sldChg chg="addSp delSp modSp mod">
        <pc:chgData name="Caroline Prodger" userId="e4ef2e75-b60b-401b-8ebe-291bdcf405f4" providerId="ADAL" clId="{1DC98C11-875B-48FF-9D14-26845440AFC8}" dt="2023-08-15T16:04:14.615" v="24" actId="1076"/>
        <pc:sldMkLst>
          <pc:docMk/>
          <pc:sldMk cId="3216279564" sldId="355"/>
        </pc:sldMkLst>
        <pc:spChg chg="mod">
          <ac:chgData name="Caroline Prodger" userId="e4ef2e75-b60b-401b-8ebe-291bdcf405f4" providerId="ADAL" clId="{1DC98C11-875B-48FF-9D14-26845440AFC8}" dt="2023-08-15T16:04:11.008" v="22" actId="14100"/>
          <ac:spMkLst>
            <pc:docMk/>
            <pc:sldMk cId="3216279564" sldId="355"/>
            <ac:spMk id="3075" creationId="{00000000-0000-0000-0000-000000000000}"/>
          </ac:spMkLst>
        </pc:spChg>
        <pc:picChg chg="del">
          <ac:chgData name="Caroline Prodger" userId="e4ef2e75-b60b-401b-8ebe-291bdcf405f4" providerId="ADAL" clId="{1DC98C11-875B-48FF-9D14-26845440AFC8}" dt="2023-08-15T16:03:37.978" v="18" actId="478"/>
          <ac:picMkLst>
            <pc:docMk/>
            <pc:sldMk cId="3216279564" sldId="355"/>
            <ac:picMk id="3" creationId="{724A2B12-32BC-8F81-3D7A-5319098165BF}"/>
          </ac:picMkLst>
        </pc:picChg>
        <pc:picChg chg="add mod">
          <ac:chgData name="Caroline Prodger" userId="e4ef2e75-b60b-401b-8ebe-291bdcf405f4" providerId="ADAL" clId="{1DC98C11-875B-48FF-9D14-26845440AFC8}" dt="2023-08-15T16:04:14.615" v="24" actId="1076"/>
          <ac:picMkLst>
            <pc:docMk/>
            <pc:sldMk cId="3216279564" sldId="355"/>
            <ac:picMk id="4" creationId="{24578983-F006-0AE4-7A9E-F81A6BFD9F00}"/>
          </ac:picMkLst>
        </pc:picChg>
      </pc:sldChg>
      <pc:sldChg chg="addSp delSp modSp mod">
        <pc:chgData name="Caroline Prodger" userId="e4ef2e75-b60b-401b-8ebe-291bdcf405f4" providerId="ADAL" clId="{1DC98C11-875B-48FF-9D14-26845440AFC8}" dt="2023-08-15T16:30:17.474" v="152" actId="14100"/>
        <pc:sldMkLst>
          <pc:docMk/>
          <pc:sldMk cId="3172609829" sldId="357"/>
        </pc:sldMkLst>
        <pc:picChg chg="del">
          <ac:chgData name="Caroline Prodger" userId="e4ef2e75-b60b-401b-8ebe-291bdcf405f4" providerId="ADAL" clId="{1DC98C11-875B-48FF-9D14-26845440AFC8}" dt="2023-08-15T16:30:02.701" v="149" actId="478"/>
          <ac:picMkLst>
            <pc:docMk/>
            <pc:sldMk cId="3172609829" sldId="357"/>
            <ac:picMk id="3" creationId="{43C83CB7-96FA-B3D2-4282-4C097C6433C2}"/>
          </ac:picMkLst>
        </pc:picChg>
        <pc:picChg chg="add mod">
          <ac:chgData name="Caroline Prodger" userId="e4ef2e75-b60b-401b-8ebe-291bdcf405f4" providerId="ADAL" clId="{1DC98C11-875B-48FF-9D14-26845440AFC8}" dt="2023-08-15T16:30:17.474" v="152" actId="14100"/>
          <ac:picMkLst>
            <pc:docMk/>
            <pc:sldMk cId="3172609829" sldId="357"/>
            <ac:picMk id="4" creationId="{19A67AAE-98E0-72CE-4495-42BCBCBB19BC}"/>
          </ac:picMkLst>
        </pc:picChg>
      </pc:sldChg>
      <pc:sldChg chg="modNotesTx">
        <pc:chgData name="Caroline Prodger" userId="e4ef2e75-b60b-401b-8ebe-291bdcf405f4" providerId="ADAL" clId="{1DC98C11-875B-48FF-9D14-26845440AFC8}" dt="2023-08-15T16:18:46.291" v="124" actId="20577"/>
        <pc:sldMkLst>
          <pc:docMk/>
          <pc:sldMk cId="3848817588" sldId="358"/>
        </pc:sldMkLst>
      </pc:sldChg>
      <pc:sldChg chg="addSp delSp modSp mod">
        <pc:chgData name="Caroline Prodger" userId="e4ef2e75-b60b-401b-8ebe-291bdcf405f4" providerId="ADAL" clId="{1DC98C11-875B-48FF-9D14-26845440AFC8}" dt="2023-08-15T16:29:15.912" v="148" actId="14100"/>
        <pc:sldMkLst>
          <pc:docMk/>
          <pc:sldMk cId="1490819219" sldId="359"/>
        </pc:sldMkLst>
        <pc:spChg chg="mod">
          <ac:chgData name="Caroline Prodger" userId="e4ef2e75-b60b-401b-8ebe-291bdcf405f4" providerId="ADAL" clId="{1DC98C11-875B-48FF-9D14-26845440AFC8}" dt="2023-08-15T16:29:15.912" v="148" actId="14100"/>
          <ac:spMkLst>
            <pc:docMk/>
            <pc:sldMk cId="1490819219" sldId="359"/>
            <ac:spMk id="3075" creationId="{00000000-0000-0000-0000-000000000000}"/>
          </ac:spMkLst>
        </pc:spChg>
        <pc:picChg chg="del">
          <ac:chgData name="Caroline Prodger" userId="e4ef2e75-b60b-401b-8ebe-291bdcf405f4" providerId="ADAL" clId="{1DC98C11-875B-48FF-9D14-26845440AFC8}" dt="2023-08-15T16:28:31.433" v="141" actId="478"/>
          <ac:picMkLst>
            <pc:docMk/>
            <pc:sldMk cId="1490819219" sldId="359"/>
            <ac:picMk id="3" creationId="{3E598A75-2CCB-AB8E-194B-DEC91A20A820}"/>
          </ac:picMkLst>
        </pc:picChg>
        <pc:picChg chg="add mod">
          <ac:chgData name="Caroline Prodger" userId="e4ef2e75-b60b-401b-8ebe-291bdcf405f4" providerId="ADAL" clId="{1DC98C11-875B-48FF-9D14-26845440AFC8}" dt="2023-08-15T16:29:12.168" v="147" actId="1076"/>
          <ac:picMkLst>
            <pc:docMk/>
            <pc:sldMk cId="1490819219" sldId="359"/>
            <ac:picMk id="4" creationId="{97B16FDD-DDE3-162D-C23E-D6565B60654A}"/>
          </ac:picMkLst>
        </pc:picChg>
      </pc:sldChg>
      <pc:sldChg chg="addSp delSp modSp mod delCm modNotesTx">
        <pc:chgData name="Caroline Prodger" userId="e4ef2e75-b60b-401b-8ebe-291bdcf405f4" providerId="ADAL" clId="{1DC98C11-875B-48FF-9D14-26845440AFC8}" dt="2023-08-15T16:27:55.260" v="140" actId="20577"/>
        <pc:sldMkLst>
          <pc:docMk/>
          <pc:sldMk cId="2703039241" sldId="362"/>
        </pc:sldMkLst>
        <pc:spChg chg="mod">
          <ac:chgData name="Caroline Prodger" userId="e4ef2e75-b60b-401b-8ebe-291bdcf405f4" providerId="ADAL" clId="{1DC98C11-875B-48FF-9D14-26845440AFC8}" dt="2023-08-15T16:27:32.680" v="138" actId="14100"/>
          <ac:spMkLst>
            <pc:docMk/>
            <pc:sldMk cId="2703039241" sldId="362"/>
            <ac:spMk id="3075" creationId="{00000000-0000-0000-0000-000000000000}"/>
          </ac:spMkLst>
        </pc:spChg>
        <pc:picChg chg="del">
          <ac:chgData name="Caroline Prodger" userId="e4ef2e75-b60b-401b-8ebe-291bdcf405f4" providerId="ADAL" clId="{1DC98C11-875B-48FF-9D14-26845440AFC8}" dt="2023-08-15T16:26:39.087" v="127" actId="478"/>
          <ac:picMkLst>
            <pc:docMk/>
            <pc:sldMk cId="2703039241" sldId="362"/>
            <ac:picMk id="3" creationId="{18102F41-3881-B204-68F4-F80C1B240DD2}"/>
          </ac:picMkLst>
        </pc:picChg>
        <pc:picChg chg="add mod">
          <ac:chgData name="Caroline Prodger" userId="e4ef2e75-b60b-401b-8ebe-291bdcf405f4" providerId="ADAL" clId="{1DC98C11-875B-48FF-9D14-26845440AFC8}" dt="2023-08-15T16:27:27.562" v="137" actId="1076"/>
          <ac:picMkLst>
            <pc:docMk/>
            <pc:sldMk cId="2703039241" sldId="362"/>
            <ac:picMk id="4" creationId="{6DE7A112-6E72-BE8E-5578-783882C179A5}"/>
          </ac:picMkLst>
        </pc:picChg>
      </pc:sldChg>
      <pc:sldChg chg="addSp delSp modSp mod">
        <pc:chgData name="Caroline Prodger" userId="e4ef2e75-b60b-401b-8ebe-291bdcf405f4" providerId="ADAL" clId="{1DC98C11-875B-48FF-9D14-26845440AFC8}" dt="2023-08-15T15:43:12.485" v="6" actId="1076"/>
        <pc:sldMkLst>
          <pc:docMk/>
          <pc:sldMk cId="2613074826" sldId="363"/>
        </pc:sldMkLst>
        <pc:picChg chg="del">
          <ac:chgData name="Caroline Prodger" userId="e4ef2e75-b60b-401b-8ebe-291bdcf405f4" providerId="ADAL" clId="{1DC98C11-875B-48FF-9D14-26845440AFC8}" dt="2023-08-15T15:42:37.241" v="1" actId="478"/>
          <ac:picMkLst>
            <pc:docMk/>
            <pc:sldMk cId="2613074826" sldId="363"/>
            <ac:picMk id="2" creationId="{E24FCA44-4702-2B04-1BE1-8CAC582E7CA2}"/>
          </ac:picMkLst>
        </pc:picChg>
        <pc:picChg chg="add mod">
          <ac:chgData name="Caroline Prodger" userId="e4ef2e75-b60b-401b-8ebe-291bdcf405f4" providerId="ADAL" clId="{1DC98C11-875B-48FF-9D14-26845440AFC8}" dt="2023-08-15T15:43:12.485" v="6" actId="1076"/>
          <ac:picMkLst>
            <pc:docMk/>
            <pc:sldMk cId="2613074826" sldId="363"/>
            <ac:picMk id="4" creationId="{9FB28012-3298-AA8F-A830-8D1472A4CD18}"/>
          </ac:picMkLst>
        </pc:picChg>
      </pc:sldChg>
      <pc:sldChg chg="delCm">
        <pc:chgData name="Caroline Prodger" userId="e4ef2e75-b60b-401b-8ebe-291bdcf405f4" providerId="ADAL" clId="{1DC98C11-875B-48FF-9D14-26845440AFC8}" dt="2023-08-15T16:17:40.466" v="119" actId="1592"/>
        <pc:sldMkLst>
          <pc:docMk/>
          <pc:sldMk cId="3224966321" sldId="365"/>
        </pc:sldMkLst>
      </pc:sldChg>
      <pc:sldChg chg="addSp delSp modSp mod modNotesTx">
        <pc:chgData name="Caroline Prodger" userId="e4ef2e75-b60b-401b-8ebe-291bdcf405f4" providerId="ADAL" clId="{1DC98C11-875B-48FF-9D14-26845440AFC8}" dt="2023-08-15T15:46:44.252" v="17" actId="14100"/>
        <pc:sldMkLst>
          <pc:docMk/>
          <pc:sldMk cId="760610050" sldId="366"/>
        </pc:sldMkLst>
        <pc:picChg chg="add mod modCrop">
          <ac:chgData name="Caroline Prodger" userId="e4ef2e75-b60b-401b-8ebe-291bdcf405f4" providerId="ADAL" clId="{1DC98C11-875B-48FF-9D14-26845440AFC8}" dt="2023-08-15T15:46:44.252" v="17" actId="14100"/>
          <ac:picMkLst>
            <pc:docMk/>
            <pc:sldMk cId="760610050" sldId="366"/>
            <ac:picMk id="4" creationId="{1D0F9762-5E7C-3F84-8F6E-A47589F266B1}"/>
          </ac:picMkLst>
        </pc:picChg>
        <pc:picChg chg="del">
          <ac:chgData name="Caroline Prodger" userId="e4ef2e75-b60b-401b-8ebe-291bdcf405f4" providerId="ADAL" clId="{1DC98C11-875B-48FF-9D14-26845440AFC8}" dt="2023-08-15T15:45:11.510" v="8" actId="478"/>
          <ac:picMkLst>
            <pc:docMk/>
            <pc:sldMk cId="760610050" sldId="366"/>
            <ac:picMk id="9" creationId="{9202BA38-BF6F-272B-4BA4-BD6386577D4E}"/>
          </ac:picMkLst>
        </pc:picChg>
      </pc:sldChg>
    </pc:docChg>
  </pc:docChgLst>
  <pc:docChgLst>
    <pc:chgData name="Caroline Prodger" userId="e4ef2e75-b60b-401b-8ebe-291bdcf405f4" providerId="ADAL" clId="{DB55D0A9-C8D2-4F3B-A6E9-37FA5E9B0FB5}"/>
    <pc:docChg chg="undo custSel addSld modSld sldOrd">
      <pc:chgData name="Caroline Prodger" userId="e4ef2e75-b60b-401b-8ebe-291bdcf405f4" providerId="ADAL" clId="{DB55D0A9-C8D2-4F3B-A6E9-37FA5E9B0FB5}" dt="2023-08-05T01:33:01.972" v="2179"/>
      <pc:docMkLst>
        <pc:docMk/>
      </pc:docMkLst>
      <pc:sldChg chg="modSp mod">
        <pc:chgData name="Caroline Prodger" userId="e4ef2e75-b60b-401b-8ebe-291bdcf405f4" providerId="ADAL" clId="{DB55D0A9-C8D2-4F3B-A6E9-37FA5E9B0FB5}" dt="2023-08-05T00:20:08.176" v="50" actId="20577"/>
        <pc:sldMkLst>
          <pc:docMk/>
          <pc:sldMk cId="0" sldId="256"/>
        </pc:sldMkLst>
        <pc:spChg chg="mod">
          <ac:chgData name="Caroline Prodger" userId="e4ef2e75-b60b-401b-8ebe-291bdcf405f4" providerId="ADAL" clId="{DB55D0A9-C8D2-4F3B-A6E9-37FA5E9B0FB5}" dt="2023-08-05T00:20:08.176" v="50" actId="20577"/>
          <ac:spMkLst>
            <pc:docMk/>
            <pc:sldMk cId="0" sldId="256"/>
            <ac:spMk id="2053" creationId="{00000000-0000-0000-0000-000000000000}"/>
          </ac:spMkLst>
        </pc:spChg>
        <pc:spChg chg="mod">
          <ac:chgData name="Caroline Prodger" userId="e4ef2e75-b60b-401b-8ebe-291bdcf405f4" providerId="ADAL" clId="{DB55D0A9-C8D2-4F3B-A6E9-37FA5E9B0FB5}" dt="2023-08-05T00:16:24.757" v="26" actId="20577"/>
          <ac:spMkLst>
            <pc:docMk/>
            <pc:sldMk cId="0" sldId="256"/>
            <ac:spMk id="2054" creationId="{00000000-0000-0000-0000-000000000000}"/>
          </ac:spMkLst>
        </pc:spChg>
      </pc:sldChg>
      <pc:sldChg chg="addSp modSp mod">
        <pc:chgData name="Caroline Prodger" userId="e4ef2e75-b60b-401b-8ebe-291bdcf405f4" providerId="ADAL" clId="{DB55D0A9-C8D2-4F3B-A6E9-37FA5E9B0FB5}" dt="2023-08-05T00:55:43.261" v="1815"/>
        <pc:sldMkLst>
          <pc:docMk/>
          <pc:sldMk cId="2212242143" sldId="347"/>
        </pc:sldMkLst>
        <pc:spChg chg="add mod">
          <ac:chgData name="Caroline Prodger" userId="e4ef2e75-b60b-401b-8ebe-291bdcf405f4" providerId="ADAL" clId="{DB55D0A9-C8D2-4F3B-A6E9-37FA5E9B0FB5}" dt="2023-08-05T00:55:00.806" v="1803" actId="14100"/>
          <ac:spMkLst>
            <pc:docMk/>
            <pc:sldMk cId="2212242143" sldId="347"/>
            <ac:spMk id="2" creationId="{20BAB32A-6A75-9E04-9BBE-BD894975F5FC}"/>
          </ac:spMkLst>
        </pc:spChg>
        <pc:spChg chg="add mod">
          <ac:chgData name="Caroline Prodger" userId="e4ef2e75-b60b-401b-8ebe-291bdcf405f4" providerId="ADAL" clId="{DB55D0A9-C8D2-4F3B-A6E9-37FA5E9B0FB5}" dt="2023-08-05T00:35:14.927" v="616" actId="1076"/>
          <ac:spMkLst>
            <pc:docMk/>
            <pc:sldMk cId="2212242143" sldId="347"/>
            <ac:spMk id="3" creationId="{3B2AA1DD-C530-C39F-7B02-040F51888A2B}"/>
          </ac:spMkLst>
        </pc:spChg>
        <pc:spChg chg="add mod">
          <ac:chgData name="Caroline Prodger" userId="e4ef2e75-b60b-401b-8ebe-291bdcf405f4" providerId="ADAL" clId="{DB55D0A9-C8D2-4F3B-A6E9-37FA5E9B0FB5}" dt="2023-08-05T00:38:21.565" v="716" actId="20577"/>
          <ac:spMkLst>
            <pc:docMk/>
            <pc:sldMk cId="2212242143" sldId="347"/>
            <ac:spMk id="5" creationId="{39ECC33A-591A-4CFF-C239-7A1C7A43CE86}"/>
          </ac:spMkLst>
        </pc:spChg>
        <pc:spChg chg="add mod">
          <ac:chgData name="Caroline Prodger" userId="e4ef2e75-b60b-401b-8ebe-291bdcf405f4" providerId="ADAL" clId="{DB55D0A9-C8D2-4F3B-A6E9-37FA5E9B0FB5}" dt="2023-08-05T00:38:25.046" v="717" actId="1076"/>
          <ac:spMkLst>
            <pc:docMk/>
            <pc:sldMk cId="2212242143" sldId="347"/>
            <ac:spMk id="6" creationId="{318A9263-6C9C-006C-631C-BBC68A9F5E13}"/>
          </ac:spMkLst>
        </pc:spChg>
        <pc:spChg chg="add mod">
          <ac:chgData name="Caroline Prodger" userId="e4ef2e75-b60b-401b-8ebe-291bdcf405f4" providerId="ADAL" clId="{DB55D0A9-C8D2-4F3B-A6E9-37FA5E9B0FB5}" dt="2023-08-05T00:38:29.357" v="718" actId="1076"/>
          <ac:spMkLst>
            <pc:docMk/>
            <pc:sldMk cId="2212242143" sldId="347"/>
            <ac:spMk id="7" creationId="{39992797-4081-B79E-8144-9BB08A6C7C3D}"/>
          </ac:spMkLst>
        </pc:spChg>
        <pc:graphicFrameChg chg="mod modGraphic">
          <ac:chgData name="Caroline Prodger" userId="e4ef2e75-b60b-401b-8ebe-291bdcf405f4" providerId="ADAL" clId="{DB55D0A9-C8D2-4F3B-A6E9-37FA5E9B0FB5}" dt="2023-08-05T00:55:43.261" v="1815"/>
          <ac:graphicFrameMkLst>
            <pc:docMk/>
            <pc:sldMk cId="2212242143" sldId="347"/>
            <ac:graphicFrameMk id="4" creationId="{25FFCFB8-3809-BBBB-50CF-03C2ED6B533B}"/>
          </ac:graphicFrameMkLst>
        </pc:graphicFrameChg>
        <pc:cxnChg chg="add mod">
          <ac:chgData name="Caroline Prodger" userId="e4ef2e75-b60b-401b-8ebe-291bdcf405f4" providerId="ADAL" clId="{DB55D0A9-C8D2-4F3B-A6E9-37FA5E9B0FB5}" dt="2023-08-05T00:38:43.014" v="720" actId="13822"/>
          <ac:cxnSpMkLst>
            <pc:docMk/>
            <pc:sldMk cId="2212242143" sldId="347"/>
            <ac:cxnSpMk id="9" creationId="{59236EF5-CFA1-C235-A716-246145E0B798}"/>
          </ac:cxnSpMkLst>
        </pc:cxnChg>
        <pc:cxnChg chg="add mod">
          <ac:chgData name="Caroline Prodger" userId="e4ef2e75-b60b-401b-8ebe-291bdcf405f4" providerId="ADAL" clId="{DB55D0A9-C8D2-4F3B-A6E9-37FA5E9B0FB5}" dt="2023-08-05T00:38:52.956" v="722" actId="1076"/>
          <ac:cxnSpMkLst>
            <pc:docMk/>
            <pc:sldMk cId="2212242143" sldId="347"/>
            <ac:cxnSpMk id="10" creationId="{D944AD25-CA92-8C84-DA9F-D7BEFB5F7B8F}"/>
          </ac:cxnSpMkLst>
        </pc:cxnChg>
      </pc:sldChg>
      <pc:sldChg chg="modSp mod">
        <pc:chgData name="Caroline Prodger" userId="e4ef2e75-b60b-401b-8ebe-291bdcf405f4" providerId="ADAL" clId="{DB55D0A9-C8D2-4F3B-A6E9-37FA5E9B0FB5}" dt="2023-08-05T01:04:29.406" v="1865" actId="1076"/>
        <pc:sldMkLst>
          <pc:docMk/>
          <pc:sldMk cId="575394335" sldId="348"/>
        </pc:sldMkLst>
        <pc:spChg chg="mod">
          <ac:chgData name="Caroline Prodger" userId="e4ef2e75-b60b-401b-8ebe-291bdcf405f4" providerId="ADAL" clId="{DB55D0A9-C8D2-4F3B-A6E9-37FA5E9B0FB5}" dt="2023-08-05T01:04:12.725" v="1864" actId="20577"/>
          <ac:spMkLst>
            <pc:docMk/>
            <pc:sldMk cId="575394335" sldId="348"/>
            <ac:spMk id="3075" creationId="{00000000-0000-0000-0000-000000000000}"/>
          </ac:spMkLst>
        </pc:spChg>
        <pc:picChg chg="mod">
          <ac:chgData name="Caroline Prodger" userId="e4ef2e75-b60b-401b-8ebe-291bdcf405f4" providerId="ADAL" clId="{DB55D0A9-C8D2-4F3B-A6E9-37FA5E9B0FB5}" dt="2023-08-05T01:04:29.406" v="1865" actId="1076"/>
          <ac:picMkLst>
            <pc:docMk/>
            <pc:sldMk cId="575394335" sldId="348"/>
            <ac:picMk id="3" creationId="{02F49430-EC9D-B876-0CE3-A3FC1193C11B}"/>
          </ac:picMkLst>
        </pc:picChg>
      </pc:sldChg>
      <pc:sldChg chg="modSp mod">
        <pc:chgData name="Caroline Prodger" userId="e4ef2e75-b60b-401b-8ebe-291bdcf405f4" providerId="ADAL" clId="{DB55D0A9-C8D2-4F3B-A6E9-37FA5E9B0FB5}" dt="2023-08-05T00:37:31.985" v="664" actId="113"/>
        <pc:sldMkLst>
          <pc:docMk/>
          <pc:sldMk cId="1680529516" sldId="350"/>
        </pc:sldMkLst>
        <pc:spChg chg="mod">
          <ac:chgData name="Caroline Prodger" userId="e4ef2e75-b60b-401b-8ebe-291bdcf405f4" providerId="ADAL" clId="{DB55D0A9-C8D2-4F3B-A6E9-37FA5E9B0FB5}" dt="2023-08-05T00:37:31.985" v="664" actId="113"/>
          <ac:spMkLst>
            <pc:docMk/>
            <pc:sldMk cId="1680529516" sldId="350"/>
            <ac:spMk id="3075" creationId="{00000000-0000-0000-0000-000000000000}"/>
          </ac:spMkLst>
        </pc:spChg>
      </pc:sldChg>
      <pc:sldChg chg="addSp modSp mod">
        <pc:chgData name="Caroline Prodger" userId="e4ef2e75-b60b-401b-8ebe-291bdcf405f4" providerId="ADAL" clId="{DB55D0A9-C8D2-4F3B-A6E9-37FA5E9B0FB5}" dt="2023-08-05T00:54:04.090" v="1787" actId="14100"/>
        <pc:sldMkLst>
          <pc:docMk/>
          <pc:sldMk cId="3216279564" sldId="355"/>
        </pc:sldMkLst>
        <pc:spChg chg="mod">
          <ac:chgData name="Caroline Prodger" userId="e4ef2e75-b60b-401b-8ebe-291bdcf405f4" providerId="ADAL" clId="{DB55D0A9-C8D2-4F3B-A6E9-37FA5E9B0FB5}" dt="2023-08-05T00:54:04.090" v="1787" actId="14100"/>
          <ac:spMkLst>
            <pc:docMk/>
            <pc:sldMk cId="3216279564" sldId="355"/>
            <ac:spMk id="3075" creationId="{00000000-0000-0000-0000-000000000000}"/>
          </ac:spMkLst>
        </pc:spChg>
        <pc:picChg chg="add mod">
          <ac:chgData name="Caroline Prodger" userId="e4ef2e75-b60b-401b-8ebe-291bdcf405f4" providerId="ADAL" clId="{DB55D0A9-C8D2-4F3B-A6E9-37FA5E9B0FB5}" dt="2023-08-05T00:53:58.383" v="1786" actId="14100"/>
          <ac:picMkLst>
            <pc:docMk/>
            <pc:sldMk cId="3216279564" sldId="355"/>
            <ac:picMk id="3" creationId="{724A2B12-32BC-8F81-3D7A-5319098165BF}"/>
          </ac:picMkLst>
        </pc:picChg>
      </pc:sldChg>
      <pc:sldChg chg="modSp mod">
        <pc:chgData name="Caroline Prodger" userId="e4ef2e75-b60b-401b-8ebe-291bdcf405f4" providerId="ADAL" clId="{DB55D0A9-C8D2-4F3B-A6E9-37FA5E9B0FB5}" dt="2023-08-05T01:03:22.140" v="1842" actId="14100"/>
        <pc:sldMkLst>
          <pc:docMk/>
          <pc:sldMk cId="3172609829" sldId="357"/>
        </pc:sldMkLst>
        <pc:spChg chg="mod">
          <ac:chgData name="Caroline Prodger" userId="e4ef2e75-b60b-401b-8ebe-291bdcf405f4" providerId="ADAL" clId="{DB55D0A9-C8D2-4F3B-A6E9-37FA5E9B0FB5}" dt="2023-08-05T01:03:22.140" v="1842" actId="14100"/>
          <ac:spMkLst>
            <pc:docMk/>
            <pc:sldMk cId="3172609829" sldId="357"/>
            <ac:spMk id="3075" creationId="{00000000-0000-0000-0000-000000000000}"/>
          </ac:spMkLst>
        </pc:spChg>
        <pc:picChg chg="mod">
          <ac:chgData name="Caroline Prodger" userId="e4ef2e75-b60b-401b-8ebe-291bdcf405f4" providerId="ADAL" clId="{DB55D0A9-C8D2-4F3B-A6E9-37FA5E9B0FB5}" dt="2023-08-05T01:03:17.938" v="1841" actId="1076"/>
          <ac:picMkLst>
            <pc:docMk/>
            <pc:sldMk cId="3172609829" sldId="357"/>
            <ac:picMk id="3" creationId="{43C83CB7-96FA-B3D2-4282-4C097C6433C2}"/>
          </ac:picMkLst>
        </pc:picChg>
      </pc:sldChg>
      <pc:sldChg chg="modSp mod">
        <pc:chgData name="Caroline Prodger" userId="e4ef2e75-b60b-401b-8ebe-291bdcf405f4" providerId="ADAL" clId="{DB55D0A9-C8D2-4F3B-A6E9-37FA5E9B0FB5}" dt="2023-08-05T01:05:36.570" v="1872" actId="14100"/>
        <pc:sldMkLst>
          <pc:docMk/>
          <pc:sldMk cId="3848817588" sldId="358"/>
        </pc:sldMkLst>
        <pc:spChg chg="mod">
          <ac:chgData name="Caroline Prodger" userId="e4ef2e75-b60b-401b-8ebe-291bdcf405f4" providerId="ADAL" clId="{DB55D0A9-C8D2-4F3B-A6E9-37FA5E9B0FB5}" dt="2023-08-05T01:05:36.570" v="1872" actId="14100"/>
          <ac:spMkLst>
            <pc:docMk/>
            <pc:sldMk cId="3848817588" sldId="358"/>
            <ac:spMk id="3075" creationId="{00000000-0000-0000-0000-000000000000}"/>
          </ac:spMkLst>
        </pc:spChg>
      </pc:sldChg>
      <pc:sldChg chg="addSp modSp mod modNotesTx">
        <pc:chgData name="Caroline Prodger" userId="e4ef2e75-b60b-401b-8ebe-291bdcf405f4" providerId="ADAL" clId="{DB55D0A9-C8D2-4F3B-A6E9-37FA5E9B0FB5}" dt="2023-08-05T01:05:08.403" v="1869"/>
        <pc:sldMkLst>
          <pc:docMk/>
          <pc:sldMk cId="1490819219" sldId="359"/>
        </pc:sldMkLst>
        <pc:spChg chg="mod">
          <ac:chgData name="Caroline Prodger" userId="e4ef2e75-b60b-401b-8ebe-291bdcf405f4" providerId="ADAL" clId="{DB55D0A9-C8D2-4F3B-A6E9-37FA5E9B0FB5}" dt="2023-08-05T01:02:29.659" v="1830" actId="14100"/>
          <ac:spMkLst>
            <pc:docMk/>
            <pc:sldMk cId="1490819219" sldId="359"/>
            <ac:spMk id="3075" creationId="{00000000-0000-0000-0000-000000000000}"/>
          </ac:spMkLst>
        </pc:spChg>
        <pc:picChg chg="add mod">
          <ac:chgData name="Caroline Prodger" userId="e4ef2e75-b60b-401b-8ebe-291bdcf405f4" providerId="ADAL" clId="{DB55D0A9-C8D2-4F3B-A6E9-37FA5E9B0FB5}" dt="2023-08-05T01:02:54.701" v="1835" actId="1076"/>
          <ac:picMkLst>
            <pc:docMk/>
            <pc:sldMk cId="1490819219" sldId="359"/>
            <ac:picMk id="3" creationId="{3E598A75-2CCB-AB8E-194B-DEC91A20A820}"/>
          </ac:picMkLst>
        </pc:picChg>
      </pc:sldChg>
      <pc:sldChg chg="ord">
        <pc:chgData name="Caroline Prodger" userId="e4ef2e75-b60b-401b-8ebe-291bdcf405f4" providerId="ADAL" clId="{DB55D0A9-C8D2-4F3B-A6E9-37FA5E9B0FB5}" dt="2023-08-05T00:16:04.713" v="1"/>
        <pc:sldMkLst>
          <pc:docMk/>
          <pc:sldMk cId="3646252606" sldId="361"/>
        </pc:sldMkLst>
      </pc:sldChg>
      <pc:sldChg chg="addSp modSp mod modNotesTx">
        <pc:chgData name="Caroline Prodger" userId="e4ef2e75-b60b-401b-8ebe-291bdcf405f4" providerId="ADAL" clId="{DB55D0A9-C8D2-4F3B-A6E9-37FA5E9B0FB5}" dt="2023-08-05T01:05:26.853" v="1871"/>
        <pc:sldMkLst>
          <pc:docMk/>
          <pc:sldMk cId="2703039241" sldId="362"/>
        </pc:sldMkLst>
        <pc:spChg chg="mod">
          <ac:chgData name="Caroline Prodger" userId="e4ef2e75-b60b-401b-8ebe-291bdcf405f4" providerId="ADAL" clId="{DB55D0A9-C8D2-4F3B-A6E9-37FA5E9B0FB5}" dt="2023-08-05T01:00:15.641" v="1827" actId="14100"/>
          <ac:spMkLst>
            <pc:docMk/>
            <pc:sldMk cId="2703039241" sldId="362"/>
            <ac:spMk id="3075" creationId="{00000000-0000-0000-0000-000000000000}"/>
          </ac:spMkLst>
        </pc:spChg>
        <pc:picChg chg="add mod">
          <ac:chgData name="Caroline Prodger" userId="e4ef2e75-b60b-401b-8ebe-291bdcf405f4" providerId="ADAL" clId="{DB55D0A9-C8D2-4F3B-A6E9-37FA5E9B0FB5}" dt="2023-08-05T01:00:20.611" v="1829" actId="1076"/>
          <ac:picMkLst>
            <pc:docMk/>
            <pc:sldMk cId="2703039241" sldId="362"/>
            <ac:picMk id="3" creationId="{18102F41-3881-B204-68F4-F80C1B240DD2}"/>
          </ac:picMkLst>
        </pc:picChg>
      </pc:sldChg>
      <pc:sldChg chg="modSp new mod">
        <pc:chgData name="Caroline Prodger" userId="e4ef2e75-b60b-401b-8ebe-291bdcf405f4" providerId="ADAL" clId="{DB55D0A9-C8D2-4F3B-A6E9-37FA5E9B0FB5}" dt="2023-08-05T00:51:55.037" v="1777" actId="255"/>
        <pc:sldMkLst>
          <pc:docMk/>
          <pc:sldMk cId="414847765" sldId="364"/>
        </pc:sldMkLst>
        <pc:spChg chg="mod">
          <ac:chgData name="Caroline Prodger" userId="e4ef2e75-b60b-401b-8ebe-291bdcf405f4" providerId="ADAL" clId="{DB55D0A9-C8D2-4F3B-A6E9-37FA5E9B0FB5}" dt="2023-08-05T00:20:21.393" v="61" actId="20577"/>
          <ac:spMkLst>
            <pc:docMk/>
            <pc:sldMk cId="414847765" sldId="364"/>
            <ac:spMk id="2" creationId="{2C479D4C-4E16-9A4F-64B6-00FAF2E99E63}"/>
          </ac:spMkLst>
        </pc:spChg>
        <pc:spChg chg="mod">
          <ac:chgData name="Caroline Prodger" userId="e4ef2e75-b60b-401b-8ebe-291bdcf405f4" providerId="ADAL" clId="{DB55D0A9-C8D2-4F3B-A6E9-37FA5E9B0FB5}" dt="2023-08-05T00:51:55.037" v="1777" actId="255"/>
          <ac:spMkLst>
            <pc:docMk/>
            <pc:sldMk cId="414847765" sldId="364"/>
            <ac:spMk id="3" creationId="{EF3949CF-D7E1-DD3E-0D97-2A1CF3DDA383}"/>
          </ac:spMkLst>
        </pc:spChg>
      </pc:sldChg>
      <pc:sldChg chg="modSp new mod">
        <pc:chgData name="Caroline Prodger" userId="e4ef2e75-b60b-401b-8ebe-291bdcf405f4" providerId="ADAL" clId="{DB55D0A9-C8D2-4F3B-A6E9-37FA5E9B0FB5}" dt="2023-08-05T00:48:44.399" v="1587" actId="113"/>
        <pc:sldMkLst>
          <pc:docMk/>
          <pc:sldMk cId="3224966321" sldId="365"/>
        </pc:sldMkLst>
        <pc:spChg chg="mod">
          <ac:chgData name="Caroline Prodger" userId="e4ef2e75-b60b-401b-8ebe-291bdcf405f4" providerId="ADAL" clId="{DB55D0A9-C8D2-4F3B-A6E9-37FA5E9B0FB5}" dt="2023-08-05T00:45:39.740" v="1474" actId="20577"/>
          <ac:spMkLst>
            <pc:docMk/>
            <pc:sldMk cId="3224966321" sldId="365"/>
            <ac:spMk id="2" creationId="{1B628717-85BC-9BD9-088C-F3F2FBB0A36E}"/>
          </ac:spMkLst>
        </pc:spChg>
        <pc:spChg chg="mod">
          <ac:chgData name="Caroline Prodger" userId="e4ef2e75-b60b-401b-8ebe-291bdcf405f4" providerId="ADAL" clId="{DB55D0A9-C8D2-4F3B-A6E9-37FA5E9B0FB5}" dt="2023-08-05T00:48:44.399" v="1587" actId="113"/>
          <ac:spMkLst>
            <pc:docMk/>
            <pc:sldMk cId="3224966321" sldId="365"/>
            <ac:spMk id="3" creationId="{F7C1257D-B339-01A4-8460-8277F854156E}"/>
          </ac:spMkLst>
        </pc:spChg>
      </pc:sldChg>
      <pc:sldChg chg="addSp delSp modSp new mod ord modNotesTx">
        <pc:chgData name="Caroline Prodger" userId="e4ef2e75-b60b-401b-8ebe-291bdcf405f4" providerId="ADAL" clId="{DB55D0A9-C8D2-4F3B-A6E9-37FA5E9B0FB5}" dt="2023-08-05T01:33:01.972" v="2179"/>
        <pc:sldMkLst>
          <pc:docMk/>
          <pc:sldMk cId="760610050" sldId="366"/>
        </pc:sldMkLst>
        <pc:spChg chg="mod">
          <ac:chgData name="Caroline Prodger" userId="e4ef2e75-b60b-401b-8ebe-291bdcf405f4" providerId="ADAL" clId="{DB55D0A9-C8D2-4F3B-A6E9-37FA5E9B0FB5}" dt="2023-08-05T01:23:16.574" v="1889" actId="20577"/>
          <ac:spMkLst>
            <pc:docMk/>
            <pc:sldMk cId="760610050" sldId="366"/>
            <ac:spMk id="2" creationId="{2DBE4D02-5A09-13B3-AB4D-A8C982DAD9FA}"/>
          </ac:spMkLst>
        </pc:spChg>
        <pc:spChg chg="add del">
          <ac:chgData name="Caroline Prodger" userId="e4ef2e75-b60b-401b-8ebe-291bdcf405f4" providerId="ADAL" clId="{DB55D0A9-C8D2-4F3B-A6E9-37FA5E9B0FB5}" dt="2023-08-05T01:25:41.871" v="1894" actId="1032"/>
          <ac:spMkLst>
            <pc:docMk/>
            <pc:sldMk cId="760610050" sldId="366"/>
            <ac:spMk id="3" creationId="{FE177190-539F-7892-8C82-50B2636FF743}"/>
          </ac:spMkLst>
        </pc:spChg>
        <pc:spChg chg="add mod">
          <ac:chgData name="Caroline Prodger" userId="e4ef2e75-b60b-401b-8ebe-291bdcf405f4" providerId="ADAL" clId="{DB55D0A9-C8D2-4F3B-A6E9-37FA5E9B0FB5}" dt="2023-08-05T01:30:36.778" v="2141" actId="1076"/>
          <ac:spMkLst>
            <pc:docMk/>
            <pc:sldMk cId="760610050" sldId="366"/>
            <ac:spMk id="6" creationId="{12481680-1E9E-A754-A025-C5BF2246C86B}"/>
          </ac:spMkLst>
        </pc:spChg>
        <pc:spChg chg="add mod">
          <ac:chgData name="Caroline Prodger" userId="e4ef2e75-b60b-401b-8ebe-291bdcf405f4" providerId="ADAL" clId="{DB55D0A9-C8D2-4F3B-A6E9-37FA5E9B0FB5}" dt="2023-08-05T01:32:47.956" v="2177" actId="20577"/>
          <ac:spMkLst>
            <pc:docMk/>
            <pc:sldMk cId="760610050" sldId="366"/>
            <ac:spMk id="7" creationId="{29279F87-FEE4-26EB-30DA-638FBF48A22A}"/>
          </ac:spMkLst>
        </pc:spChg>
        <pc:graphicFrameChg chg="add del mod modGraphic">
          <ac:chgData name="Caroline Prodger" userId="e4ef2e75-b60b-401b-8ebe-291bdcf405f4" providerId="ADAL" clId="{DB55D0A9-C8D2-4F3B-A6E9-37FA5E9B0FB5}" dt="2023-08-05T01:24:44.531" v="1893" actId="1032"/>
          <ac:graphicFrameMkLst>
            <pc:docMk/>
            <pc:sldMk cId="760610050" sldId="366"/>
            <ac:graphicFrameMk id="4" creationId="{4159FE17-7C3C-9B5C-2C75-08A2EBBE837D}"/>
          </ac:graphicFrameMkLst>
        </pc:graphicFrameChg>
        <pc:graphicFrameChg chg="add mod modGraphic">
          <ac:chgData name="Caroline Prodger" userId="e4ef2e75-b60b-401b-8ebe-291bdcf405f4" providerId="ADAL" clId="{DB55D0A9-C8D2-4F3B-A6E9-37FA5E9B0FB5}" dt="2023-08-05T01:29:08.171" v="1999" actId="20577"/>
          <ac:graphicFrameMkLst>
            <pc:docMk/>
            <pc:sldMk cId="760610050" sldId="366"/>
            <ac:graphicFrameMk id="5" creationId="{CF5CFD25-8A50-3C3A-7239-1CE4D843FE5C}"/>
          </ac:graphicFrameMkLst>
        </pc:graphicFrameChg>
        <pc:picChg chg="add mod modCrop">
          <ac:chgData name="Caroline Prodger" userId="e4ef2e75-b60b-401b-8ebe-291bdcf405f4" providerId="ADAL" clId="{DB55D0A9-C8D2-4F3B-A6E9-37FA5E9B0FB5}" dt="2023-08-05T01:32:37.356" v="2171" actId="1076"/>
          <ac:picMkLst>
            <pc:docMk/>
            <pc:sldMk cId="760610050" sldId="366"/>
            <ac:picMk id="9" creationId="{9202BA38-BF6F-272B-4BA4-BD6386577D4E}"/>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209157-72D1-45B2-8C29-F985AB345F2B}"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GB"/>
        </a:p>
      </dgm:t>
    </dgm:pt>
    <dgm:pt modelId="{BDBCA24D-4C61-4EA1-B4BA-B4C7B53648CC}">
      <dgm:prSet phldrT="[Text]" custT="1"/>
      <dgm:spPr/>
      <dgm:t>
        <a:bodyPr/>
        <a:lstStyle/>
        <a:p>
          <a:r>
            <a:rPr lang="en-GB" sz="2000" b="1" dirty="0"/>
            <a:t>Hazard</a:t>
          </a:r>
        </a:p>
        <a:p>
          <a:r>
            <a:rPr lang="en-GB" sz="2000" dirty="0"/>
            <a:t>Something with </a:t>
          </a:r>
          <a:r>
            <a:rPr lang="en-GB" sz="2000" b="1" dirty="0"/>
            <a:t>potential</a:t>
          </a:r>
          <a:r>
            <a:rPr lang="en-GB" sz="2000" dirty="0"/>
            <a:t> to cause harm</a:t>
          </a:r>
        </a:p>
      </dgm:t>
    </dgm:pt>
    <dgm:pt modelId="{4589EF3E-1A48-401C-A967-6FD81079D2E6}" type="parTrans" cxnId="{DDE049D7-3562-4537-8716-8C6B74CD8C8A}">
      <dgm:prSet/>
      <dgm:spPr/>
      <dgm:t>
        <a:bodyPr/>
        <a:lstStyle/>
        <a:p>
          <a:endParaRPr lang="en-GB"/>
        </a:p>
      </dgm:t>
    </dgm:pt>
    <dgm:pt modelId="{7E8F7B2E-09F4-4205-9732-E0FB517EB1FC}" type="sibTrans" cxnId="{DDE049D7-3562-4537-8716-8C6B74CD8C8A}">
      <dgm:prSet/>
      <dgm:spPr/>
      <dgm:t>
        <a:bodyPr/>
        <a:lstStyle/>
        <a:p>
          <a:endParaRPr lang="en-GB"/>
        </a:p>
      </dgm:t>
    </dgm:pt>
    <dgm:pt modelId="{62BF67A8-B8E4-4089-8DAD-DE5EB2205810}">
      <dgm:prSet phldrT="[Text]" custT="1"/>
      <dgm:spPr/>
      <dgm:t>
        <a:bodyPr/>
        <a:lstStyle/>
        <a:p>
          <a:r>
            <a:rPr lang="en-GB" sz="2000" b="1" dirty="0"/>
            <a:t>Risk</a:t>
          </a:r>
        </a:p>
        <a:p>
          <a:r>
            <a:rPr lang="en-GB" sz="2000" b="1" dirty="0"/>
            <a:t>Likelihood</a:t>
          </a:r>
          <a:r>
            <a:rPr lang="en-GB" sz="2000" dirty="0"/>
            <a:t> or chance of a hazard causing harm</a:t>
          </a:r>
        </a:p>
      </dgm:t>
    </dgm:pt>
    <dgm:pt modelId="{55DEF9DD-88E6-4E3C-B397-C7F1210E1257}" type="parTrans" cxnId="{92C0C954-D4A0-405F-B499-A9407170201D}">
      <dgm:prSet/>
      <dgm:spPr/>
      <dgm:t>
        <a:bodyPr/>
        <a:lstStyle/>
        <a:p>
          <a:endParaRPr lang="en-GB"/>
        </a:p>
      </dgm:t>
    </dgm:pt>
    <dgm:pt modelId="{ED2D5465-F4C9-4A04-8BD6-665B2261879C}" type="sibTrans" cxnId="{92C0C954-D4A0-405F-B499-A9407170201D}">
      <dgm:prSet/>
      <dgm:spPr/>
      <dgm:t>
        <a:bodyPr/>
        <a:lstStyle/>
        <a:p>
          <a:endParaRPr lang="en-GB"/>
        </a:p>
      </dgm:t>
    </dgm:pt>
    <dgm:pt modelId="{D9C90451-2130-4252-BF22-0CA1F9638ADC}" type="pres">
      <dgm:prSet presAssocID="{CA209157-72D1-45B2-8C29-F985AB345F2B}" presName="Name0" presStyleCnt="0">
        <dgm:presLayoutVars>
          <dgm:chMax val="2"/>
          <dgm:chPref val="2"/>
          <dgm:animLvl val="lvl"/>
        </dgm:presLayoutVars>
      </dgm:prSet>
      <dgm:spPr/>
    </dgm:pt>
    <dgm:pt modelId="{495238B3-71D0-4888-BD9C-894921CE02B8}" type="pres">
      <dgm:prSet presAssocID="{CA209157-72D1-45B2-8C29-F985AB345F2B}" presName="LeftText" presStyleLbl="revTx" presStyleIdx="0" presStyleCnt="0">
        <dgm:presLayoutVars>
          <dgm:bulletEnabled val="1"/>
        </dgm:presLayoutVars>
      </dgm:prSet>
      <dgm:spPr/>
    </dgm:pt>
    <dgm:pt modelId="{68EBF979-103C-4F71-B237-0E20C7669AEA}" type="pres">
      <dgm:prSet presAssocID="{CA209157-72D1-45B2-8C29-F985AB345F2B}" presName="LeftNode" presStyleLbl="bgImgPlace1" presStyleIdx="0" presStyleCnt="2">
        <dgm:presLayoutVars>
          <dgm:chMax val="2"/>
          <dgm:chPref val="2"/>
        </dgm:presLayoutVars>
      </dgm:prSet>
      <dgm:spPr/>
    </dgm:pt>
    <dgm:pt modelId="{01DC10EC-6967-44DC-93EA-A8BFA841FF8F}" type="pres">
      <dgm:prSet presAssocID="{CA209157-72D1-45B2-8C29-F985AB345F2B}" presName="RightText" presStyleLbl="revTx" presStyleIdx="0" presStyleCnt="0">
        <dgm:presLayoutVars>
          <dgm:bulletEnabled val="1"/>
        </dgm:presLayoutVars>
      </dgm:prSet>
      <dgm:spPr/>
    </dgm:pt>
    <dgm:pt modelId="{90CA0D0F-BA16-41E5-AD72-620A01A3DD76}" type="pres">
      <dgm:prSet presAssocID="{CA209157-72D1-45B2-8C29-F985AB345F2B}" presName="RightNode" presStyleLbl="bgImgPlace1" presStyleIdx="1" presStyleCnt="2">
        <dgm:presLayoutVars>
          <dgm:chMax val="0"/>
          <dgm:chPref val="0"/>
        </dgm:presLayoutVars>
      </dgm:prSet>
      <dgm:spPr/>
    </dgm:pt>
    <dgm:pt modelId="{F7A01E56-2D7C-4330-95B5-F4D86F2E321C}" type="pres">
      <dgm:prSet presAssocID="{CA209157-72D1-45B2-8C29-F985AB345F2B}" presName="TopArrow" presStyleLbl="node1" presStyleIdx="0" presStyleCnt="2"/>
      <dgm:spPr/>
    </dgm:pt>
    <dgm:pt modelId="{EC4A4C19-5CDC-4223-A788-B4BC6C3970B2}" type="pres">
      <dgm:prSet presAssocID="{CA209157-72D1-45B2-8C29-F985AB345F2B}" presName="BottomArrow" presStyleLbl="node1" presStyleIdx="1" presStyleCnt="2"/>
      <dgm:spPr/>
    </dgm:pt>
  </dgm:ptLst>
  <dgm:cxnLst>
    <dgm:cxn modelId="{53DBA501-6E0B-417C-9D8B-A32E1307FD2C}" type="presOf" srcId="{62BF67A8-B8E4-4089-8DAD-DE5EB2205810}" destId="{01DC10EC-6967-44DC-93EA-A8BFA841FF8F}" srcOrd="0" destOrd="0" presId="urn:microsoft.com/office/officeart/2009/layout/ReverseList"/>
    <dgm:cxn modelId="{ECB21139-C900-4E3A-AFED-7F35F6C055CB}" type="presOf" srcId="{62BF67A8-B8E4-4089-8DAD-DE5EB2205810}" destId="{90CA0D0F-BA16-41E5-AD72-620A01A3DD76}" srcOrd="1" destOrd="0" presId="urn:microsoft.com/office/officeart/2009/layout/ReverseList"/>
    <dgm:cxn modelId="{92C0C954-D4A0-405F-B499-A9407170201D}" srcId="{CA209157-72D1-45B2-8C29-F985AB345F2B}" destId="{62BF67A8-B8E4-4089-8DAD-DE5EB2205810}" srcOrd="1" destOrd="0" parTransId="{55DEF9DD-88E6-4E3C-B397-C7F1210E1257}" sibTransId="{ED2D5465-F4C9-4A04-8BD6-665B2261879C}"/>
    <dgm:cxn modelId="{207A0D7D-7289-445C-AE53-C9086272F66E}" type="presOf" srcId="{BDBCA24D-4C61-4EA1-B4BA-B4C7B53648CC}" destId="{495238B3-71D0-4888-BD9C-894921CE02B8}" srcOrd="0" destOrd="0" presId="urn:microsoft.com/office/officeart/2009/layout/ReverseList"/>
    <dgm:cxn modelId="{0415998D-451F-4CDC-AD6F-F0D75421B8AE}" type="presOf" srcId="{BDBCA24D-4C61-4EA1-B4BA-B4C7B53648CC}" destId="{68EBF979-103C-4F71-B237-0E20C7669AEA}" srcOrd="1" destOrd="0" presId="urn:microsoft.com/office/officeart/2009/layout/ReverseList"/>
    <dgm:cxn modelId="{B817A4B2-EAC5-4C68-ADCD-09F362B2354C}" type="presOf" srcId="{CA209157-72D1-45B2-8C29-F985AB345F2B}" destId="{D9C90451-2130-4252-BF22-0CA1F9638ADC}" srcOrd="0" destOrd="0" presId="urn:microsoft.com/office/officeart/2009/layout/ReverseList"/>
    <dgm:cxn modelId="{DDE049D7-3562-4537-8716-8C6B74CD8C8A}" srcId="{CA209157-72D1-45B2-8C29-F985AB345F2B}" destId="{BDBCA24D-4C61-4EA1-B4BA-B4C7B53648CC}" srcOrd="0" destOrd="0" parTransId="{4589EF3E-1A48-401C-A967-6FD81079D2E6}" sibTransId="{7E8F7B2E-09F4-4205-9732-E0FB517EB1FC}"/>
    <dgm:cxn modelId="{FBFB9A4E-2F28-444E-95DA-08616552AF1D}" type="presParOf" srcId="{D9C90451-2130-4252-BF22-0CA1F9638ADC}" destId="{495238B3-71D0-4888-BD9C-894921CE02B8}" srcOrd="0" destOrd="0" presId="urn:microsoft.com/office/officeart/2009/layout/ReverseList"/>
    <dgm:cxn modelId="{E50FB77F-359F-4D63-946C-2E4A7C672D51}" type="presParOf" srcId="{D9C90451-2130-4252-BF22-0CA1F9638ADC}" destId="{68EBF979-103C-4F71-B237-0E20C7669AEA}" srcOrd="1" destOrd="0" presId="urn:microsoft.com/office/officeart/2009/layout/ReverseList"/>
    <dgm:cxn modelId="{DDAC0B45-791F-46E4-A5E7-F7E67BF28CA8}" type="presParOf" srcId="{D9C90451-2130-4252-BF22-0CA1F9638ADC}" destId="{01DC10EC-6967-44DC-93EA-A8BFA841FF8F}" srcOrd="2" destOrd="0" presId="urn:microsoft.com/office/officeart/2009/layout/ReverseList"/>
    <dgm:cxn modelId="{58302249-07DE-4670-B7E7-B7A36B3BA6F9}" type="presParOf" srcId="{D9C90451-2130-4252-BF22-0CA1F9638ADC}" destId="{90CA0D0F-BA16-41E5-AD72-620A01A3DD76}" srcOrd="3" destOrd="0" presId="urn:microsoft.com/office/officeart/2009/layout/ReverseList"/>
    <dgm:cxn modelId="{014CC043-F7EF-4BA3-A864-502E807746B5}" type="presParOf" srcId="{D9C90451-2130-4252-BF22-0CA1F9638ADC}" destId="{F7A01E56-2D7C-4330-95B5-F4D86F2E321C}" srcOrd="4" destOrd="0" presId="urn:microsoft.com/office/officeart/2009/layout/ReverseList"/>
    <dgm:cxn modelId="{6FC84ECA-C2A7-4C75-B0E0-296B90386009}" type="presParOf" srcId="{D9C90451-2130-4252-BF22-0CA1F9638ADC}" destId="{EC4A4C19-5CDC-4223-A788-B4BC6C3970B2}"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EBF979-103C-4F71-B237-0E20C7669AEA}">
      <dsp:nvSpPr>
        <dsp:cNvPr id="0" name=""/>
        <dsp:cNvSpPr/>
      </dsp:nvSpPr>
      <dsp:spPr>
        <a:xfrm rot="16200000">
          <a:off x="1876832" y="1289780"/>
          <a:ext cx="2731135" cy="1669013"/>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127000" rIns="114300" bIns="127000" numCol="1" spcCol="1270" anchor="t" anchorCtr="0">
          <a:noAutofit/>
        </a:bodyPr>
        <a:lstStyle/>
        <a:p>
          <a:pPr marL="0" lvl="0" indent="0" algn="l" defTabSz="889000">
            <a:lnSpc>
              <a:spcPct val="90000"/>
            </a:lnSpc>
            <a:spcBef>
              <a:spcPct val="0"/>
            </a:spcBef>
            <a:spcAft>
              <a:spcPct val="35000"/>
            </a:spcAft>
            <a:buNone/>
          </a:pPr>
          <a:r>
            <a:rPr lang="en-GB" sz="2000" b="1" kern="1200" dirty="0"/>
            <a:t>Hazard</a:t>
          </a:r>
        </a:p>
        <a:p>
          <a:pPr marL="0" lvl="0" indent="0" algn="l" defTabSz="889000">
            <a:lnSpc>
              <a:spcPct val="90000"/>
            </a:lnSpc>
            <a:spcBef>
              <a:spcPct val="0"/>
            </a:spcBef>
            <a:spcAft>
              <a:spcPct val="35000"/>
            </a:spcAft>
            <a:buNone/>
          </a:pPr>
          <a:r>
            <a:rPr lang="en-GB" sz="2000" kern="1200" dirty="0"/>
            <a:t>Something with </a:t>
          </a:r>
          <a:r>
            <a:rPr lang="en-GB" sz="2000" b="1" kern="1200" dirty="0"/>
            <a:t>potential</a:t>
          </a:r>
          <a:r>
            <a:rPr lang="en-GB" sz="2000" kern="1200" dirty="0"/>
            <a:t> to cause harm</a:t>
          </a:r>
        </a:p>
      </dsp:txBody>
      <dsp:txXfrm rot="5400000">
        <a:off x="2489382" y="840209"/>
        <a:ext cx="1587524" cy="2568157"/>
      </dsp:txXfrm>
    </dsp:sp>
    <dsp:sp modelId="{90CA0D0F-BA16-41E5-AD72-620A01A3DD76}">
      <dsp:nvSpPr>
        <dsp:cNvPr id="0" name=""/>
        <dsp:cNvSpPr/>
      </dsp:nvSpPr>
      <dsp:spPr>
        <a:xfrm rot="5400000">
          <a:off x="3621632" y="1289780"/>
          <a:ext cx="2731135" cy="1669013"/>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27000" rIns="76200" bIns="127000" numCol="1" spcCol="1270" anchor="t" anchorCtr="0">
          <a:noAutofit/>
        </a:bodyPr>
        <a:lstStyle/>
        <a:p>
          <a:pPr marL="0" lvl="0" indent="0" algn="l" defTabSz="889000">
            <a:lnSpc>
              <a:spcPct val="90000"/>
            </a:lnSpc>
            <a:spcBef>
              <a:spcPct val="0"/>
            </a:spcBef>
            <a:spcAft>
              <a:spcPct val="35000"/>
            </a:spcAft>
            <a:buNone/>
          </a:pPr>
          <a:r>
            <a:rPr lang="en-GB" sz="2000" b="1" kern="1200" dirty="0"/>
            <a:t>Risk</a:t>
          </a:r>
        </a:p>
        <a:p>
          <a:pPr marL="0" lvl="0" indent="0" algn="l" defTabSz="889000">
            <a:lnSpc>
              <a:spcPct val="90000"/>
            </a:lnSpc>
            <a:spcBef>
              <a:spcPct val="0"/>
            </a:spcBef>
            <a:spcAft>
              <a:spcPct val="35000"/>
            </a:spcAft>
            <a:buNone/>
          </a:pPr>
          <a:r>
            <a:rPr lang="en-GB" sz="2000" b="1" kern="1200" dirty="0"/>
            <a:t>Likelihood</a:t>
          </a:r>
          <a:r>
            <a:rPr lang="en-GB" sz="2000" kern="1200" dirty="0"/>
            <a:t> or chance of a hazard causing harm</a:t>
          </a:r>
        </a:p>
      </dsp:txBody>
      <dsp:txXfrm rot="-5400000">
        <a:off x="4152693" y="840209"/>
        <a:ext cx="1587524" cy="2568157"/>
      </dsp:txXfrm>
    </dsp:sp>
    <dsp:sp modelId="{F7A01E56-2D7C-4330-95B5-F4D86F2E321C}">
      <dsp:nvSpPr>
        <dsp:cNvPr id="0" name=""/>
        <dsp:cNvSpPr/>
      </dsp:nvSpPr>
      <dsp:spPr>
        <a:xfrm>
          <a:off x="3242229" y="0"/>
          <a:ext cx="1744799" cy="17447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4A4C19-5CDC-4223-A788-B4BC6C3970B2}">
      <dsp:nvSpPr>
        <dsp:cNvPr id="0" name=""/>
        <dsp:cNvSpPr/>
      </dsp:nvSpPr>
      <dsp:spPr>
        <a:xfrm rot="10800000">
          <a:off x="3242229" y="2503434"/>
          <a:ext cx="1744799" cy="1744715"/>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11/19/2025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407850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72960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553492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229534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599116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98954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173783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3683362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2626152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86003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241065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21422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Learners can be directed to the HSE website to research risk assessment: </a:t>
            </a:r>
            <a:r>
              <a:rPr lang="en-GB" dirty="0"/>
              <a:t>https://www.hse.gov.uk/agriculture/topics/risk-assessment.htm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792049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263201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79919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32132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600034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1821"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AutoNum type="arabicPeriod"/>
            </a:pPr>
            <a:r>
              <a:rPr lang="en-GB" sz="2400" b="1" dirty="0"/>
              <a:t>Health and safety</a:t>
            </a:r>
          </a:p>
          <a:p>
            <a:pPr marL="457200" indent="-457200">
              <a:buAutoNum type="arabicPeriod"/>
            </a:pPr>
            <a:endParaRPr lang="en-GB" sz="2400" b="1" dirty="0"/>
          </a:p>
          <a:p>
            <a:pPr>
              <a:spcAft>
                <a:spcPts val="1000"/>
              </a:spcAft>
            </a:pPr>
            <a:r>
              <a:rPr lang="en-GB" sz="2400" b="1" dirty="0"/>
              <a:t>1.1 Key requirements of health and safety legislation</a:t>
            </a:r>
          </a:p>
          <a:p>
            <a:r>
              <a:rPr lang="en-GB" sz="2400" b="1" dirty="0"/>
              <a:t>1.3 Purpose of a risk assessment</a:t>
            </a:r>
          </a:p>
        </p:txBody>
      </p:sp>
      <p:sp>
        <p:nvSpPr>
          <p:cNvPr id="2053" name="Rectangle 15"/>
          <p:cNvSpPr>
            <a:spLocks noGrp="1" noChangeArrowheads="1"/>
          </p:cNvSpPr>
          <p:nvPr>
            <p:ph type="title"/>
          </p:nvPr>
        </p:nvSpPr>
        <p:spPr>
          <a:xfrm>
            <a:off x="455937" y="3861048"/>
            <a:ext cx="8363272" cy="2514600"/>
          </a:xfrm>
        </p:spPr>
        <p:txBody>
          <a:bodyPr anchor="t"/>
          <a:lstStyle/>
          <a:p>
            <a:pPr eaLnBrk="1" hangingPunct="1"/>
            <a:r>
              <a:rPr lang="en-GB" dirty="0">
                <a:ea typeface="ＭＳ Ｐゴシック" pitchFamily="-105" charset="-128"/>
                <a:cs typeface="ＭＳ Ｐゴシック" pitchFamily="-105" charset="-128"/>
              </a:rPr>
              <a:t>PowerPoint 4: Assessment and improvement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control the risk</a:t>
            </a:r>
          </a:p>
        </p:txBody>
      </p:sp>
      <p:sp>
        <p:nvSpPr>
          <p:cNvPr id="3" name="Content Placeholder 2"/>
          <p:cNvSpPr>
            <a:spLocks noGrp="1"/>
          </p:cNvSpPr>
          <p:nvPr>
            <p:ph sz="quarter" idx="10"/>
          </p:nvPr>
        </p:nvSpPr>
        <p:spPr>
          <a:xfrm>
            <a:off x="457200" y="1556792"/>
            <a:ext cx="8104726" cy="4203208"/>
          </a:xfrm>
        </p:spPr>
        <p:txBody>
          <a:bodyPr/>
          <a:lstStyle/>
          <a:p>
            <a:r>
              <a:rPr lang="en-US" dirty="0">
                <a:ea typeface="ＭＳ Ｐゴシック" pitchFamily="-105" charset="-128"/>
                <a:cs typeface="ＭＳ Ｐゴシック" pitchFamily="-105" charset="-128"/>
              </a:rPr>
              <a:t>A </a:t>
            </a:r>
            <a:r>
              <a:rPr lang="en-US" b="1" dirty="0">
                <a:ea typeface="ＭＳ Ｐゴシック" pitchFamily="-105" charset="-128"/>
                <a:cs typeface="ＭＳ Ｐゴシック" pitchFamily="-105" charset="-128"/>
              </a:rPr>
              <a:t>hierarchy of controls</a:t>
            </a:r>
            <a:r>
              <a:rPr lang="en-US" dirty="0">
                <a:ea typeface="ＭＳ Ｐゴシック" pitchFamily="-105" charset="-128"/>
                <a:cs typeface="ＭＳ Ｐゴシック" pitchFamily="-105" charset="-128"/>
              </a:rPr>
              <a:t> is used to reduce risk. Can the risk can be fully removed, replaced with something safer or isolated from people? If not, what other methods of protection are available? Safer working procedures? Providing personal protective equipment (PPE)? Increasing or improving training?</a:t>
            </a:r>
          </a:p>
          <a:p>
            <a:r>
              <a:rPr lang="en-US" dirty="0">
                <a:ea typeface="ＭＳ Ｐゴシック" pitchFamily="-105" charset="-128"/>
                <a:cs typeface="ＭＳ Ｐゴシック" pitchFamily="-105" charset="-128"/>
              </a:rPr>
              <a:t>Any measures used to reduce risk are called </a:t>
            </a:r>
            <a:r>
              <a:rPr lang="en-US" b="1" dirty="0">
                <a:ea typeface="ＭＳ Ｐゴシック" pitchFamily="-105" charset="-128"/>
                <a:cs typeface="ＭＳ Ｐゴシック" pitchFamily="-105" charset="-128"/>
              </a:rPr>
              <a:t>controls.</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3085"/>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34437" y="3658396"/>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5436096" y="4005064"/>
            <a:ext cx="720080"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F4942061-C745-F352-4B43-56288BCFC1B2}"/>
              </a:ext>
            </a:extLst>
          </p:cNvPr>
          <p:cNvSpPr/>
          <p:nvPr/>
        </p:nvSpPr>
        <p:spPr>
          <a:xfrm>
            <a:off x="6876256" y="4016207"/>
            <a:ext cx="1008112"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48234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Hierarchy of controls</a:t>
            </a:r>
          </a:p>
        </p:txBody>
      </p:sp>
      <p:sp>
        <p:nvSpPr>
          <p:cNvPr id="3075" name="Content Placeholder 2"/>
          <p:cNvSpPr>
            <a:spLocks noGrp="1"/>
          </p:cNvSpPr>
          <p:nvPr>
            <p:ph sz="quarter" idx="10"/>
          </p:nvPr>
        </p:nvSpPr>
        <p:spPr>
          <a:xfrm>
            <a:off x="447006" y="1700808"/>
            <a:ext cx="4629050" cy="4392488"/>
          </a:xfrm>
        </p:spPr>
        <p:txBody>
          <a:bodyPr/>
          <a:lstStyle/>
          <a:p>
            <a:pPr marL="0" lvl="1" indent="0">
              <a:buNone/>
            </a:pPr>
            <a:r>
              <a:rPr lang="en-US" dirty="0"/>
              <a:t>Once the risk assessment has identified any areas of increased risk in the workplace, a </a:t>
            </a:r>
            <a:r>
              <a:rPr lang="en-US" b="1" dirty="0"/>
              <a:t>hierarchy of controls </a:t>
            </a:r>
            <a:r>
              <a:rPr lang="en-US" dirty="0"/>
              <a:t>can be applied.</a:t>
            </a:r>
          </a:p>
          <a:p>
            <a:pPr marL="0" lvl="1" indent="0">
              <a:buNone/>
            </a:pPr>
            <a:r>
              <a:rPr lang="en-US" dirty="0"/>
              <a:t>The focus is first on </a:t>
            </a:r>
            <a:r>
              <a:rPr lang="en-US" b="1" dirty="0"/>
              <a:t>removing</a:t>
            </a:r>
            <a:r>
              <a:rPr lang="en-US" dirty="0"/>
              <a:t> the hazard, second on </a:t>
            </a:r>
            <a:r>
              <a:rPr lang="en-US" b="1" dirty="0"/>
              <a:t>managing</a:t>
            </a:r>
            <a:r>
              <a:rPr lang="en-US" dirty="0"/>
              <a:t> the hazard and, only if essential, </a:t>
            </a:r>
            <a:r>
              <a:rPr lang="en-US" b="1" dirty="0"/>
              <a:t>working</a:t>
            </a:r>
            <a:r>
              <a:rPr lang="en-US" dirty="0"/>
              <a:t> with the hazard.</a:t>
            </a:r>
          </a:p>
          <a:p>
            <a:pPr marL="0" lvl="1" indent="0">
              <a:buNone/>
            </a:pPr>
            <a:r>
              <a:rPr lang="en-US" dirty="0"/>
              <a:t>The order of the hierarchy is shown on the next slide. </a:t>
            </a:r>
          </a:p>
        </p:txBody>
      </p:sp>
      <p:pic>
        <p:nvPicPr>
          <p:cNvPr id="4" name="Picture 3" descr="A yellow hard hat next to a sign&#10;&#10;Description automatically generated">
            <a:extLst>
              <a:ext uri="{FF2B5EF4-FFF2-40B4-BE49-F238E27FC236}">
                <a16:creationId xmlns:a16="http://schemas.microsoft.com/office/drawing/2014/main" id="{4A1CEAA5-075A-8364-3557-5024AB521C92}"/>
              </a:ext>
            </a:extLst>
          </p:cNvPr>
          <p:cNvPicPr>
            <a:picLocks noChangeAspect="1"/>
          </p:cNvPicPr>
          <p:nvPr/>
        </p:nvPicPr>
        <p:blipFill>
          <a:blip r:embed="rId3"/>
          <a:stretch>
            <a:fillRect/>
          </a:stretch>
        </p:blipFill>
        <p:spPr>
          <a:xfrm>
            <a:off x="5387114" y="1844824"/>
            <a:ext cx="3267108" cy="2182428"/>
          </a:xfrm>
          <a:prstGeom prst="rect">
            <a:avLst/>
          </a:prstGeom>
        </p:spPr>
      </p:pic>
    </p:spTree>
    <p:extLst>
      <p:ext uri="{BB962C8B-B14F-4D97-AF65-F5344CB8AC3E}">
        <p14:creationId xmlns:p14="http://schemas.microsoft.com/office/powerpoint/2010/main" val="1680529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28717-85BC-9BD9-088C-F3F2FBB0A36E}"/>
              </a:ext>
            </a:extLst>
          </p:cNvPr>
          <p:cNvSpPr>
            <a:spLocks noGrp="1"/>
          </p:cNvSpPr>
          <p:nvPr>
            <p:ph type="title"/>
          </p:nvPr>
        </p:nvSpPr>
        <p:spPr/>
        <p:txBody>
          <a:bodyPr/>
          <a:lstStyle/>
          <a:p>
            <a:r>
              <a:rPr lang="en-US" dirty="0"/>
              <a:t>Hierarchy of controls</a:t>
            </a:r>
            <a:endParaRPr lang="en-GB" dirty="0"/>
          </a:p>
        </p:txBody>
      </p:sp>
      <p:sp>
        <p:nvSpPr>
          <p:cNvPr id="3" name="Content Placeholder 2">
            <a:extLst>
              <a:ext uri="{FF2B5EF4-FFF2-40B4-BE49-F238E27FC236}">
                <a16:creationId xmlns:a16="http://schemas.microsoft.com/office/drawing/2014/main" id="{F7C1257D-B339-01A4-8460-8277F854156E}"/>
              </a:ext>
            </a:extLst>
          </p:cNvPr>
          <p:cNvSpPr>
            <a:spLocks noGrp="1"/>
          </p:cNvSpPr>
          <p:nvPr>
            <p:ph sz="quarter" idx="10"/>
          </p:nvPr>
        </p:nvSpPr>
        <p:spPr>
          <a:xfrm>
            <a:off x="457200" y="1512000"/>
            <a:ext cx="8229600" cy="4509288"/>
          </a:xfrm>
        </p:spPr>
        <p:txBody>
          <a:bodyPr/>
          <a:lstStyle/>
          <a:p>
            <a:pPr marL="342900" indent="-342900">
              <a:lnSpc>
                <a:spcPct val="100000"/>
              </a:lnSpc>
              <a:spcBef>
                <a:spcPts val="600"/>
              </a:spcBef>
              <a:spcAft>
                <a:spcPts val="600"/>
              </a:spcAft>
              <a:buClr>
                <a:srgbClr val="0077E3"/>
              </a:buClr>
              <a:buFont typeface="+mj-lt"/>
              <a:buAutoNum type="arabicPeriod"/>
            </a:pPr>
            <a:r>
              <a:rPr lang="en-US" sz="1800" b="1" dirty="0"/>
              <a:t>Elimination</a:t>
            </a:r>
            <a:r>
              <a:rPr lang="en-US" sz="1800" dirty="0"/>
              <a:t>: eliminate/remove hazards completely (eg redesign a job, substitute a substance).</a:t>
            </a:r>
          </a:p>
          <a:p>
            <a:pPr marL="342900" indent="-342900">
              <a:lnSpc>
                <a:spcPct val="100000"/>
              </a:lnSpc>
              <a:spcBef>
                <a:spcPts val="600"/>
              </a:spcBef>
              <a:spcAft>
                <a:spcPts val="600"/>
              </a:spcAft>
              <a:buClr>
                <a:srgbClr val="0077E3"/>
              </a:buClr>
              <a:buFont typeface="+mj-lt"/>
              <a:buAutoNum type="arabicPeriod"/>
            </a:pPr>
            <a:r>
              <a:rPr lang="en-US" sz="1800" b="1" dirty="0"/>
              <a:t>Reduction/substitution</a:t>
            </a:r>
            <a:r>
              <a:rPr lang="en-US" sz="1800" dirty="0"/>
              <a:t>: replace materials/processes with less hazardous alternatives.</a:t>
            </a:r>
          </a:p>
          <a:p>
            <a:pPr marL="342900" indent="-342900">
              <a:lnSpc>
                <a:spcPct val="100000"/>
              </a:lnSpc>
              <a:spcBef>
                <a:spcPts val="600"/>
              </a:spcBef>
              <a:spcAft>
                <a:spcPts val="600"/>
              </a:spcAft>
              <a:buClr>
                <a:srgbClr val="0077E3"/>
              </a:buClr>
              <a:buFont typeface="+mj-lt"/>
              <a:buAutoNum type="arabicPeriod"/>
            </a:pPr>
            <a:r>
              <a:rPr lang="en-US" sz="1800" b="1" dirty="0"/>
              <a:t>Isolation</a:t>
            </a:r>
            <a:r>
              <a:rPr lang="en-US" sz="1800" dirty="0"/>
              <a:t>: prevent anyone from using faulty equipment until it is repaired.</a:t>
            </a:r>
          </a:p>
          <a:p>
            <a:pPr marL="342900" indent="-342900">
              <a:lnSpc>
                <a:spcPct val="100000"/>
              </a:lnSpc>
              <a:spcBef>
                <a:spcPts val="600"/>
              </a:spcBef>
              <a:spcAft>
                <a:spcPts val="600"/>
              </a:spcAft>
              <a:buClr>
                <a:srgbClr val="0077E3"/>
              </a:buClr>
              <a:buFont typeface="+mj-lt"/>
              <a:buAutoNum type="arabicPeriod"/>
            </a:pPr>
            <a:r>
              <a:rPr lang="en-US" sz="1800" b="1" dirty="0"/>
              <a:t>Engineering controls</a:t>
            </a:r>
            <a:r>
              <a:rPr lang="en-US" sz="1800" dirty="0"/>
              <a:t>: separate hazards from operators (eg enclosing or guarding the danger).</a:t>
            </a:r>
          </a:p>
          <a:p>
            <a:pPr marL="342900" indent="-342900">
              <a:lnSpc>
                <a:spcPct val="100000"/>
              </a:lnSpc>
              <a:spcBef>
                <a:spcPts val="600"/>
              </a:spcBef>
              <a:spcAft>
                <a:spcPts val="600"/>
              </a:spcAft>
              <a:buClr>
                <a:srgbClr val="0077E3"/>
              </a:buClr>
              <a:buFont typeface="+mj-lt"/>
              <a:buAutoNum type="arabicPeriod"/>
            </a:pPr>
            <a:r>
              <a:rPr lang="en-US" sz="1800" b="1" dirty="0"/>
              <a:t>Administration</a:t>
            </a:r>
            <a:r>
              <a:rPr lang="en-US" sz="1800" dirty="0"/>
              <a:t>: identify and implement policies and procedures to reduce risk (eg safety signage, training and certification, safe working practices, discipline).</a:t>
            </a:r>
          </a:p>
          <a:p>
            <a:pPr marL="342900" indent="-342900">
              <a:lnSpc>
                <a:spcPct val="100000"/>
              </a:lnSpc>
              <a:spcBef>
                <a:spcPts val="600"/>
              </a:spcBef>
              <a:spcAft>
                <a:spcPts val="600"/>
              </a:spcAft>
              <a:buClr>
                <a:srgbClr val="0077E3"/>
              </a:buClr>
              <a:buFont typeface="+mj-lt"/>
              <a:buAutoNum type="arabicPeriod"/>
            </a:pPr>
            <a:r>
              <a:rPr lang="en-US" sz="1800" b="1" dirty="0"/>
              <a:t>PPE</a:t>
            </a:r>
            <a:r>
              <a:rPr lang="en-US" sz="1800" dirty="0"/>
              <a:t>: whatever the level of risk reduction already in place (ie points 2–5), suitable and appropriate PPE should </a:t>
            </a:r>
            <a:r>
              <a:rPr lang="en-US" sz="1800" b="1" dirty="0"/>
              <a:t>always</a:t>
            </a:r>
            <a:r>
              <a:rPr lang="en-US" sz="1800" dirty="0"/>
              <a:t> be provided and used when required. </a:t>
            </a:r>
            <a:endParaRPr lang="en-GB" sz="1800" dirty="0"/>
          </a:p>
        </p:txBody>
      </p:sp>
    </p:spTree>
    <p:extLst>
      <p:ext uri="{BB962C8B-B14F-4D97-AF65-F5344CB8AC3E}">
        <p14:creationId xmlns:p14="http://schemas.microsoft.com/office/powerpoint/2010/main" val="322496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record and implement findings</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When a risk assessment is complete, the findings are recorded and this information shared with all staff. It is crucial that everyone has access to the assessment. The next step is to implement any required changes without delay.</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Tree>
    <p:extLst>
      <p:ext uri="{BB962C8B-B14F-4D97-AF65-F5344CB8AC3E}">
        <p14:creationId xmlns:p14="http://schemas.microsoft.com/office/powerpoint/2010/main" val="1750387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363272" cy="382588"/>
          </a:xfrm>
        </p:spPr>
        <p:txBody>
          <a:bodyPr/>
          <a:lstStyle/>
          <a:p>
            <a:r>
              <a:rPr lang="en-US" dirty="0"/>
              <a:t>Step 5: review</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All risk assessments must be reviewed regularly to account for any changes in the workplace. At each review, the existing controls and their effectiveness are assessed and revised as required. Risk assessments are also updated</a:t>
            </a:r>
            <a:r>
              <a:rPr lang="en-US" b="1" dirty="0">
                <a:ea typeface="ＭＳ Ｐゴシック" pitchFamily="-105" charset="-128"/>
                <a:cs typeface="ＭＳ Ｐゴシック" pitchFamily="-105" charset="-128"/>
              </a:rPr>
              <a:t> </a:t>
            </a:r>
            <a:r>
              <a:rPr lang="en-US" dirty="0">
                <a:ea typeface="ＭＳ Ｐゴシック" pitchFamily="-105" charset="-128"/>
                <a:cs typeface="ＭＳ Ｐゴシック" pitchFamily="-105" charset="-128"/>
              </a:rPr>
              <a:t>between reviews if evidence emerges that changes are needed.</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2306304" y="4036327"/>
            <a:ext cx="1545616" cy="25676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4E3EFE60-38C5-DEFB-34AD-206689EA27D1}"/>
              </a:ext>
            </a:extLst>
          </p:cNvPr>
          <p:cNvSpPr/>
          <p:nvPr/>
        </p:nvSpPr>
        <p:spPr>
          <a:xfrm>
            <a:off x="4932040" y="5470154"/>
            <a:ext cx="2880320" cy="25676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048704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When a risk assessment does not work</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dirty="0"/>
              <a:t>Risk assessments need to be </a:t>
            </a:r>
            <a:r>
              <a:rPr lang="en-US" b="1" dirty="0"/>
              <a:t>clear</a:t>
            </a:r>
            <a:r>
              <a:rPr lang="en-US" dirty="0"/>
              <a:t>, </a:t>
            </a:r>
            <a:r>
              <a:rPr lang="en-US" b="1" dirty="0"/>
              <a:t>easy to use</a:t>
            </a:r>
            <a:r>
              <a:rPr lang="en-US" dirty="0"/>
              <a:t> and </a:t>
            </a:r>
            <a:r>
              <a:rPr lang="en-US" b="1" dirty="0"/>
              <a:t>practical</a:t>
            </a:r>
            <a:r>
              <a:rPr lang="en-US" dirty="0"/>
              <a:t>. Good risk assessments are developed together with workers and updated regularly.</a:t>
            </a:r>
          </a:p>
          <a:p>
            <a:pPr>
              <a:defRPr/>
            </a:pPr>
            <a:r>
              <a:rPr lang="en-US" dirty="0"/>
              <a:t>A risk assessment that has been produced by just ‘following the rules’, possibly by someone not involved with the work, is unlikely to be effective and could result in:</a:t>
            </a:r>
          </a:p>
          <a:p>
            <a:pPr lvl="1"/>
            <a:r>
              <a:rPr lang="en-US" dirty="0"/>
              <a:t>poor work practices</a:t>
            </a:r>
          </a:p>
          <a:p>
            <a:pPr lvl="1"/>
            <a:r>
              <a:rPr lang="en-US" dirty="0"/>
              <a:t>higher risk of accidents</a:t>
            </a:r>
          </a:p>
          <a:p>
            <a:pPr lvl="1"/>
            <a:r>
              <a:rPr lang="en-US" dirty="0"/>
              <a:t>loss of time in emergency situations and increased severity as a result</a:t>
            </a:r>
          </a:p>
          <a:p>
            <a:pPr lvl="1"/>
            <a:r>
              <a:rPr lang="en-US" dirty="0"/>
              <a:t>financial impacts (loss of working time, income and reputation).</a:t>
            </a:r>
          </a:p>
          <a:p>
            <a:pPr>
              <a:defRPr/>
            </a:pP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Other ways to improve health and safety</a:t>
            </a:r>
          </a:p>
        </p:txBody>
      </p:sp>
      <p:sp>
        <p:nvSpPr>
          <p:cNvPr id="3075" name="Content Placeholder 2"/>
          <p:cNvSpPr>
            <a:spLocks noGrp="1"/>
          </p:cNvSpPr>
          <p:nvPr>
            <p:ph sz="quarter" idx="10"/>
          </p:nvPr>
        </p:nvSpPr>
        <p:spPr>
          <a:xfrm>
            <a:off x="457200" y="1631549"/>
            <a:ext cx="8229600" cy="4248000"/>
          </a:xfrm>
        </p:spPr>
        <p:txBody>
          <a:bodyPr/>
          <a:lstStyle/>
          <a:p>
            <a:pPr marL="0" lvl="1" indent="0">
              <a:buNone/>
            </a:pPr>
            <a:r>
              <a:rPr lang="en-US" dirty="0"/>
              <a:t>There are many </a:t>
            </a:r>
            <a:r>
              <a:rPr lang="en-US" b="1" dirty="0"/>
              <a:t>other methods</a:t>
            </a:r>
            <a:r>
              <a:rPr lang="en-US" dirty="0"/>
              <a:t> that can be used either alongside risk assessments, or as part of risk assessments, to help improve health and safety in the workplace.</a:t>
            </a:r>
          </a:p>
          <a:p>
            <a:pPr marL="0" lvl="1" indent="0">
              <a:buNone/>
            </a:pPr>
            <a:r>
              <a:rPr lang="en-US" dirty="0"/>
              <a:t>Some are focused on </a:t>
            </a:r>
            <a:r>
              <a:rPr lang="en-US" b="1" dirty="0"/>
              <a:t>monitoring the current risk</a:t>
            </a:r>
            <a:r>
              <a:rPr lang="en-US" dirty="0"/>
              <a:t>, producing information that can be used to further improve any risk assessment. Others can be used </a:t>
            </a:r>
            <a:r>
              <a:rPr lang="en-US" b="1" dirty="0"/>
              <a:t>directly and immediately</a:t>
            </a:r>
            <a:r>
              <a:rPr lang="en-US" dirty="0"/>
              <a:t> as control measures.</a:t>
            </a:r>
          </a:p>
          <a:p>
            <a:pPr lvl="1"/>
            <a:endParaRPr lang="en-US" dirty="0"/>
          </a:p>
        </p:txBody>
      </p:sp>
    </p:spTree>
    <p:extLst>
      <p:ext uri="{BB962C8B-B14F-4D97-AF65-F5344CB8AC3E}">
        <p14:creationId xmlns:p14="http://schemas.microsoft.com/office/powerpoint/2010/main" val="3848817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Safe systems of work</a:t>
            </a:r>
          </a:p>
        </p:txBody>
      </p:sp>
      <p:sp>
        <p:nvSpPr>
          <p:cNvPr id="3075" name="Content Placeholder 2"/>
          <p:cNvSpPr>
            <a:spLocks noGrp="1"/>
          </p:cNvSpPr>
          <p:nvPr>
            <p:ph sz="quarter" idx="10"/>
          </p:nvPr>
        </p:nvSpPr>
        <p:spPr>
          <a:xfrm>
            <a:off x="457200" y="1454196"/>
            <a:ext cx="6635080" cy="5071148"/>
          </a:xfrm>
        </p:spPr>
        <p:txBody>
          <a:bodyPr/>
          <a:lstStyle/>
          <a:p>
            <a:pPr lvl="1"/>
            <a:r>
              <a:rPr lang="en-US" b="1" dirty="0"/>
              <a:t>Safe systems of work (SSOWs) </a:t>
            </a:r>
            <a:r>
              <a:rPr lang="en-US" dirty="0"/>
              <a:t>are a legal requirement for any business and apply to all control measures.</a:t>
            </a:r>
          </a:p>
          <a:p>
            <a:pPr lvl="1"/>
            <a:r>
              <a:rPr lang="en-US" dirty="0"/>
              <a:t>SSOWs take the form of written documents which focus on high-risk hazards identified in a risk assessment. </a:t>
            </a:r>
          </a:p>
          <a:p>
            <a:pPr lvl="1"/>
            <a:r>
              <a:rPr lang="en-US" dirty="0"/>
              <a:t>SSOW documents describe in detail the procedures workers need to follow to ensure they can complete a given task safely.</a:t>
            </a:r>
          </a:p>
          <a:p>
            <a:pPr lvl="1"/>
            <a:r>
              <a:rPr lang="en-US" dirty="0"/>
              <a:t>SSOW documents are purely administrative and the information contained within it needs to be communicated to workers via instructions such as </a:t>
            </a:r>
            <a:r>
              <a:rPr lang="en-US" b="1" dirty="0"/>
              <a:t>risk assessment method statements (RAMS)</a:t>
            </a:r>
            <a:r>
              <a:rPr lang="en-US" dirty="0"/>
              <a:t>, training and </a:t>
            </a:r>
            <a:r>
              <a:rPr lang="en-US" b="1" dirty="0"/>
              <a:t>signage</a:t>
            </a:r>
            <a:r>
              <a:rPr lang="en-US" dirty="0"/>
              <a:t>.</a:t>
            </a:r>
          </a:p>
          <a:p>
            <a:pPr lvl="1"/>
            <a:endParaRPr lang="en-US" dirty="0"/>
          </a:p>
        </p:txBody>
      </p:sp>
      <p:pic>
        <p:nvPicPr>
          <p:cNvPr id="4" name="Picture 3" descr="A red sign with white text&#10;&#10;Description automatically generated">
            <a:extLst>
              <a:ext uri="{FF2B5EF4-FFF2-40B4-BE49-F238E27FC236}">
                <a16:creationId xmlns:a16="http://schemas.microsoft.com/office/drawing/2014/main" id="{6DE7A112-6E72-BE8E-5578-783882C179A5}"/>
              </a:ext>
            </a:extLst>
          </p:cNvPr>
          <p:cNvPicPr>
            <a:picLocks noChangeAspect="1"/>
          </p:cNvPicPr>
          <p:nvPr/>
        </p:nvPicPr>
        <p:blipFill>
          <a:blip r:embed="rId3"/>
          <a:stretch>
            <a:fillRect/>
          </a:stretch>
        </p:blipFill>
        <p:spPr>
          <a:xfrm>
            <a:off x="7164288" y="4060749"/>
            <a:ext cx="1594520" cy="1594520"/>
          </a:xfrm>
          <a:prstGeom prst="rect">
            <a:avLst/>
          </a:prstGeom>
        </p:spPr>
      </p:pic>
    </p:spTree>
    <p:extLst>
      <p:ext uri="{BB962C8B-B14F-4D97-AF65-F5344CB8AC3E}">
        <p14:creationId xmlns:p14="http://schemas.microsoft.com/office/powerpoint/2010/main" val="27030392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 assessment method statements</a:t>
            </a:r>
          </a:p>
        </p:txBody>
      </p:sp>
      <p:sp>
        <p:nvSpPr>
          <p:cNvPr id="3075" name="Content Placeholder 2"/>
          <p:cNvSpPr>
            <a:spLocks noGrp="1"/>
          </p:cNvSpPr>
          <p:nvPr>
            <p:ph sz="quarter" idx="10"/>
          </p:nvPr>
        </p:nvSpPr>
        <p:spPr>
          <a:xfrm>
            <a:off x="457200" y="1512000"/>
            <a:ext cx="5554960" cy="4248000"/>
          </a:xfrm>
        </p:spPr>
        <p:txBody>
          <a:bodyPr/>
          <a:lstStyle/>
          <a:p>
            <a:pPr lvl="1"/>
            <a:r>
              <a:rPr lang="en-US" dirty="0"/>
              <a:t>A </a:t>
            </a:r>
            <a:r>
              <a:rPr lang="en-US" b="1" dirty="0"/>
              <a:t>risk assessment method statement (RAMS)</a:t>
            </a:r>
            <a:r>
              <a:rPr lang="en-US" dirty="0"/>
              <a:t> is a written document outlining how a specific procedure needs to be performed.</a:t>
            </a:r>
          </a:p>
          <a:p>
            <a:pPr lvl="1"/>
            <a:r>
              <a:rPr lang="en-US" dirty="0"/>
              <a:t>A RAMS gives more detail than a SSOW on any areas of medium to high risk.</a:t>
            </a:r>
          </a:p>
          <a:p>
            <a:pPr lvl="1"/>
            <a:r>
              <a:rPr lang="en-US" dirty="0"/>
              <a:t>A RAMS should be clear and easy to read so that workers can quickly and easily understand the key points.</a:t>
            </a:r>
          </a:p>
        </p:txBody>
      </p:sp>
      <p:pic>
        <p:nvPicPr>
          <p:cNvPr id="4" name="Picture 3" descr="A yellow line with white text on it&#10;&#10;Description automatically generated">
            <a:extLst>
              <a:ext uri="{FF2B5EF4-FFF2-40B4-BE49-F238E27FC236}">
                <a16:creationId xmlns:a16="http://schemas.microsoft.com/office/drawing/2014/main" id="{97B16FDD-DDE3-162D-C23E-D6565B60654A}"/>
              </a:ext>
            </a:extLst>
          </p:cNvPr>
          <p:cNvPicPr>
            <a:picLocks noChangeAspect="1"/>
          </p:cNvPicPr>
          <p:nvPr/>
        </p:nvPicPr>
        <p:blipFill>
          <a:blip r:embed="rId3"/>
          <a:stretch>
            <a:fillRect/>
          </a:stretch>
        </p:blipFill>
        <p:spPr>
          <a:xfrm>
            <a:off x="6233535" y="1512000"/>
            <a:ext cx="2453265" cy="1628968"/>
          </a:xfrm>
          <a:prstGeom prst="rect">
            <a:avLst/>
          </a:prstGeom>
        </p:spPr>
      </p:pic>
    </p:spTree>
    <p:extLst>
      <p:ext uri="{BB962C8B-B14F-4D97-AF65-F5344CB8AC3E}">
        <p14:creationId xmlns:p14="http://schemas.microsoft.com/office/powerpoint/2010/main" val="1490819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records</a:t>
            </a:r>
          </a:p>
        </p:txBody>
      </p:sp>
      <p:sp>
        <p:nvSpPr>
          <p:cNvPr id="3075" name="Content Placeholder 2"/>
          <p:cNvSpPr>
            <a:spLocks noGrp="1"/>
          </p:cNvSpPr>
          <p:nvPr>
            <p:ph sz="quarter" idx="10"/>
          </p:nvPr>
        </p:nvSpPr>
        <p:spPr>
          <a:xfrm>
            <a:off x="430733" y="1556792"/>
            <a:ext cx="5842992" cy="4248000"/>
          </a:xfrm>
        </p:spPr>
        <p:txBody>
          <a:bodyPr/>
          <a:lstStyle/>
          <a:p>
            <a:pPr marL="0" lvl="1" indent="0">
              <a:buNone/>
            </a:pPr>
            <a:r>
              <a:rPr lang="en-US" b="1" dirty="0"/>
              <a:t>Health and safety records</a:t>
            </a:r>
            <a:r>
              <a:rPr lang="en-US" dirty="0"/>
              <a:t> can be used as evidence of </a:t>
            </a:r>
            <a:r>
              <a:rPr lang="en-US" b="1" dirty="0"/>
              <a:t>compliance</a:t>
            </a:r>
            <a:r>
              <a:rPr lang="en-US" dirty="0"/>
              <a:t>. All health and safety records must be kept securely so that only the appropriate people will have access. Most health and safety records must be maintained for five years and then destroyed securely. </a:t>
            </a:r>
          </a:p>
          <a:p>
            <a:pPr marL="0" lvl="1" indent="0">
              <a:buNone/>
            </a:pPr>
            <a:r>
              <a:rPr lang="en-US" dirty="0"/>
              <a:t>Health and safety records include: </a:t>
            </a:r>
          </a:p>
          <a:p>
            <a:pPr lvl="1">
              <a:buFont typeface="Arial" panose="020B0604020202020204" pitchFamily="34" charset="0"/>
              <a:buChar char="•"/>
            </a:pPr>
            <a:r>
              <a:rPr lang="en-US" dirty="0"/>
              <a:t>risk assessments</a:t>
            </a:r>
          </a:p>
          <a:p>
            <a:pPr lvl="1">
              <a:buFont typeface="Arial" panose="020B0604020202020204" pitchFamily="34" charset="0"/>
              <a:buChar char="•"/>
            </a:pPr>
            <a:r>
              <a:rPr lang="en-US" dirty="0"/>
              <a:t>RAMS </a:t>
            </a:r>
          </a:p>
          <a:p>
            <a:pPr lvl="1">
              <a:buFont typeface="Arial" panose="020B0604020202020204" pitchFamily="34" charset="0"/>
              <a:buChar char="•"/>
            </a:pPr>
            <a:r>
              <a:rPr lang="en-US" dirty="0"/>
              <a:t>maintenance, staff training and accident records</a:t>
            </a:r>
          </a:p>
          <a:p>
            <a:pPr lvl="1">
              <a:buFont typeface="Arial" panose="020B0604020202020204" pitchFamily="34" charset="0"/>
              <a:buChar char="•"/>
            </a:pPr>
            <a:r>
              <a:rPr lang="en-US" dirty="0"/>
              <a:t>other relevant files.</a:t>
            </a:r>
          </a:p>
          <a:p>
            <a:pPr lvl="1"/>
            <a:endParaRPr lang="en-US" dirty="0"/>
          </a:p>
        </p:txBody>
      </p:sp>
      <p:pic>
        <p:nvPicPr>
          <p:cNvPr id="4" name="Picture 3" descr="A blue binders with labels on them&#10;&#10;Description automatically generated">
            <a:extLst>
              <a:ext uri="{FF2B5EF4-FFF2-40B4-BE49-F238E27FC236}">
                <a16:creationId xmlns:a16="http://schemas.microsoft.com/office/drawing/2014/main" id="{19A67AAE-98E0-72CE-4495-42BCBCBB19BC}"/>
              </a:ext>
            </a:extLst>
          </p:cNvPr>
          <p:cNvPicPr>
            <a:picLocks noChangeAspect="1"/>
          </p:cNvPicPr>
          <p:nvPr/>
        </p:nvPicPr>
        <p:blipFill>
          <a:blip r:embed="rId3"/>
          <a:stretch>
            <a:fillRect/>
          </a:stretch>
        </p:blipFill>
        <p:spPr>
          <a:xfrm>
            <a:off x="6130162" y="1556792"/>
            <a:ext cx="2540160" cy="1656184"/>
          </a:xfrm>
          <a:prstGeom prst="rect">
            <a:avLst/>
          </a:prstGeom>
        </p:spPr>
      </p:pic>
    </p:spTree>
    <p:extLst>
      <p:ext uri="{BB962C8B-B14F-4D97-AF65-F5344CB8AC3E}">
        <p14:creationId xmlns:p14="http://schemas.microsoft.com/office/powerpoint/2010/main" val="3172609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79D4C-4E16-9A4F-64B6-00FAF2E99E63}"/>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F3949CF-D7E1-DD3E-0D97-2A1CF3DDA383}"/>
              </a:ext>
            </a:extLst>
          </p:cNvPr>
          <p:cNvSpPr>
            <a:spLocks noGrp="1"/>
          </p:cNvSpPr>
          <p:nvPr>
            <p:ph sz="quarter" idx="10"/>
          </p:nvPr>
        </p:nvSpPr>
        <p:spPr>
          <a:xfrm>
            <a:off x="457200" y="1512000"/>
            <a:ext cx="8229600" cy="4248000"/>
          </a:xfrm>
        </p:spPr>
        <p:txBody>
          <a:bodyPr/>
          <a:lstStyle/>
          <a:p>
            <a:r>
              <a:rPr lang="en-US" dirty="0"/>
              <a:t>By the end of this presentation, learners should be able to:</a:t>
            </a:r>
          </a:p>
          <a:p>
            <a:pPr marL="342900" indent="-342900">
              <a:spcBef>
                <a:spcPts val="400"/>
              </a:spcBef>
              <a:spcAft>
                <a:spcPts val="400"/>
              </a:spcAft>
              <a:buClr>
                <a:srgbClr val="0077E3"/>
              </a:buClr>
              <a:buFont typeface="Arial" panose="020B0604020202020204" pitchFamily="34" charset="0"/>
              <a:buChar char="•"/>
            </a:pPr>
            <a:r>
              <a:rPr lang="en-US" dirty="0"/>
              <a:t>explain the purpose of a risk assessment, what it contains and how it is used</a:t>
            </a:r>
          </a:p>
          <a:p>
            <a:pPr marL="342900" indent="-342900">
              <a:spcBef>
                <a:spcPts val="400"/>
              </a:spcBef>
              <a:spcAft>
                <a:spcPts val="400"/>
              </a:spcAft>
              <a:buClr>
                <a:srgbClr val="0077E3"/>
              </a:buClr>
              <a:buFont typeface="Arial" panose="020B0604020202020204" pitchFamily="34" charset="0"/>
              <a:buChar char="•"/>
            </a:pPr>
            <a:r>
              <a:rPr lang="en-US" dirty="0"/>
              <a:t>describe the steps involved in managing risk</a:t>
            </a:r>
          </a:p>
          <a:p>
            <a:pPr marL="342900" indent="-342900">
              <a:spcBef>
                <a:spcPts val="400"/>
              </a:spcBef>
              <a:spcAft>
                <a:spcPts val="400"/>
              </a:spcAft>
              <a:buClr>
                <a:srgbClr val="0077E3"/>
              </a:buClr>
              <a:buFont typeface="Arial" panose="020B0604020202020204" pitchFamily="34" charset="0"/>
              <a:buChar char="•"/>
            </a:pPr>
            <a:r>
              <a:rPr lang="en-US" dirty="0"/>
              <a:t>analyse the impact of poor risk assessment</a:t>
            </a:r>
          </a:p>
          <a:p>
            <a:pPr marL="342900" indent="-342900">
              <a:spcBef>
                <a:spcPts val="400"/>
              </a:spcBef>
              <a:spcAft>
                <a:spcPts val="400"/>
              </a:spcAft>
              <a:buClr>
                <a:srgbClr val="0077E3"/>
              </a:buClr>
              <a:buFont typeface="Arial" panose="020B0604020202020204" pitchFamily="34" charset="0"/>
              <a:buChar char="•"/>
            </a:pPr>
            <a:r>
              <a:rPr lang="en-US" dirty="0"/>
              <a:t>explain the term ‘hierarchy of controls’ and describe the steps involved</a:t>
            </a:r>
          </a:p>
          <a:p>
            <a:pPr marL="342900" indent="-342900">
              <a:spcBef>
                <a:spcPts val="400"/>
              </a:spcBef>
              <a:spcAft>
                <a:spcPts val="400"/>
              </a:spcAft>
              <a:buClr>
                <a:srgbClr val="0077E3"/>
              </a:buClr>
              <a:buFont typeface="Arial" panose="020B0604020202020204" pitchFamily="34" charset="0"/>
              <a:buChar char="•"/>
            </a:pPr>
            <a:r>
              <a:rPr lang="en-US" dirty="0"/>
              <a:t>discuss other methods of promoting health and safety.</a:t>
            </a:r>
          </a:p>
          <a:p>
            <a:pPr marL="342900" indent="-342900">
              <a:buFont typeface="Arial" panose="020B0604020202020204" pitchFamily="34" charset="0"/>
              <a:buChar char="•"/>
            </a:pPr>
            <a:endParaRPr lang="en-US" dirty="0"/>
          </a:p>
          <a:p>
            <a:endParaRPr lang="en-GB" dirty="0"/>
          </a:p>
        </p:txBody>
      </p:sp>
    </p:spTree>
    <p:extLst>
      <p:ext uri="{BB962C8B-B14F-4D97-AF65-F5344CB8AC3E}">
        <p14:creationId xmlns:p14="http://schemas.microsoft.com/office/powerpoint/2010/main" val="414847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Accident record books</a:t>
            </a:r>
          </a:p>
        </p:txBody>
      </p:sp>
      <p:sp>
        <p:nvSpPr>
          <p:cNvPr id="3075" name="Content Placeholder 2"/>
          <p:cNvSpPr>
            <a:spLocks noGrp="1"/>
          </p:cNvSpPr>
          <p:nvPr>
            <p:ph sz="quarter" idx="10"/>
          </p:nvPr>
        </p:nvSpPr>
        <p:spPr>
          <a:xfrm>
            <a:off x="457200" y="1512000"/>
            <a:ext cx="8229600" cy="4248000"/>
          </a:xfrm>
        </p:spPr>
        <p:txBody>
          <a:bodyPr/>
          <a:lstStyle/>
          <a:p>
            <a:pPr marL="0" lvl="1" indent="0">
              <a:buNone/>
            </a:pPr>
            <a:r>
              <a:rPr lang="en-US" dirty="0"/>
              <a:t>Every accident and incident at work must be recorded in an </a:t>
            </a:r>
            <a:r>
              <a:rPr lang="en-US" b="1" dirty="0"/>
              <a:t>accident record book</a:t>
            </a:r>
            <a:r>
              <a:rPr lang="en-US" dirty="0"/>
              <a:t>. The book must contain information such as the time of the incident, the location, who was involved, a clear description of what happened, the outcome (if relevant) and any future measures taken to reduce the likelihood of reoccurrence. </a:t>
            </a:r>
          </a:p>
          <a:p>
            <a:pPr marL="0" lvl="1" indent="0">
              <a:buNone/>
            </a:pPr>
            <a:r>
              <a:rPr lang="en-US" dirty="0"/>
              <a:t>Accident record books should be used to identify</a:t>
            </a:r>
            <a:r>
              <a:rPr lang="en-US" b="1" dirty="0"/>
              <a:t> trends and hazards</a:t>
            </a:r>
            <a:r>
              <a:rPr lang="en-US" dirty="0"/>
              <a:t>, so that safety procedures can be further improved. For example, in a riding school, a continuous incident with the same horse may mean the horse is not suitable for the environment or may need further training.</a:t>
            </a:r>
          </a:p>
        </p:txBody>
      </p:sp>
    </p:spTree>
    <p:extLst>
      <p:ext uri="{BB962C8B-B14F-4D97-AF65-F5344CB8AC3E}">
        <p14:creationId xmlns:p14="http://schemas.microsoft.com/office/powerpoint/2010/main" val="1817771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First-aiders</a:t>
            </a:r>
          </a:p>
        </p:txBody>
      </p:sp>
      <p:sp>
        <p:nvSpPr>
          <p:cNvPr id="3075" name="Content Placeholder 2"/>
          <p:cNvSpPr>
            <a:spLocks noGrp="1"/>
          </p:cNvSpPr>
          <p:nvPr>
            <p:ph sz="quarter" idx="10"/>
          </p:nvPr>
        </p:nvSpPr>
        <p:spPr>
          <a:xfrm>
            <a:off x="457200" y="1512000"/>
            <a:ext cx="5266928" cy="4509288"/>
          </a:xfrm>
        </p:spPr>
        <p:txBody>
          <a:bodyPr/>
          <a:lstStyle/>
          <a:p>
            <a:pPr marL="0" lvl="1" indent="0">
              <a:buNone/>
            </a:pPr>
            <a:r>
              <a:rPr lang="en-US" dirty="0"/>
              <a:t>An employer is legally obliged to ensure a worker who is injured or becomes ill will receive appropriate care.</a:t>
            </a:r>
          </a:p>
          <a:p>
            <a:pPr marL="0" lvl="1" indent="0">
              <a:buNone/>
            </a:pPr>
            <a:r>
              <a:rPr lang="en-US" dirty="0"/>
              <a:t>There is no minimum requirement for first-aid provision in the workplace. This depends on the environment concerned. An assessment needs to be carried out.</a:t>
            </a:r>
          </a:p>
          <a:p>
            <a:pPr marL="0" lvl="1" indent="0">
              <a:buNone/>
            </a:pPr>
            <a:r>
              <a:rPr lang="en-US" b="1" dirty="0"/>
              <a:t>First-aiders</a:t>
            </a:r>
            <a:r>
              <a:rPr lang="en-US" dirty="0"/>
              <a:t> are trained workers who are able to administer first aid if needed to other workers or members of the public.</a:t>
            </a:r>
          </a:p>
          <a:p>
            <a:pPr marL="0" lvl="1" indent="0">
              <a:buNone/>
            </a:pPr>
            <a:r>
              <a:rPr lang="en-US" dirty="0"/>
              <a:t>Nationally recognised qualifications include First Aid at Work (FAW) and Emergency First Aid at Work (EFAW).</a:t>
            </a:r>
          </a:p>
        </p:txBody>
      </p:sp>
      <p:pic>
        <p:nvPicPr>
          <p:cNvPr id="4" name="Picture 3" descr="An orange first aid kit&#10;&#10;Description automatically generated">
            <a:extLst>
              <a:ext uri="{FF2B5EF4-FFF2-40B4-BE49-F238E27FC236}">
                <a16:creationId xmlns:a16="http://schemas.microsoft.com/office/drawing/2014/main" id="{0FAF0628-81D6-02EE-F37E-8A19A753AEA4}"/>
              </a:ext>
            </a:extLst>
          </p:cNvPr>
          <p:cNvPicPr>
            <a:picLocks noChangeAspect="1"/>
          </p:cNvPicPr>
          <p:nvPr/>
        </p:nvPicPr>
        <p:blipFill>
          <a:blip r:embed="rId3"/>
          <a:stretch>
            <a:fillRect/>
          </a:stretch>
        </p:blipFill>
        <p:spPr>
          <a:xfrm>
            <a:off x="5607501" y="2060848"/>
            <a:ext cx="3045655" cy="2016224"/>
          </a:xfrm>
          <a:prstGeom prst="rect">
            <a:avLst/>
          </a:prstGeom>
        </p:spPr>
      </p:pic>
    </p:spTree>
    <p:extLst>
      <p:ext uri="{BB962C8B-B14F-4D97-AF65-F5344CB8AC3E}">
        <p14:creationId xmlns:p14="http://schemas.microsoft.com/office/powerpoint/2010/main" val="2445848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Additional measures</a:t>
            </a:r>
          </a:p>
        </p:txBody>
      </p:sp>
      <p:sp>
        <p:nvSpPr>
          <p:cNvPr id="3075" name="Content Placeholder 2"/>
          <p:cNvSpPr>
            <a:spLocks noGrp="1"/>
          </p:cNvSpPr>
          <p:nvPr>
            <p:ph sz="quarter" idx="10"/>
          </p:nvPr>
        </p:nvSpPr>
        <p:spPr>
          <a:xfrm>
            <a:off x="457200" y="1512000"/>
            <a:ext cx="5410944" cy="4248000"/>
          </a:xfrm>
        </p:spPr>
        <p:txBody>
          <a:bodyPr/>
          <a:lstStyle/>
          <a:p>
            <a:pPr lvl="1"/>
            <a:r>
              <a:rPr lang="en-US" b="1" dirty="0"/>
              <a:t>Communication systems for lone workers</a:t>
            </a:r>
            <a:r>
              <a:rPr lang="en-US" dirty="0"/>
              <a:t>, such as panic buttons, mobile phones or two-way radios ensure they are able to contact a designated person for help if they need it.</a:t>
            </a:r>
          </a:p>
          <a:p>
            <a:pPr lvl="1"/>
            <a:r>
              <a:rPr lang="en-US" b="1" dirty="0"/>
              <a:t>Signage </a:t>
            </a:r>
            <a:r>
              <a:rPr lang="en-US" dirty="0"/>
              <a:t>highlights safety practices and hazardous areas (eg wearing a hard hat in certain zones, signs to alert the presence of a slippery floor, etc).</a:t>
            </a:r>
          </a:p>
          <a:p>
            <a:pPr lvl="1"/>
            <a:r>
              <a:rPr lang="en-US" b="1" dirty="0"/>
              <a:t>Appropriate facilities</a:t>
            </a:r>
            <a:r>
              <a:rPr lang="en-US" dirty="0"/>
              <a:t> for employees help to reduce risk (eg ramps, safety rails and gripping floors).</a:t>
            </a:r>
          </a:p>
          <a:p>
            <a:pPr marL="0" lvl="1" indent="0">
              <a:buNone/>
            </a:pPr>
            <a:endParaRPr lang="en-US" dirty="0"/>
          </a:p>
        </p:txBody>
      </p:sp>
      <p:pic>
        <p:nvPicPr>
          <p:cNvPr id="4" name="Picture 3" descr="A collection of safety signs&#10;&#10;Description automatically generated">
            <a:extLst>
              <a:ext uri="{FF2B5EF4-FFF2-40B4-BE49-F238E27FC236}">
                <a16:creationId xmlns:a16="http://schemas.microsoft.com/office/drawing/2014/main" id="{671C03C3-D0FF-667A-F021-61D2DFCD21D1}"/>
              </a:ext>
            </a:extLst>
          </p:cNvPr>
          <p:cNvPicPr>
            <a:picLocks noChangeAspect="1"/>
          </p:cNvPicPr>
          <p:nvPr/>
        </p:nvPicPr>
        <p:blipFill>
          <a:blip r:embed="rId3"/>
          <a:stretch>
            <a:fillRect/>
          </a:stretch>
        </p:blipFill>
        <p:spPr>
          <a:xfrm>
            <a:off x="5968772" y="1537794"/>
            <a:ext cx="2734883" cy="2658914"/>
          </a:xfrm>
          <a:prstGeom prst="rect">
            <a:avLst/>
          </a:prstGeom>
        </p:spPr>
      </p:pic>
    </p:spTree>
    <p:extLst>
      <p:ext uri="{BB962C8B-B14F-4D97-AF65-F5344CB8AC3E}">
        <p14:creationId xmlns:p14="http://schemas.microsoft.com/office/powerpoint/2010/main" val="575394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risk?</a:t>
            </a:r>
          </a:p>
        </p:txBody>
      </p:sp>
      <p:sp>
        <p:nvSpPr>
          <p:cNvPr id="3075" name="Content Placeholder 2"/>
          <p:cNvSpPr>
            <a:spLocks noGrp="1"/>
          </p:cNvSpPr>
          <p:nvPr>
            <p:ph sz="quarter" idx="10"/>
          </p:nvPr>
        </p:nvSpPr>
        <p:spPr>
          <a:xfrm>
            <a:off x="457200" y="1512000"/>
            <a:ext cx="8229600" cy="1124912"/>
          </a:xfrm>
        </p:spPr>
        <p:txBody>
          <a:bodyPr/>
          <a:lstStyle/>
          <a:p>
            <a:pPr marL="0" indent="0"/>
            <a:r>
              <a:rPr lang="en-GB" dirty="0">
                <a:ea typeface="ＭＳ Ｐゴシック" pitchFamily="-105" charset="-128"/>
                <a:cs typeface="ＭＳ Ｐゴシック" pitchFamily="-105" charset="-128"/>
              </a:rPr>
              <a:t>Would you jump over a fence? What about off a cliff? If so, would the height of the fence or the cliff impact your decision? Justify your answer.</a:t>
            </a:r>
            <a:endParaRPr lang="en-US" sz="1000" dirty="0">
              <a:ea typeface="ＭＳ Ｐゴシック" pitchFamily="-105" charset="-128"/>
              <a:cs typeface="ＭＳ Ｐゴシック" pitchFamily="-105" charset="-128"/>
            </a:endParaRPr>
          </a:p>
        </p:txBody>
      </p:sp>
      <p:pic>
        <p:nvPicPr>
          <p:cNvPr id="3" name="Picture 2" descr="A person jumping over a fence&#10;&#10;Description automatically generated with medium confidence">
            <a:extLst>
              <a:ext uri="{FF2B5EF4-FFF2-40B4-BE49-F238E27FC236}">
                <a16:creationId xmlns:a16="http://schemas.microsoft.com/office/drawing/2014/main" id="{DF4CDDF6-FE2B-FBDF-288E-25CF619D4E3C}"/>
              </a:ext>
            </a:extLst>
          </p:cNvPr>
          <p:cNvPicPr>
            <a:picLocks noChangeAspect="1"/>
          </p:cNvPicPr>
          <p:nvPr/>
        </p:nvPicPr>
        <p:blipFill rotWithShape="1">
          <a:blip r:embed="rId3">
            <a:extLst>
              <a:ext uri="{28A0092B-C50C-407E-A947-70E740481C1C}">
                <a14:useLocalDpi xmlns:a14="http://schemas.microsoft.com/office/drawing/2010/main" val="0"/>
              </a:ext>
            </a:extLst>
          </a:blip>
          <a:srcRect b="11277"/>
          <a:stretch/>
        </p:blipFill>
        <p:spPr bwMode="auto">
          <a:xfrm>
            <a:off x="755576" y="2361551"/>
            <a:ext cx="3719076" cy="3299697"/>
          </a:xfrm>
          <a:prstGeom prst="rect">
            <a:avLst/>
          </a:prstGeom>
          <a:noFill/>
        </p:spPr>
      </p:pic>
      <p:pic>
        <p:nvPicPr>
          <p:cNvPr id="4" name="Picture 3" descr="A person jumping over a gap&#10;&#10;Description automatically generated with low confidence">
            <a:extLst>
              <a:ext uri="{FF2B5EF4-FFF2-40B4-BE49-F238E27FC236}">
                <a16:creationId xmlns:a16="http://schemas.microsoft.com/office/drawing/2014/main" id="{EAC3BFB2-7175-987D-B90C-B7CD1BEFEC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636912"/>
            <a:ext cx="2793011" cy="2793011"/>
          </a:xfrm>
          <a:prstGeom prst="rect">
            <a:avLst/>
          </a:prstGeom>
          <a:noFill/>
        </p:spPr>
      </p:pic>
    </p:spTree>
    <p:extLst>
      <p:ext uri="{BB962C8B-B14F-4D97-AF65-F5344CB8AC3E}">
        <p14:creationId xmlns:p14="http://schemas.microsoft.com/office/powerpoint/2010/main" val="2415025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a:t>
            </a:r>
          </a:p>
        </p:txBody>
      </p:sp>
      <p:sp>
        <p:nvSpPr>
          <p:cNvPr id="3075" name="Content Placeholder 2"/>
          <p:cNvSpPr>
            <a:spLocks noGrp="1"/>
          </p:cNvSpPr>
          <p:nvPr>
            <p:ph sz="quarter" idx="10"/>
          </p:nvPr>
        </p:nvSpPr>
        <p:spPr>
          <a:xfrm>
            <a:off x="457200" y="1512000"/>
            <a:ext cx="5122912" cy="4725312"/>
          </a:xfrm>
        </p:spPr>
        <p:txBody>
          <a:bodyPr/>
          <a:lstStyle/>
          <a:p>
            <a:pPr marL="0" indent="0"/>
            <a:r>
              <a:rPr lang="en-GB" sz="1800" b="1" dirty="0">
                <a:ea typeface="ＭＳ Ｐゴシック" pitchFamily="-105" charset="-128"/>
                <a:cs typeface="ＭＳ Ｐゴシック" pitchFamily="-105" charset="-128"/>
              </a:rPr>
              <a:t>Risk</a:t>
            </a:r>
            <a:r>
              <a:rPr lang="en-GB" sz="1800" dirty="0">
                <a:ea typeface="ＭＳ Ｐゴシック" pitchFamily="-105" charset="-128"/>
                <a:cs typeface="ＭＳ Ｐゴシック" pitchFamily="-105" charset="-128"/>
              </a:rPr>
              <a:t> is a situation involving exposure to danger. </a:t>
            </a:r>
            <a:r>
              <a:rPr lang="en-US" sz="1800" dirty="0"/>
              <a:t>The danger can relate to:</a:t>
            </a:r>
          </a:p>
          <a:p>
            <a:pPr lvl="1"/>
            <a:r>
              <a:rPr lang="en-US" sz="1800" dirty="0"/>
              <a:t>physical wellbeing</a:t>
            </a:r>
          </a:p>
          <a:p>
            <a:pPr lvl="1"/>
            <a:r>
              <a:rPr lang="en-US" sz="1800" dirty="0"/>
              <a:t>mental wellbeing</a:t>
            </a:r>
          </a:p>
          <a:p>
            <a:pPr lvl="1"/>
            <a:r>
              <a:rPr lang="en-US" sz="1800" dirty="0"/>
              <a:t>social relationships</a:t>
            </a:r>
          </a:p>
          <a:p>
            <a:pPr lvl="1"/>
            <a:r>
              <a:rPr lang="en-US" sz="1800" dirty="0"/>
              <a:t>financial situations</a:t>
            </a:r>
          </a:p>
          <a:p>
            <a:pPr lvl="1"/>
            <a:r>
              <a:rPr lang="en-US" sz="1800" dirty="0"/>
              <a:t>legal situations.</a:t>
            </a:r>
          </a:p>
          <a:p>
            <a:pPr marL="0" lvl="1" indent="0">
              <a:buNone/>
            </a:pPr>
            <a:r>
              <a:rPr lang="en-US" sz="1800" dirty="0"/>
              <a:t>Everything we do involves some level of risk. The important part is managing the risk to minimise it.</a:t>
            </a:r>
          </a:p>
          <a:p>
            <a:pPr marL="0" lvl="1" indent="0">
              <a:buNone/>
            </a:pPr>
            <a:r>
              <a:rPr lang="en-US" sz="1800" b="1" dirty="0"/>
              <a:t>Risk assessment</a:t>
            </a:r>
            <a:r>
              <a:rPr lang="en-US" sz="1800" dirty="0"/>
              <a:t> is a key tool in evaluating and managing risk in the workplace.</a:t>
            </a:r>
          </a:p>
          <a:p>
            <a:pPr lvl="2"/>
            <a:endParaRPr lang="en-US" sz="1000" dirty="0">
              <a:ea typeface="ＭＳ Ｐゴシック" pitchFamily="-105" charset="-128"/>
              <a:cs typeface="ＭＳ Ｐゴシック" pitchFamily="-105" charset="-128"/>
            </a:endParaRPr>
          </a:p>
        </p:txBody>
      </p:sp>
      <p:pic>
        <p:nvPicPr>
          <p:cNvPr id="4" name="Picture 3" descr="A person pulling a red rope to a meter&#10;&#10;Description automatically generated">
            <a:extLst>
              <a:ext uri="{FF2B5EF4-FFF2-40B4-BE49-F238E27FC236}">
                <a16:creationId xmlns:a16="http://schemas.microsoft.com/office/drawing/2014/main" id="{9FB28012-3298-AA8F-A830-8D1472A4CD1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0112" y="1575053"/>
            <a:ext cx="3131840" cy="2299603"/>
          </a:xfrm>
          <a:prstGeom prst="rect">
            <a:avLst/>
          </a:prstGeom>
        </p:spPr>
      </p:pic>
    </p:spTree>
    <p:extLst>
      <p:ext uri="{BB962C8B-B14F-4D97-AF65-F5344CB8AC3E}">
        <p14:creationId xmlns:p14="http://schemas.microsoft.com/office/powerpoint/2010/main" val="2613074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E4D02-5A09-13B3-AB4D-A8C982DAD9FA}"/>
              </a:ext>
            </a:extLst>
          </p:cNvPr>
          <p:cNvSpPr>
            <a:spLocks noGrp="1"/>
          </p:cNvSpPr>
          <p:nvPr>
            <p:ph type="title"/>
          </p:nvPr>
        </p:nvSpPr>
        <p:spPr/>
        <p:txBody>
          <a:bodyPr/>
          <a:lstStyle/>
          <a:p>
            <a:r>
              <a:rPr lang="en-US" dirty="0"/>
              <a:t>Risks vs hazards</a:t>
            </a:r>
            <a:endParaRPr lang="en-GB" dirty="0"/>
          </a:p>
        </p:txBody>
      </p:sp>
      <p:graphicFrame>
        <p:nvGraphicFramePr>
          <p:cNvPr id="5" name="Content Placeholder 4">
            <a:extLst>
              <a:ext uri="{FF2B5EF4-FFF2-40B4-BE49-F238E27FC236}">
                <a16:creationId xmlns:a16="http://schemas.microsoft.com/office/drawing/2014/main" id="{CF5CFD25-8A50-3C3A-7239-1CE4D843FE5C}"/>
              </a:ext>
            </a:extLst>
          </p:cNvPr>
          <p:cNvGraphicFramePr>
            <a:graphicFrameLocks noGrp="1"/>
          </p:cNvGraphicFramePr>
          <p:nvPr>
            <p:ph sz="quarter" idx="10"/>
            <p:extLst>
              <p:ext uri="{D42A27DB-BD31-4B8C-83A1-F6EECF244321}">
                <p14:modId xmlns:p14="http://schemas.microsoft.com/office/powerpoint/2010/main" val="3459485751"/>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12481680-1E9E-A754-A025-C5BF2246C86B}"/>
              </a:ext>
            </a:extLst>
          </p:cNvPr>
          <p:cNvSpPr txBox="1"/>
          <p:nvPr/>
        </p:nvSpPr>
        <p:spPr>
          <a:xfrm>
            <a:off x="755576" y="2276872"/>
            <a:ext cx="1656184" cy="646331"/>
          </a:xfrm>
          <a:prstGeom prst="rect">
            <a:avLst/>
          </a:prstGeom>
          <a:noFill/>
        </p:spPr>
        <p:txBody>
          <a:bodyPr wrap="square" rtlCol="0">
            <a:spAutoFit/>
          </a:bodyPr>
          <a:lstStyle/>
          <a:p>
            <a:r>
              <a:rPr lang="en-US" sz="1800" dirty="0"/>
              <a:t>A chainsaw is a hazard …</a:t>
            </a:r>
            <a:endParaRPr lang="en-GB" sz="1800" dirty="0"/>
          </a:p>
        </p:txBody>
      </p:sp>
      <p:sp>
        <p:nvSpPr>
          <p:cNvPr id="7" name="TextBox 6">
            <a:extLst>
              <a:ext uri="{FF2B5EF4-FFF2-40B4-BE49-F238E27FC236}">
                <a16:creationId xmlns:a16="http://schemas.microsoft.com/office/drawing/2014/main" id="{29279F87-FEE4-26EB-30DA-638FBF48A22A}"/>
              </a:ext>
            </a:extLst>
          </p:cNvPr>
          <p:cNvSpPr txBox="1"/>
          <p:nvPr/>
        </p:nvSpPr>
        <p:spPr>
          <a:xfrm>
            <a:off x="6732242" y="2271381"/>
            <a:ext cx="1800198" cy="2308324"/>
          </a:xfrm>
          <a:prstGeom prst="rect">
            <a:avLst/>
          </a:prstGeom>
          <a:noFill/>
        </p:spPr>
        <p:txBody>
          <a:bodyPr wrap="square" rtlCol="0">
            <a:spAutoFit/>
          </a:bodyPr>
          <a:lstStyle/>
          <a:p>
            <a:r>
              <a:rPr lang="en-US" sz="1800" dirty="0"/>
              <a:t>... but the risk of injury depends on many factors, such as whether the chainsaw is used safely.</a:t>
            </a:r>
            <a:endParaRPr lang="en-GB" sz="1800" dirty="0"/>
          </a:p>
        </p:txBody>
      </p:sp>
      <p:pic>
        <p:nvPicPr>
          <p:cNvPr id="4" name="Picture 3" descr="A chainsaw on a log&#10;&#10;Description automatically generated">
            <a:extLst>
              <a:ext uri="{FF2B5EF4-FFF2-40B4-BE49-F238E27FC236}">
                <a16:creationId xmlns:a16="http://schemas.microsoft.com/office/drawing/2014/main" id="{1D0F9762-5E7C-3F84-8F6E-A47589F266B1}"/>
              </a:ext>
            </a:extLst>
          </p:cNvPr>
          <p:cNvPicPr>
            <a:picLocks noChangeAspect="1"/>
          </p:cNvPicPr>
          <p:nvPr/>
        </p:nvPicPr>
        <p:blipFill rotWithShape="1">
          <a:blip r:embed="rId8"/>
          <a:srcRect r="28808" b="8955"/>
          <a:stretch/>
        </p:blipFill>
        <p:spPr>
          <a:xfrm>
            <a:off x="753645" y="3140968"/>
            <a:ext cx="1586107" cy="795523"/>
          </a:xfrm>
          <a:prstGeom prst="rect">
            <a:avLst/>
          </a:prstGeom>
        </p:spPr>
      </p:pic>
    </p:spTree>
    <p:extLst>
      <p:ext uri="{BB962C8B-B14F-4D97-AF65-F5344CB8AC3E}">
        <p14:creationId xmlns:p14="http://schemas.microsoft.com/office/powerpoint/2010/main" val="760610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Risk assessment</a:t>
            </a:r>
          </a:p>
        </p:txBody>
      </p:sp>
      <p:sp>
        <p:nvSpPr>
          <p:cNvPr id="3075" name="Content Placeholder 2"/>
          <p:cNvSpPr>
            <a:spLocks noGrp="1"/>
          </p:cNvSpPr>
          <p:nvPr>
            <p:ph sz="quarter" idx="10"/>
          </p:nvPr>
        </p:nvSpPr>
        <p:spPr>
          <a:xfrm>
            <a:off x="457200" y="1512000"/>
            <a:ext cx="8229600" cy="4248000"/>
          </a:xfrm>
        </p:spPr>
        <p:txBody>
          <a:bodyPr/>
          <a:lstStyle/>
          <a:p>
            <a:pPr lvl="1"/>
            <a:r>
              <a:rPr lang="en-US" b="1" dirty="0"/>
              <a:t>Risk assessment</a:t>
            </a:r>
            <a:r>
              <a:rPr lang="en-US" dirty="0"/>
              <a:t> is the first step in implementing health and safety legislation.</a:t>
            </a:r>
          </a:p>
          <a:p>
            <a:pPr lvl="1"/>
            <a:r>
              <a:rPr lang="en-US" dirty="0"/>
              <a:t>Risk assessments identify potential hazards in a particular area or procedure and the level of risk associated with each hazard.</a:t>
            </a:r>
          </a:p>
          <a:p>
            <a:pPr lvl="1"/>
            <a:r>
              <a:rPr lang="en-US" dirty="0"/>
              <a:t>An overall risk assessment for a business is a collection of individual risk assessments, each focusing on one procedure or one area of the business.</a:t>
            </a:r>
          </a:p>
        </p:txBody>
      </p:sp>
      <p:pic>
        <p:nvPicPr>
          <p:cNvPr id="4" name="Picture 3" descr="A person holding a pencil and looking at a checklist&#10;&#10;Description automatically generated">
            <a:extLst>
              <a:ext uri="{FF2B5EF4-FFF2-40B4-BE49-F238E27FC236}">
                <a16:creationId xmlns:a16="http://schemas.microsoft.com/office/drawing/2014/main" id="{24578983-F006-0AE4-7A9E-F81A6BFD9F00}"/>
              </a:ext>
            </a:extLst>
          </p:cNvPr>
          <p:cNvPicPr>
            <a:picLocks noChangeAspect="1"/>
          </p:cNvPicPr>
          <p:nvPr/>
        </p:nvPicPr>
        <p:blipFill>
          <a:blip r:embed="rId3"/>
          <a:stretch>
            <a:fillRect/>
          </a:stretch>
        </p:blipFill>
        <p:spPr>
          <a:xfrm>
            <a:off x="2561190" y="3933056"/>
            <a:ext cx="4021620" cy="2104648"/>
          </a:xfrm>
          <a:prstGeom prst="rect">
            <a:avLst/>
          </a:prstGeom>
        </p:spPr>
      </p:pic>
    </p:spTree>
    <p:extLst>
      <p:ext uri="{BB962C8B-B14F-4D97-AF65-F5344CB8AC3E}">
        <p14:creationId xmlns:p14="http://schemas.microsoft.com/office/powerpoint/2010/main" val="3216279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Producing a risk assessment</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Risk assessments are written documents evaluating risks in the workplace. They identify potential sources of harm to people and evaluate or set out measures to reduce the likelihood of that harm.</a:t>
            </a:r>
          </a:p>
          <a:p>
            <a:pPr marL="0" indent="0"/>
            <a:endParaRPr lang="en-US" dirty="0"/>
          </a:p>
          <a:p>
            <a:pPr lvl="2"/>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BDE6E2E8-D29A-E053-27C8-8E24FE45A984}"/>
              </a:ext>
            </a:extLst>
          </p:cNvPr>
          <p:cNvPicPr>
            <a:picLocks noChangeAspect="1"/>
          </p:cNvPicPr>
          <p:nvPr/>
        </p:nvPicPr>
        <p:blipFill>
          <a:blip r:embed="rId2"/>
          <a:stretch>
            <a:fillRect/>
          </a:stretch>
        </p:blipFill>
        <p:spPr>
          <a:xfrm>
            <a:off x="582074" y="2920840"/>
            <a:ext cx="3859942" cy="2732403"/>
          </a:xfrm>
          <a:prstGeom prst="rect">
            <a:avLst/>
          </a:prstGeom>
        </p:spPr>
      </p:pic>
      <p:pic>
        <p:nvPicPr>
          <p:cNvPr id="5" name="Picture 4">
            <a:extLst>
              <a:ext uri="{FF2B5EF4-FFF2-40B4-BE49-F238E27FC236}">
                <a16:creationId xmlns:a16="http://schemas.microsoft.com/office/drawing/2014/main" id="{5E01B4ED-1144-C21A-7815-299510324AED}"/>
              </a:ext>
            </a:extLst>
          </p:cNvPr>
          <p:cNvPicPr>
            <a:picLocks noChangeAspect="1"/>
          </p:cNvPicPr>
          <p:nvPr/>
        </p:nvPicPr>
        <p:blipFill>
          <a:blip r:embed="rId3"/>
          <a:stretch>
            <a:fillRect/>
          </a:stretch>
        </p:blipFill>
        <p:spPr>
          <a:xfrm>
            <a:off x="4600490" y="2920840"/>
            <a:ext cx="3859942" cy="2740408"/>
          </a:xfrm>
          <a:prstGeom prst="rect">
            <a:avLst/>
          </a:prstGeom>
        </p:spPr>
      </p:pic>
    </p:spTree>
    <p:extLst>
      <p:ext uri="{BB962C8B-B14F-4D97-AF65-F5344CB8AC3E}">
        <p14:creationId xmlns:p14="http://schemas.microsoft.com/office/powerpoint/2010/main" val="3896084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identify hazards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Hazard is anything that has the potential to cause harm. Risk is the likelihood that someone will be harmed by the hazard.</a:t>
            </a:r>
          </a:p>
          <a:p>
            <a:r>
              <a:rPr lang="en-US" dirty="0">
                <a:ea typeface="ＭＳ Ｐゴシック" pitchFamily="-105" charset="-128"/>
                <a:cs typeface="ＭＳ Ｐゴシック" pitchFamily="-105" charset="-128"/>
              </a:rPr>
              <a:t>Hazards can be identified by walking around the workplace, considering any previous incidents, asking workers what they think and checking any manufacturer instructions.</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4860032" y="4005064"/>
            <a:ext cx="576064"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65D9DCC0-EE72-9CE0-13F5-0212508ACEF6}"/>
              </a:ext>
            </a:extLst>
          </p:cNvPr>
          <p:cNvSpPr/>
          <p:nvPr/>
        </p:nvSpPr>
        <p:spPr>
          <a:xfrm>
            <a:off x="827584" y="4293096"/>
            <a:ext cx="720080" cy="216024"/>
          </a:xfrm>
          <a:prstGeom prst="rect">
            <a:avLst/>
          </a:prstGeom>
          <a:noFill/>
          <a:ln w="38100">
            <a:solidFill>
              <a:srgbClr val="E3061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assess the risk</a:t>
            </a:r>
          </a:p>
        </p:txBody>
      </p:sp>
      <p:sp>
        <p:nvSpPr>
          <p:cNvPr id="3" name="Content Placeholder 2"/>
          <p:cNvSpPr>
            <a:spLocks noGrp="1"/>
          </p:cNvSpPr>
          <p:nvPr>
            <p:ph sz="quarter" idx="10"/>
          </p:nvPr>
        </p:nvSpPr>
        <p:spPr>
          <a:xfrm>
            <a:off x="457200" y="1556792"/>
            <a:ext cx="8229600" cy="4203208"/>
          </a:xfrm>
        </p:spPr>
        <p:txBody>
          <a:bodyPr/>
          <a:lstStyle/>
          <a:p>
            <a:r>
              <a:rPr lang="en-US" dirty="0">
                <a:ea typeface="ＭＳ Ｐゴシック" pitchFamily="-105" charset="-128"/>
                <a:cs typeface="ＭＳ Ｐゴシック" pitchFamily="-105" charset="-128"/>
              </a:rPr>
              <a:t>For each hazard, identify who might be harmed, how they might be harmed, what is the likelihood of being harmed and, were an accident to happen, what the severity of the harm might be.</a:t>
            </a:r>
          </a:p>
        </p:txBody>
      </p:sp>
      <p:pic>
        <p:nvPicPr>
          <p:cNvPr id="4" name="Picture 3">
            <a:extLst>
              <a:ext uri="{FF2B5EF4-FFF2-40B4-BE49-F238E27FC236}">
                <a16:creationId xmlns:a16="http://schemas.microsoft.com/office/drawing/2014/main" id="{99C6D0EE-A924-C835-2D84-C4CA1D1310F7}"/>
              </a:ext>
            </a:extLst>
          </p:cNvPr>
          <p:cNvPicPr>
            <a:picLocks noChangeAspect="1"/>
          </p:cNvPicPr>
          <p:nvPr/>
        </p:nvPicPr>
        <p:blipFill>
          <a:blip r:embed="rId3"/>
          <a:stretch>
            <a:fillRect/>
          </a:stretch>
        </p:blipFill>
        <p:spPr>
          <a:xfrm>
            <a:off x="582074" y="3644171"/>
            <a:ext cx="3448460" cy="2441120"/>
          </a:xfrm>
          <a:prstGeom prst="rect">
            <a:avLst/>
          </a:prstGeom>
        </p:spPr>
      </p:pic>
      <p:pic>
        <p:nvPicPr>
          <p:cNvPr id="5" name="Picture 4">
            <a:extLst>
              <a:ext uri="{FF2B5EF4-FFF2-40B4-BE49-F238E27FC236}">
                <a16:creationId xmlns:a16="http://schemas.microsoft.com/office/drawing/2014/main" id="{AA05F61F-99FF-8864-4FA7-7DB8262B01B2}"/>
              </a:ext>
            </a:extLst>
          </p:cNvPr>
          <p:cNvPicPr>
            <a:picLocks noChangeAspect="1"/>
          </p:cNvPicPr>
          <p:nvPr/>
        </p:nvPicPr>
        <p:blipFill>
          <a:blip r:embed="rId4"/>
          <a:stretch>
            <a:fillRect/>
          </a:stretch>
        </p:blipFill>
        <p:spPr>
          <a:xfrm>
            <a:off x="4600490" y="3645024"/>
            <a:ext cx="3448460" cy="2448272"/>
          </a:xfrm>
          <a:prstGeom prst="rect">
            <a:avLst/>
          </a:prstGeom>
        </p:spPr>
      </p:pic>
      <p:sp>
        <p:nvSpPr>
          <p:cNvPr id="6" name="Rectangle 5">
            <a:extLst>
              <a:ext uri="{FF2B5EF4-FFF2-40B4-BE49-F238E27FC236}">
                <a16:creationId xmlns:a16="http://schemas.microsoft.com/office/drawing/2014/main" id="{8C7C40F9-6726-4911-CA52-BF246018FD42}"/>
              </a:ext>
            </a:extLst>
          </p:cNvPr>
          <p:cNvSpPr/>
          <p:nvPr/>
        </p:nvSpPr>
        <p:spPr>
          <a:xfrm>
            <a:off x="4860032" y="4005064"/>
            <a:ext cx="576064"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6A89B7B9-1C7A-C483-3E41-382AB702919B}"/>
              </a:ext>
            </a:extLst>
          </p:cNvPr>
          <p:cNvSpPr/>
          <p:nvPr/>
        </p:nvSpPr>
        <p:spPr>
          <a:xfrm>
            <a:off x="6076798" y="4014075"/>
            <a:ext cx="727450" cy="144016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571C5CAC-7AEB-9985-5C4D-CA9A4E1A2957}"/>
              </a:ext>
            </a:extLst>
          </p:cNvPr>
          <p:cNvSpPr/>
          <p:nvPr/>
        </p:nvSpPr>
        <p:spPr>
          <a:xfrm>
            <a:off x="899592" y="4450331"/>
            <a:ext cx="2880320" cy="202805"/>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2511832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0" ma:contentTypeDescription="Create a new document." ma:contentTypeScope="" ma:versionID="516b7e9fef79f9a70a63521e0b108925">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b448ea8d0d63be68f5027d60083e3c1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 ds:uri="9aa5bd41-8bfc-4bb4-b44b-3ff9857b89ca"/>
    <ds:schemaRef ds:uri="dc27f8d2-3406-4c8c-bba2-d1bd495ca71b"/>
  </ds:schemaRefs>
</ds:datastoreItem>
</file>

<file path=customXml/itemProps2.xml><?xml version="1.0" encoding="utf-8"?>
<ds:datastoreItem xmlns:ds="http://schemas.openxmlformats.org/officeDocument/2006/customXml" ds:itemID="{6AB409C5-7094-4739-9D20-A3619C95B7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1520</Words>
  <Application>Microsoft Office PowerPoint</Application>
  <PresentationFormat>On-screen Show (4:3)</PresentationFormat>
  <Paragraphs>121</Paragraphs>
  <Slides>23</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ＭＳ Ｐゴシック</vt:lpstr>
      <vt:lpstr>Arial</vt:lpstr>
      <vt:lpstr>Lucida Grande</vt:lpstr>
      <vt:lpstr>Times New Roman</vt:lpstr>
      <vt:lpstr>Default Design</vt:lpstr>
      <vt:lpstr>PowerPoint 4: Assessment and improvement</vt:lpstr>
      <vt:lpstr>Objectives</vt:lpstr>
      <vt:lpstr>What is risk?</vt:lpstr>
      <vt:lpstr>Risk</vt:lpstr>
      <vt:lpstr>Risks vs hazards</vt:lpstr>
      <vt:lpstr>Risk assessment</vt:lpstr>
      <vt:lpstr>Producing a risk assessment</vt:lpstr>
      <vt:lpstr>Step 1: identify hazards</vt:lpstr>
      <vt:lpstr>Step 2: assess the risk</vt:lpstr>
      <vt:lpstr>Step 3: control the risk</vt:lpstr>
      <vt:lpstr>Hierarchy of controls</vt:lpstr>
      <vt:lpstr>Hierarchy of controls</vt:lpstr>
      <vt:lpstr>Step 4: record and implement findings</vt:lpstr>
      <vt:lpstr>Step 5: review</vt:lpstr>
      <vt:lpstr>When a risk assessment does not work</vt:lpstr>
      <vt:lpstr>Other ways to improve health and safety</vt:lpstr>
      <vt:lpstr>Safe systems of work</vt:lpstr>
      <vt:lpstr>Risk assessment method statements</vt:lpstr>
      <vt:lpstr>Health and safety records</vt:lpstr>
      <vt:lpstr>Accident record books</vt:lpstr>
      <vt:lpstr>First-aiders</vt:lpstr>
      <vt:lpstr>Additional measures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157</cp:revision>
  <dcterms:created xsi:type="dcterms:W3CDTF">2013-05-28T00:38:54Z</dcterms:created>
  <dcterms:modified xsi:type="dcterms:W3CDTF">2025-11-19T09:51:56Z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