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notesMasterIdLst>
    <p:notesMasterId r:id="rId18"/>
  </p:notesMasterIdLst>
  <p:sldIdLst>
    <p:sldId id="257" r:id="rId5"/>
    <p:sldId id="358" r:id="rId6"/>
    <p:sldId id="328" r:id="rId7"/>
    <p:sldId id="343" r:id="rId8"/>
    <p:sldId id="342" r:id="rId9"/>
    <p:sldId id="345" r:id="rId10"/>
    <p:sldId id="344" r:id="rId11"/>
    <p:sldId id="346" r:id="rId12"/>
    <p:sldId id="347" r:id="rId13"/>
    <p:sldId id="348" r:id="rId14"/>
    <p:sldId id="350" r:id="rId15"/>
    <p:sldId id="349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4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27A2CA-E8B4-495B-81BC-E4C67013C177}" v="1" dt="2024-01-10T14:34:15.5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0" autoAdjust="0"/>
    <p:restoredTop sz="96357" autoAdjust="0"/>
  </p:normalViewPr>
  <p:slideViewPr>
    <p:cSldViewPr snapToGrid="0">
      <p:cViewPr varScale="1">
        <p:scale>
          <a:sx n="51" d="100"/>
          <a:sy n="51" d="100"/>
        </p:scale>
        <p:origin x="211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55CE704-B6D1-40EB-87AD-517D41144941}"/>
    <pc:docChg chg="undo custSel addSld delSld modSld modMainMaster modNotesMaster">
      <pc:chgData name="Caroline Prodger" userId="e4ef2e75-b60b-401b-8ebe-291bdcf405f4" providerId="ADAL" clId="{255CE704-B6D1-40EB-87AD-517D41144941}" dt="2023-08-04T15:41:17.848" v="1090"/>
      <pc:docMkLst>
        <pc:docMk/>
      </pc:docMkLst>
      <pc:sldChg chg="addSp delSp modSp mod chgLayout">
        <pc:chgData name="Caroline Prodger" userId="e4ef2e75-b60b-401b-8ebe-291bdcf405f4" providerId="ADAL" clId="{255CE704-B6D1-40EB-87AD-517D41144941}" dt="2023-08-04T14:55:52.774" v="52" actId="5793"/>
        <pc:sldMkLst>
          <pc:docMk/>
          <pc:sldMk cId="0" sldId="257"/>
        </pc:sldMkLst>
        <pc:spChg chg="add del mod">
          <ac:chgData name="Caroline Prodger" userId="e4ef2e75-b60b-401b-8ebe-291bdcf405f4" providerId="ADAL" clId="{255CE704-B6D1-40EB-87AD-517D41144941}" dt="2023-08-04T14:50:55.655" v="5" actId="6264"/>
          <ac:spMkLst>
            <pc:docMk/>
            <pc:sldMk cId="0" sldId="257"/>
            <ac:spMk id="2" creationId="{4A5347C5-ABCC-F01F-DBC9-B8E2186D6AA9}"/>
          </ac:spMkLst>
        </pc:spChg>
        <pc:spChg chg="add del mod">
          <ac:chgData name="Caroline Prodger" userId="e4ef2e75-b60b-401b-8ebe-291bdcf405f4" providerId="ADAL" clId="{255CE704-B6D1-40EB-87AD-517D41144941}" dt="2023-08-04T14:50:55.655" v="5" actId="6264"/>
          <ac:spMkLst>
            <pc:docMk/>
            <pc:sldMk cId="0" sldId="257"/>
            <ac:spMk id="3" creationId="{A405B66B-B3C2-0937-E974-FD069A8D4BD1}"/>
          </ac:spMkLst>
        </pc:spChg>
        <pc:spChg chg="add del mod">
          <ac:chgData name="Caroline Prodger" userId="e4ef2e75-b60b-401b-8ebe-291bdcf405f4" providerId="ADAL" clId="{255CE704-B6D1-40EB-87AD-517D41144941}" dt="2023-08-04T14:54:40.019" v="10" actId="478"/>
          <ac:spMkLst>
            <pc:docMk/>
            <pc:sldMk cId="0" sldId="257"/>
            <ac:spMk id="5" creationId="{32C6410E-8AE5-3D94-A417-0549157A97A7}"/>
          </ac:spMkLst>
        </pc:spChg>
        <pc:spChg chg="del mod ord">
          <ac:chgData name="Caroline Prodger" userId="e4ef2e75-b60b-401b-8ebe-291bdcf405f4" providerId="ADAL" clId="{255CE704-B6D1-40EB-87AD-517D41144941}" dt="2023-08-04T14:54:33.764" v="9" actId="478"/>
          <ac:spMkLst>
            <pc:docMk/>
            <pc:sldMk cId="0" sldId="257"/>
            <ac:spMk id="2050" creationId="{00000000-0000-0000-0000-000000000000}"/>
          </ac:spMkLst>
        </pc:spChg>
        <pc:spChg chg="mod ord">
          <ac:chgData name="Caroline Prodger" userId="e4ef2e75-b60b-401b-8ebe-291bdcf405f4" providerId="ADAL" clId="{255CE704-B6D1-40EB-87AD-517D41144941}" dt="2023-08-04T14:55:26.699" v="21" actId="1076"/>
          <ac:spMkLst>
            <pc:docMk/>
            <pc:sldMk cId="0" sldId="257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5:52.774" v="52" actId="5793"/>
          <ac:spMkLst>
            <pc:docMk/>
            <pc:sldMk cId="0" sldId="257"/>
            <ac:spMk id="2054" creationId="{00000000-0000-0000-0000-000000000000}"/>
          </ac:spMkLst>
        </pc:spChg>
      </pc:sldChg>
      <pc:sldChg chg="modSp">
        <pc:chgData name="Caroline Prodger" userId="e4ef2e75-b60b-401b-8ebe-291bdcf405f4" providerId="ADAL" clId="{255CE704-B6D1-40EB-87AD-517D41144941}" dt="2023-08-04T14:51:28.614" v="6"/>
        <pc:sldMkLst>
          <pc:docMk/>
          <pc:sldMk cId="0" sldId="267"/>
        </pc:sldMkLst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 modNotes modNotesTx">
        <pc:chgData name="Caroline Prodger" userId="e4ef2e75-b60b-401b-8ebe-291bdcf405f4" providerId="ADAL" clId="{255CE704-B6D1-40EB-87AD-517D41144941}" dt="2023-08-04T15:41:17.848" v="1090"/>
        <pc:sldMkLst>
          <pc:docMk/>
          <pc:sldMk cId="0" sldId="328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4:53.615" v="99" actId="14100"/>
          <ac:spMkLst>
            <pc:docMk/>
            <pc:sldMk cId="0" sldId="328"/>
            <ac:spMk id="3075" creationId="{00000000-0000-0000-0000-000000000000}"/>
          </ac:spMkLst>
        </pc:spChg>
        <pc:picChg chg="del mod">
          <ac:chgData name="Caroline Prodger" userId="e4ef2e75-b60b-401b-8ebe-291bdcf405f4" providerId="ADAL" clId="{255CE704-B6D1-40EB-87AD-517D41144941}" dt="2023-08-04T14:56:14.619" v="56" actId="478"/>
          <ac:picMkLst>
            <pc:docMk/>
            <pc:sldMk cId="0" sldId="328"/>
            <ac:picMk id="2" creationId="{9695A74C-4F3A-7F64-DB91-09CA0FE5487C}"/>
          </ac:picMkLst>
        </pc:picChg>
        <pc:picChg chg="add mod">
          <ac:chgData name="Caroline Prodger" userId="e4ef2e75-b60b-401b-8ebe-291bdcf405f4" providerId="ADAL" clId="{255CE704-B6D1-40EB-87AD-517D41144941}" dt="2023-08-04T15:14:55.763" v="100" actId="1076"/>
          <ac:picMkLst>
            <pc:docMk/>
            <pc:sldMk cId="0" sldId="328"/>
            <ac:picMk id="4" creationId="{12B729B0-08AE-E3A9-EE65-E9C040C2A8EB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2720256293" sldId="329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720256293" sldId="329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2720256293" sldId="329"/>
            <ac:picMk id="5" creationId="{ABE377AC-3D5E-8CCD-2421-92EFD9E357C9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3196702334" sldId="330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196702334" sldId="330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3196702334" sldId="330"/>
            <ac:picMk id="7" creationId="{B80BE9E0-E506-DA30-B580-3CB5EBEB525B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1258454834" sldId="331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1258454834" sldId="331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1258454834" sldId="331"/>
            <ac:picMk id="3" creationId="{CBC4A2FE-72E6-C7B6-2F76-FA96648A91BA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1214214574" sldId="332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1214214574" sldId="332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1214214574" sldId="332"/>
            <ac:picMk id="4" creationId="{05C13F61-20A5-C0D0-4650-FB1ABA592264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2803127571" sldId="333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803127571" sldId="333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2803127571" sldId="333"/>
            <ac:picMk id="4" creationId="{D157C59F-7A1B-16FA-E9D9-7FD96A3CA166}"/>
          </ac:picMkLst>
        </pc:picChg>
      </pc:sldChg>
      <pc:sldChg chg="modSp del modNotes">
        <pc:chgData name="Caroline Prodger" userId="e4ef2e75-b60b-401b-8ebe-291bdcf405f4" providerId="ADAL" clId="{255CE704-B6D1-40EB-87AD-517D41144941}" dt="2023-08-04T15:11:01.764" v="67" actId="2696"/>
        <pc:sldMkLst>
          <pc:docMk/>
          <pc:sldMk cId="3936742130" sldId="334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936742130" sldId="334"/>
            <ac:spMk id="3074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3936742130" sldId="334"/>
            <ac:picMk id="4" creationId="{00EF77B0-D693-2B0C-699C-CC7B6F947CB7}"/>
          </ac:picMkLst>
        </pc:picChg>
      </pc:sldChg>
      <pc:sldChg chg="modSp mod">
        <pc:chgData name="Caroline Prodger" userId="e4ef2e75-b60b-401b-8ebe-291bdcf405f4" providerId="ADAL" clId="{255CE704-B6D1-40EB-87AD-517D41144941}" dt="2023-08-04T15:17:16.082" v="199" actId="20577"/>
        <pc:sldMkLst>
          <pc:docMk/>
          <pc:sldMk cId="3892625003" sldId="342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892625003" sldId="342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7:16.082" v="199" actId="20577"/>
          <ac:spMkLst>
            <pc:docMk/>
            <pc:sldMk cId="3892625003" sldId="342"/>
            <ac:spMk id="3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16:01.383" v="107" actId="14100"/>
          <ac:picMkLst>
            <pc:docMk/>
            <pc:sldMk cId="3892625003" sldId="342"/>
            <ac:picMk id="5" creationId="{566630EE-642B-5A37-30FE-49DF8EB2BB12}"/>
          </ac:picMkLst>
        </pc:picChg>
      </pc:sldChg>
      <pc:sldChg chg="modSp mod modNotes modNotesTx">
        <pc:chgData name="Caroline Prodger" userId="e4ef2e75-b60b-401b-8ebe-291bdcf405f4" providerId="ADAL" clId="{255CE704-B6D1-40EB-87AD-517D41144941}" dt="2023-08-04T15:15:54.296" v="106" actId="20577"/>
        <pc:sldMkLst>
          <pc:docMk/>
          <pc:sldMk cId="1978052293" sldId="343"/>
        </pc:sldMkLst>
        <pc:spChg chg="mod">
          <ac:chgData name="Caroline Prodger" userId="e4ef2e75-b60b-401b-8ebe-291bdcf405f4" providerId="ADAL" clId="{255CE704-B6D1-40EB-87AD-517D41144941}" dt="2023-08-04T15:15:05.813" v="105" actId="20577"/>
          <ac:spMkLst>
            <pc:docMk/>
            <pc:sldMk cId="1978052293" sldId="34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08:07.988" v="64" actId="14100"/>
          <ac:spMkLst>
            <pc:docMk/>
            <pc:sldMk cId="1978052293" sldId="343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15:02.145" v="101" actId="1076"/>
          <ac:picMkLst>
            <pc:docMk/>
            <pc:sldMk cId="1978052293" sldId="343"/>
            <ac:picMk id="2" creationId="{1338B25F-D7B0-7EB9-D46E-C0116C7468AE}"/>
          </ac:picMkLst>
        </pc:picChg>
      </pc:sldChg>
      <pc:sldChg chg="modSp mod modNotes modNotesTx">
        <pc:chgData name="Caroline Prodger" userId="e4ef2e75-b60b-401b-8ebe-291bdcf405f4" providerId="ADAL" clId="{255CE704-B6D1-40EB-87AD-517D41144941}" dt="2023-08-04T15:23:27.938" v="483" actId="20577"/>
        <pc:sldMkLst>
          <pc:docMk/>
          <pc:sldMk cId="0" sldId="344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3:12.367" v="473" actId="21"/>
          <ac:spMkLst>
            <pc:docMk/>
            <pc:sldMk cId="0" sldId="344"/>
            <ac:spMk id="3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k cId="0" sldId="344"/>
            <ac:picMk id="5" creationId="{0F9E03D2-F751-A88B-E42C-CF56462B7F9E}"/>
          </ac:picMkLst>
        </pc:picChg>
      </pc:sldChg>
      <pc:sldChg chg="modSp mod modNotesTx">
        <pc:chgData name="Caroline Prodger" userId="e4ef2e75-b60b-401b-8ebe-291bdcf405f4" providerId="ADAL" clId="{255CE704-B6D1-40EB-87AD-517D41144941}" dt="2023-08-04T15:19:43.160" v="222"/>
        <pc:sldMkLst>
          <pc:docMk/>
          <pc:sldMk cId="922733482" sldId="345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922733482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19:40.760" v="221" actId="21"/>
          <ac:spMkLst>
            <pc:docMk/>
            <pc:sldMk cId="922733482" sldId="345"/>
            <ac:spMk id="3" creationId="{00000000-0000-0000-0000-000000000000}"/>
          </ac:spMkLst>
        </pc:spChg>
      </pc:sldChg>
      <pc:sldChg chg="modSp mod modNotes">
        <pc:chgData name="Caroline Prodger" userId="e4ef2e75-b60b-401b-8ebe-291bdcf405f4" providerId="ADAL" clId="{255CE704-B6D1-40EB-87AD-517D41144941}" dt="2023-08-04T15:24:04.063" v="496" actId="20577"/>
        <pc:sldMkLst>
          <pc:docMk/>
          <pc:sldMk cId="4054192726" sldId="346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4054192726" sldId="346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04.063" v="496" actId="20577"/>
          <ac:spMkLst>
            <pc:docMk/>
            <pc:sldMk cId="4054192726" sldId="346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3:46.502" v="486" actId="1076"/>
          <ac:picMkLst>
            <pc:docMk/>
            <pc:sldMk cId="4054192726" sldId="346"/>
            <ac:picMk id="4" creationId="{57FEEBFC-F59B-CEEA-98A7-FEC97606A14E}"/>
          </ac:picMkLst>
        </pc:picChg>
      </pc:sldChg>
      <pc:sldChg chg="modSp mod">
        <pc:chgData name="Caroline Prodger" userId="e4ef2e75-b60b-401b-8ebe-291bdcf405f4" providerId="ADAL" clId="{255CE704-B6D1-40EB-87AD-517D41144941}" dt="2023-08-04T15:24:37.054" v="502" actId="113"/>
        <pc:sldMkLst>
          <pc:docMk/>
          <pc:sldMk cId="0" sldId="347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0" sldId="347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37.054" v="502" actId="113"/>
          <ac:spMkLst>
            <pc:docMk/>
            <pc:sldMk cId="0" sldId="347"/>
            <ac:spMk id="3075" creationId="{00000000-0000-0000-0000-000000000000}"/>
          </ac:spMkLst>
        </pc:spChg>
      </pc:sldChg>
      <pc:sldChg chg="delSp modSp mod modNotes">
        <pc:chgData name="Caroline Prodger" userId="e4ef2e75-b60b-401b-8ebe-291bdcf405f4" providerId="ADAL" clId="{255CE704-B6D1-40EB-87AD-517D41144941}" dt="2023-08-04T15:25:43.693" v="529" actId="21"/>
        <pc:sldMkLst>
          <pc:docMk/>
          <pc:sldMk cId="3835152185" sldId="348"/>
        </pc:sldMkLst>
        <pc:spChg chg="del mod">
          <ac:chgData name="Caroline Prodger" userId="e4ef2e75-b60b-401b-8ebe-291bdcf405f4" providerId="ADAL" clId="{255CE704-B6D1-40EB-87AD-517D41144941}" dt="2023-08-04T15:25:43.693" v="529" actId="21"/>
          <ac:spMkLst>
            <pc:docMk/>
            <pc:sldMk cId="3835152185" sldId="348"/>
            <ac:spMk id="2" creationId="{76513526-EDA8-343C-971B-120B0E0CA262}"/>
          </ac:spMkLst>
        </pc:spChg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3835152185" sldId="34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4:44.434" v="503" actId="1076"/>
          <ac:spMkLst>
            <pc:docMk/>
            <pc:sldMk cId="3835152185" sldId="348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4:55.917" v="506" actId="1076"/>
          <ac:picMkLst>
            <pc:docMk/>
            <pc:sldMk cId="3835152185" sldId="348"/>
            <ac:picMk id="3" creationId="{C3A35040-BF00-5C4C-D61A-CF40F87CF317}"/>
          </ac:picMkLst>
        </pc:picChg>
      </pc:sldChg>
      <pc:sldChg chg="modSp mod addCm modNotes">
        <pc:chgData name="Caroline Prodger" userId="e4ef2e75-b60b-401b-8ebe-291bdcf405f4" providerId="ADAL" clId="{255CE704-B6D1-40EB-87AD-517D41144941}" dt="2023-08-04T15:29:29.468" v="567"/>
        <pc:sldMkLst>
          <pc:docMk/>
          <pc:sldMk cId="2643350636" sldId="349"/>
        </pc:sldMkLst>
        <pc:spChg chg="mod">
          <ac:chgData name="Caroline Prodger" userId="e4ef2e75-b60b-401b-8ebe-291bdcf405f4" providerId="ADAL" clId="{255CE704-B6D1-40EB-87AD-517D41144941}" dt="2023-08-04T14:54:21.956" v="8"/>
          <ac:spMkLst>
            <pc:docMk/>
            <pc:sldMk cId="2643350636" sldId="349"/>
            <ac:spMk id="3074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5:26:35.579" v="560" actId="1076"/>
          <ac:spMkLst>
            <pc:docMk/>
            <pc:sldMk cId="2643350636" sldId="34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5:26:31.516" v="559" actId="1076"/>
          <ac:picMkLst>
            <pc:docMk/>
            <pc:sldMk cId="2643350636" sldId="349"/>
            <ac:picMk id="3" creationId="{142DE680-4BBE-96FF-D25C-F89B4D4A349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255CE704-B6D1-40EB-87AD-517D41144941}" dt="2023-08-04T15:29:29.468" v="567"/>
              <pc2:cmMkLst xmlns:pc2="http://schemas.microsoft.com/office/powerpoint/2019/9/main/command">
                <pc:docMk/>
                <pc:sldMk cId="2643350636" sldId="349"/>
                <pc2:cmMk id="{EA27E8D3-0726-4598-B062-7DA71EB61A79}"/>
              </pc2:cmMkLst>
            </pc226:cmChg>
          </p:ext>
        </pc:extLst>
      </pc:sldChg>
      <pc:sldChg chg="addSp delSp modSp new mod">
        <pc:chgData name="Caroline Prodger" userId="e4ef2e75-b60b-401b-8ebe-291bdcf405f4" providerId="ADAL" clId="{255CE704-B6D1-40EB-87AD-517D41144941}" dt="2023-08-04T15:26:09.082" v="556" actId="20577"/>
        <pc:sldMkLst>
          <pc:docMk/>
          <pc:sldMk cId="1387352158" sldId="350"/>
        </pc:sldMkLst>
        <pc:spChg chg="mod">
          <ac:chgData name="Caroline Prodger" userId="e4ef2e75-b60b-401b-8ebe-291bdcf405f4" providerId="ADAL" clId="{255CE704-B6D1-40EB-87AD-517D41144941}" dt="2023-08-04T15:25:49.043" v="531" actId="20577"/>
          <ac:spMkLst>
            <pc:docMk/>
            <pc:sldMk cId="1387352158" sldId="350"/>
            <ac:spMk id="2" creationId="{704EF277-A5D3-BA7E-AD2B-C162351AF63E}"/>
          </ac:spMkLst>
        </pc:spChg>
        <pc:spChg chg="mod">
          <ac:chgData name="Caroline Prodger" userId="e4ef2e75-b60b-401b-8ebe-291bdcf405f4" providerId="ADAL" clId="{255CE704-B6D1-40EB-87AD-517D41144941}" dt="2023-08-04T15:26:09.082" v="556" actId="20577"/>
          <ac:spMkLst>
            <pc:docMk/>
            <pc:sldMk cId="1387352158" sldId="350"/>
            <ac:spMk id="3" creationId="{02FBF7D0-C5F0-55B8-C9DD-65A0D94D2212}"/>
          </ac:spMkLst>
        </pc:spChg>
        <pc:spChg chg="add del mod">
          <ac:chgData name="Caroline Prodger" userId="e4ef2e75-b60b-401b-8ebe-291bdcf405f4" providerId="ADAL" clId="{255CE704-B6D1-40EB-87AD-517D41144941}" dt="2023-08-04T15:25:56.754" v="534" actId="478"/>
          <ac:spMkLst>
            <pc:docMk/>
            <pc:sldMk cId="1387352158" sldId="350"/>
            <ac:spMk id="4" creationId="{5A686E82-98E3-2C55-74AA-9435B9C7FCE1}"/>
          </ac:spMkLst>
        </pc:spChg>
      </pc:sldChg>
      <pc:sldChg chg="modSp add mod">
        <pc:chgData name="Caroline Prodger" userId="e4ef2e75-b60b-401b-8ebe-291bdcf405f4" providerId="ADAL" clId="{255CE704-B6D1-40EB-87AD-517D41144941}" dt="2023-08-04T15:27:33.923" v="566" actId="20577"/>
        <pc:sldMkLst>
          <pc:docMk/>
          <pc:sldMk cId="866806453" sldId="351"/>
        </pc:sldMkLst>
        <pc:spChg chg="mod">
          <ac:chgData name="Caroline Prodger" userId="e4ef2e75-b60b-401b-8ebe-291bdcf405f4" providerId="ADAL" clId="{255CE704-B6D1-40EB-87AD-517D41144941}" dt="2023-08-04T15:27:33.923" v="566" actId="20577"/>
          <ac:spMkLst>
            <pc:docMk/>
            <pc:sldMk cId="866806453" sldId="351"/>
            <ac:spMk id="3" creationId="{02FBF7D0-C5F0-55B8-C9DD-65A0D94D2212}"/>
          </ac:spMkLst>
        </pc:spChg>
      </pc:sldChg>
      <pc:sldChg chg="addSp modSp mod modNotesTx">
        <pc:chgData name="Caroline Prodger" userId="e4ef2e75-b60b-401b-8ebe-291bdcf405f4" providerId="ADAL" clId="{255CE704-B6D1-40EB-87AD-517D41144941}" dt="2023-08-04T15:41:01.377" v="1089"/>
        <pc:sldMkLst>
          <pc:docMk/>
          <pc:sldMk cId="2044060926" sldId="358"/>
        </pc:sldMkLst>
        <pc:spChg chg="mod">
          <ac:chgData name="Caroline Prodger" userId="e4ef2e75-b60b-401b-8ebe-291bdcf405f4" providerId="ADAL" clId="{255CE704-B6D1-40EB-87AD-517D41144941}" dt="2023-08-04T15:40:22.951" v="997" actId="14100"/>
          <ac:spMkLst>
            <pc:docMk/>
            <pc:sldMk cId="2044060926" sldId="358"/>
            <ac:spMk id="3" creationId="{6ED255E5-376B-005C-2234-C8E15B68F718}"/>
          </ac:spMkLst>
        </pc:spChg>
        <pc:picChg chg="add mod">
          <ac:chgData name="Caroline Prodger" userId="e4ef2e75-b60b-401b-8ebe-291bdcf405f4" providerId="ADAL" clId="{255CE704-B6D1-40EB-87AD-517D41144941}" dt="2023-08-04T15:40:19.905" v="996" actId="1076"/>
          <ac:picMkLst>
            <pc:docMk/>
            <pc:sldMk cId="2044060926" sldId="358"/>
            <ac:picMk id="5" creationId="{0EAD20B2-8504-CA95-820A-2809EDA96910}"/>
          </ac:picMkLst>
        </pc:picChg>
      </pc:sldChg>
      <pc:sldMasterChg chg="modSp modSldLayout">
        <pc:chgData name="Caroline Prodger" userId="e4ef2e75-b60b-401b-8ebe-291bdcf405f4" providerId="ADAL" clId="{255CE704-B6D1-40EB-87AD-517D41144941}" dt="2023-08-04T14:51:28.614" v="6"/>
        <pc:sldMasterMkLst>
          <pc:docMk/>
          <pc:sldMasterMk cId="504656316" sldId="2147483660"/>
        </pc:sldMasterMkLst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1" creationId="{96F0CD5D-B4A7-4421-AC1D-7F2293649C0F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2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27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29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35" creationId="{00000000-0000-0000-0000-000000000000}"/>
          </ac:spMkLst>
        </pc:spChg>
        <pc:spChg chg="mod">
          <ac:chgData name="Caroline Prodger" userId="e4ef2e75-b60b-401b-8ebe-291bdcf405f4" providerId="ADAL" clId="{255CE704-B6D1-40EB-87AD-517D41144941}" dt="2023-08-04T14:51:28.614" v="6"/>
          <ac:spMkLst>
            <pc:docMk/>
            <pc:sldMasterMk cId="504656316" sldId="2147483660"/>
            <ac:spMk id="1036" creationId="{00000000-0000-0000-0000-000000000000}"/>
          </ac:spMkLst>
        </pc:sp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asterMk cId="504656316" sldId="2147483660"/>
            <ac:picMk id="3" creationId="{79204EE7-09ED-40D7-B3D5-9F6FE263D858}"/>
          </ac:picMkLst>
        </pc:picChg>
        <pc:picChg chg="mod">
          <ac:chgData name="Caroline Prodger" userId="e4ef2e75-b60b-401b-8ebe-291bdcf405f4" providerId="ADAL" clId="{255CE704-B6D1-40EB-87AD-517D41144941}" dt="2023-08-04T14:51:28.614" v="6"/>
          <ac:picMkLst>
            <pc:docMk/>
            <pc:sldMasterMk cId="504656316" sldId="2147483660"/>
            <ac:picMk id="13" creationId="{54C8F537-6DBE-534E-B9F5-B8C14A123E71}"/>
          </ac:picMkLst>
        </pc:picChg>
        <pc:cxnChg chg="mod">
          <ac:chgData name="Caroline Prodger" userId="e4ef2e75-b60b-401b-8ebe-291bdcf405f4" providerId="ADAL" clId="{255CE704-B6D1-40EB-87AD-517D41144941}" dt="2023-08-04T14:51:28.614" v="6"/>
          <ac:cxnSpMkLst>
            <pc:docMk/>
            <pc:sldMasterMk cId="504656316" sldId="2147483660"/>
            <ac:cxnSpMk id="15" creationId="{A2179D90-178B-9644-ABBE-ACA37CB4C747}"/>
          </ac:cxnSpMkLst>
        </pc:cxnChg>
        <pc:sldLayoutChg chg="modSp">
          <pc:chgData name="Caroline Prodger" userId="e4ef2e75-b60b-401b-8ebe-291bdcf405f4" providerId="ADAL" clId="{255CE704-B6D1-40EB-87AD-517D41144941}" dt="2023-08-04T14:51:28.614" v="6"/>
          <pc:sldLayoutMkLst>
            <pc:docMk/>
            <pc:sldMasterMk cId="622561572" sldId="2147483662"/>
            <pc:sldLayoutMk cId="1754961148" sldId="2147483661"/>
          </pc:sldLayoutMkLst>
          <pc:spChg chg="mod">
            <ac:chgData name="Caroline Prodger" userId="e4ef2e75-b60b-401b-8ebe-291bdcf405f4" providerId="ADAL" clId="{255CE704-B6D1-40EB-87AD-517D41144941}" dt="2023-08-04T14:51:28.614" v="6"/>
            <ac:spMkLst>
              <pc:docMk/>
              <pc:sldMasterMk cId="622561572" sldId="2147483662"/>
              <pc:sldLayoutMk cId="1754961148" sldId="2147483661"/>
              <ac:spMk id="3" creationId="{00000000-0000-0000-0000-000000000000}"/>
            </ac:spMkLst>
          </pc:spChg>
          <pc:spChg chg="mod">
            <ac:chgData name="Caroline Prodger" userId="e4ef2e75-b60b-401b-8ebe-291bdcf405f4" providerId="ADAL" clId="{255CE704-B6D1-40EB-87AD-517D41144941}" dt="2023-08-04T14:51:28.614" v="6"/>
            <ac:spMkLst>
              <pc:docMk/>
              <pc:sldMasterMk cId="622561572" sldId="2147483662"/>
              <pc:sldLayoutMk cId="1754961148" sldId="2147483661"/>
              <ac:spMk id="5" creationId="{00000000-0000-0000-0000-000000000000}"/>
            </ac:spMkLst>
          </pc:spChg>
        </pc:sldLayoutChg>
      </pc:sldMasterChg>
    </pc:docChg>
  </pc:docChgLst>
  <pc:docChgLst>
    <pc:chgData name="Caroline Prodger" userId="e4ef2e75-b60b-401b-8ebe-291bdcf405f4" providerId="ADAL" clId="{A227A2CA-E8B4-495B-81BC-E4C67013C177}"/>
    <pc:docChg chg="custSel modSld">
      <pc:chgData name="Caroline Prodger" userId="e4ef2e75-b60b-401b-8ebe-291bdcf405f4" providerId="ADAL" clId="{A227A2CA-E8B4-495B-81BC-E4C67013C177}" dt="2024-01-10T14:35:06.489" v="389" actId="14100"/>
      <pc:docMkLst>
        <pc:docMk/>
      </pc:docMkLst>
      <pc:sldChg chg="modSp mod">
        <pc:chgData name="Caroline Prodger" userId="e4ef2e75-b60b-401b-8ebe-291bdcf405f4" providerId="ADAL" clId="{A227A2CA-E8B4-495B-81BC-E4C67013C177}" dt="2024-01-10T12:32:16.444" v="384" actId="20577"/>
        <pc:sldMkLst>
          <pc:docMk/>
          <pc:sldMk cId="922733482" sldId="345"/>
        </pc:sldMkLst>
        <pc:spChg chg="mod">
          <ac:chgData name="Caroline Prodger" userId="e4ef2e75-b60b-401b-8ebe-291bdcf405f4" providerId="ADAL" clId="{A227A2CA-E8B4-495B-81BC-E4C67013C177}" dt="2024-01-10T12:22:58.259" v="22" actId="20577"/>
          <ac:spMkLst>
            <pc:docMk/>
            <pc:sldMk cId="922733482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A227A2CA-E8B4-495B-81BC-E4C67013C177}" dt="2024-01-10T12:32:16.444" v="384" actId="20577"/>
          <ac:spMkLst>
            <pc:docMk/>
            <pc:sldMk cId="922733482" sldId="345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A227A2CA-E8B4-495B-81BC-E4C67013C177}" dt="2024-01-10T14:35:06.489" v="389" actId="14100"/>
        <pc:sldMkLst>
          <pc:docMk/>
          <pc:sldMk cId="2643350636" sldId="349"/>
        </pc:sldMkLst>
        <pc:picChg chg="add mod">
          <ac:chgData name="Caroline Prodger" userId="e4ef2e75-b60b-401b-8ebe-291bdcf405f4" providerId="ADAL" clId="{A227A2CA-E8B4-495B-81BC-E4C67013C177}" dt="2024-01-10T14:35:06.489" v="389" actId="14100"/>
          <ac:picMkLst>
            <pc:docMk/>
            <pc:sldMk cId="2643350636" sldId="349"/>
            <ac:picMk id="3" creationId="{2DD8FC93-7B74-10E1-DAD5-A2458759128F}"/>
          </ac:picMkLst>
        </pc:picChg>
      </pc:sldChg>
    </pc:docChg>
  </pc:docChgLst>
  <pc:docChgLst>
    <pc:chgData name="Caroline Prodger" userId="e4ef2e75-b60b-401b-8ebe-291bdcf405f4" providerId="ADAL" clId="{DA593382-FBD1-43DF-B80D-A9038FA6C459}"/>
    <pc:docChg chg="custSel modSld">
      <pc:chgData name="Caroline Prodger" userId="e4ef2e75-b60b-401b-8ebe-291bdcf405f4" providerId="ADAL" clId="{DA593382-FBD1-43DF-B80D-A9038FA6C459}" dt="2023-08-15T13:05:49.888" v="39" actId="14100"/>
      <pc:docMkLst>
        <pc:docMk/>
      </pc:docMkLst>
      <pc:sldChg chg="modNotesTx">
        <pc:chgData name="Caroline Prodger" userId="e4ef2e75-b60b-401b-8ebe-291bdcf405f4" providerId="ADAL" clId="{DA593382-FBD1-43DF-B80D-A9038FA6C459}" dt="2023-08-15T12:56:34.925" v="6" actId="20577"/>
        <pc:sldMkLst>
          <pc:docMk/>
          <pc:sldMk cId="0" sldId="328"/>
        </pc:sldMkLst>
      </pc:sldChg>
      <pc:sldChg chg="delCm">
        <pc:chgData name="Caroline Prodger" userId="e4ef2e75-b60b-401b-8ebe-291bdcf405f4" providerId="ADAL" clId="{DA593382-FBD1-43DF-B80D-A9038FA6C459}" dt="2023-08-15T12:58:52.448" v="15" actId="1592"/>
        <pc:sldMkLst>
          <pc:docMk/>
          <pc:sldMk cId="3892625003" sldId="342"/>
        </pc:sldMkLst>
      </pc:sldChg>
      <pc:sldChg chg="addSp delSp modSp mod modNotesTx">
        <pc:chgData name="Caroline Prodger" userId="e4ef2e75-b60b-401b-8ebe-291bdcf405f4" providerId="ADAL" clId="{DA593382-FBD1-43DF-B80D-A9038FA6C459}" dt="2023-08-15T12:58:35.887" v="14" actId="1076"/>
        <pc:sldMkLst>
          <pc:docMk/>
          <pc:sldMk cId="1978052293" sldId="343"/>
        </pc:sldMkLst>
        <pc:picChg chg="del">
          <ac:chgData name="Caroline Prodger" userId="e4ef2e75-b60b-401b-8ebe-291bdcf405f4" providerId="ADAL" clId="{DA593382-FBD1-43DF-B80D-A9038FA6C459}" dt="2023-08-15T12:58:14.787" v="8" actId="478"/>
          <ac:picMkLst>
            <pc:docMk/>
            <pc:sldMk cId="1978052293" sldId="343"/>
            <ac:picMk id="2" creationId="{1338B25F-D7B0-7EB9-D46E-C0116C7468AE}"/>
          </ac:picMkLst>
        </pc:picChg>
        <pc:picChg chg="add mod">
          <ac:chgData name="Caroline Prodger" userId="e4ef2e75-b60b-401b-8ebe-291bdcf405f4" providerId="ADAL" clId="{DA593382-FBD1-43DF-B80D-A9038FA6C459}" dt="2023-08-15T12:58:35.887" v="14" actId="1076"/>
          <ac:picMkLst>
            <pc:docMk/>
            <pc:sldMk cId="1978052293" sldId="343"/>
            <ac:picMk id="4" creationId="{DAD5C492-2ECC-1549-ED84-EBFBDFB272CE}"/>
          </ac:picMkLst>
        </pc:picChg>
      </pc:sldChg>
      <pc:sldChg chg="addSp delSp modSp mod delCm">
        <pc:chgData name="Caroline Prodger" userId="e4ef2e75-b60b-401b-8ebe-291bdcf405f4" providerId="ADAL" clId="{DA593382-FBD1-43DF-B80D-A9038FA6C459}" dt="2023-08-15T13:00:08.125" v="21" actId="1076"/>
        <pc:sldMkLst>
          <pc:docMk/>
          <pc:sldMk cId="0" sldId="344"/>
        </pc:sldMkLst>
        <pc:picChg chg="del">
          <ac:chgData name="Caroline Prodger" userId="e4ef2e75-b60b-401b-8ebe-291bdcf405f4" providerId="ADAL" clId="{DA593382-FBD1-43DF-B80D-A9038FA6C459}" dt="2023-08-15T12:59:53.260" v="17" actId="478"/>
          <ac:picMkLst>
            <pc:docMk/>
            <pc:sldMk cId="0" sldId="344"/>
            <ac:picMk id="5" creationId="{0F9E03D2-F751-A88B-E42C-CF56462B7F9E}"/>
          </ac:picMkLst>
        </pc:picChg>
        <pc:picChg chg="add mod">
          <ac:chgData name="Caroline Prodger" userId="e4ef2e75-b60b-401b-8ebe-291bdcf405f4" providerId="ADAL" clId="{DA593382-FBD1-43DF-B80D-A9038FA6C459}" dt="2023-08-15T13:00:08.125" v="21" actId="1076"/>
          <ac:picMkLst>
            <pc:docMk/>
            <pc:sldMk cId="0" sldId="344"/>
            <ac:picMk id="6" creationId="{9E889C67-28FF-B2DF-CB71-235B91888978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3:01:35.534" v="26" actId="14100"/>
        <pc:sldMkLst>
          <pc:docMk/>
          <pc:sldMk cId="4054192726" sldId="346"/>
        </pc:sldMkLst>
        <pc:spChg chg="mod">
          <ac:chgData name="Caroline Prodger" userId="e4ef2e75-b60b-401b-8ebe-291bdcf405f4" providerId="ADAL" clId="{DA593382-FBD1-43DF-B80D-A9038FA6C459}" dt="2023-08-15T13:01:35.534" v="26" actId="14100"/>
          <ac:spMkLst>
            <pc:docMk/>
            <pc:sldMk cId="4054192726" sldId="346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A593382-FBD1-43DF-B80D-A9038FA6C459}" dt="2023-08-15T13:01:31.160" v="25" actId="1076"/>
          <ac:picMkLst>
            <pc:docMk/>
            <pc:sldMk cId="4054192726" sldId="346"/>
            <ac:picMk id="3" creationId="{95FBEE5E-3114-A05B-EF86-FCE74AED0FBE}"/>
          </ac:picMkLst>
        </pc:picChg>
        <pc:picChg chg="del">
          <ac:chgData name="Caroline Prodger" userId="e4ef2e75-b60b-401b-8ebe-291bdcf405f4" providerId="ADAL" clId="{DA593382-FBD1-43DF-B80D-A9038FA6C459}" dt="2023-08-15T13:01:15.129" v="22" actId="478"/>
          <ac:picMkLst>
            <pc:docMk/>
            <pc:sldMk cId="4054192726" sldId="346"/>
            <ac:picMk id="4" creationId="{57FEEBFC-F59B-CEEA-98A7-FEC97606A14E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3:02:44.265" v="30" actId="14100"/>
        <pc:sldMkLst>
          <pc:docMk/>
          <pc:sldMk cId="3835152185" sldId="348"/>
        </pc:sldMkLst>
        <pc:picChg chg="del">
          <ac:chgData name="Caroline Prodger" userId="e4ef2e75-b60b-401b-8ebe-291bdcf405f4" providerId="ADAL" clId="{DA593382-FBD1-43DF-B80D-A9038FA6C459}" dt="2023-08-15T13:02:29.416" v="27" actId="478"/>
          <ac:picMkLst>
            <pc:docMk/>
            <pc:sldMk cId="3835152185" sldId="348"/>
            <ac:picMk id="3" creationId="{C3A35040-BF00-5C4C-D61A-CF40F87CF317}"/>
          </ac:picMkLst>
        </pc:picChg>
        <pc:picChg chg="add mod">
          <ac:chgData name="Caroline Prodger" userId="e4ef2e75-b60b-401b-8ebe-291bdcf405f4" providerId="ADAL" clId="{DA593382-FBD1-43DF-B80D-A9038FA6C459}" dt="2023-08-15T13:02:44.265" v="30" actId="14100"/>
          <ac:picMkLst>
            <pc:docMk/>
            <pc:sldMk cId="3835152185" sldId="348"/>
            <ac:picMk id="4" creationId="{8394C7E8-9430-C327-DD2C-542AEBDB5B6D}"/>
          </ac:picMkLst>
        </pc:picChg>
      </pc:sldChg>
      <pc:sldChg chg="addSp delSp modSp mod delCm">
        <pc:chgData name="Caroline Prodger" userId="e4ef2e75-b60b-401b-8ebe-291bdcf405f4" providerId="ADAL" clId="{DA593382-FBD1-43DF-B80D-A9038FA6C459}" dt="2023-08-15T13:05:49.888" v="39" actId="14100"/>
        <pc:sldMkLst>
          <pc:docMk/>
          <pc:sldMk cId="2643350636" sldId="349"/>
        </pc:sldMkLst>
        <pc:picChg chg="del">
          <ac:chgData name="Caroline Prodger" userId="e4ef2e75-b60b-401b-8ebe-291bdcf405f4" providerId="ADAL" clId="{DA593382-FBD1-43DF-B80D-A9038FA6C459}" dt="2023-08-15T13:05:34.412" v="36" actId="478"/>
          <ac:picMkLst>
            <pc:docMk/>
            <pc:sldMk cId="2643350636" sldId="349"/>
            <ac:picMk id="3" creationId="{142DE680-4BBE-96FF-D25C-F89B4D4A349D}"/>
          </ac:picMkLst>
        </pc:picChg>
        <pc:picChg chg="add mod">
          <ac:chgData name="Caroline Prodger" userId="e4ef2e75-b60b-401b-8ebe-291bdcf405f4" providerId="ADAL" clId="{DA593382-FBD1-43DF-B80D-A9038FA6C459}" dt="2023-08-15T13:05:49.888" v="39" actId="14100"/>
          <ac:picMkLst>
            <pc:docMk/>
            <pc:sldMk cId="2643350636" sldId="349"/>
            <ac:picMk id="4" creationId="{C112FBA6-3406-75D0-7AEA-EC91D25B9C60}"/>
          </ac:picMkLst>
        </pc:picChg>
      </pc:sldChg>
      <pc:sldChg chg="addSp modSp mod delCm">
        <pc:chgData name="Caroline Prodger" userId="e4ef2e75-b60b-401b-8ebe-291bdcf405f4" providerId="ADAL" clId="{DA593382-FBD1-43DF-B80D-A9038FA6C459}" dt="2023-08-15T13:04:08.600" v="34" actId="14100"/>
        <pc:sldMkLst>
          <pc:docMk/>
          <pc:sldMk cId="1387352158" sldId="350"/>
        </pc:sldMkLst>
        <pc:picChg chg="add mod">
          <ac:chgData name="Caroline Prodger" userId="e4ef2e75-b60b-401b-8ebe-291bdcf405f4" providerId="ADAL" clId="{DA593382-FBD1-43DF-B80D-A9038FA6C459}" dt="2023-08-15T13:04:08.600" v="34" actId="14100"/>
          <ac:picMkLst>
            <pc:docMk/>
            <pc:sldMk cId="1387352158" sldId="350"/>
            <ac:picMk id="5" creationId="{5FBE0EC7-840A-9758-D114-BE65313894FD}"/>
          </ac:picMkLst>
        </pc:picChg>
      </pc:sldChg>
      <pc:sldChg chg="addSp delSp modSp mod">
        <pc:chgData name="Caroline Prodger" userId="e4ef2e75-b60b-401b-8ebe-291bdcf405f4" providerId="ADAL" clId="{DA593382-FBD1-43DF-B80D-A9038FA6C459}" dt="2023-08-15T12:55:47.944" v="5" actId="1076"/>
        <pc:sldMkLst>
          <pc:docMk/>
          <pc:sldMk cId="2044060926" sldId="358"/>
        </pc:sldMkLst>
        <pc:picChg chg="del">
          <ac:chgData name="Caroline Prodger" userId="e4ef2e75-b60b-401b-8ebe-291bdcf405f4" providerId="ADAL" clId="{DA593382-FBD1-43DF-B80D-A9038FA6C459}" dt="2023-08-15T12:55:17.633" v="0" actId="478"/>
          <ac:picMkLst>
            <pc:docMk/>
            <pc:sldMk cId="2044060926" sldId="358"/>
            <ac:picMk id="5" creationId="{0EAD20B2-8504-CA95-820A-2809EDA96910}"/>
          </ac:picMkLst>
        </pc:picChg>
        <pc:picChg chg="add mod">
          <ac:chgData name="Caroline Prodger" userId="e4ef2e75-b60b-401b-8ebe-291bdcf405f4" providerId="ADAL" clId="{DA593382-FBD1-43DF-B80D-A9038FA6C459}" dt="2023-08-15T12:55:47.944" v="5" actId="1076"/>
          <ac:picMkLst>
            <pc:docMk/>
            <pc:sldMk cId="2044060926" sldId="358"/>
            <ac:picMk id="6" creationId="{CF7E2C4F-7348-B249-FAB0-3227E27EC36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F005B-4A0B-429C-8333-2F81BD10F8B8}" type="datetimeFigureOut">
              <a:rPr lang="en-GB" smtClean="0"/>
              <a:t>19/11/2025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B260A-AFC9-4B58-A7AA-870D768DFB1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534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553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131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98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3032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2844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B260A-AFC9-4B58-A7AA-870D768DFB1E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808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8995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3219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0476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847933-502B-D146-9428-3DDD196AD93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89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11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96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2256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se.gov.uk/statistics/fatals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643095" y="3689049"/>
            <a:ext cx="6957855" cy="188595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Health and safety in land-based industries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643095" y="2233246"/>
            <a:ext cx="7683324" cy="5539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GB" sz="24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Health and safety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GB" sz="2400" b="1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1.1 Key requirements of health and safety legislation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Statutory duties of employers and the self-employed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1838"/>
            <a:ext cx="6007395" cy="4860477"/>
          </a:xfrm>
        </p:spPr>
        <p:txBody>
          <a:bodyPr/>
          <a:lstStyle/>
          <a:p>
            <a:pPr lvl="1"/>
            <a:r>
              <a:rPr lang="en-US" sz="1800" dirty="0"/>
              <a:t>Provide a </a:t>
            </a:r>
            <a:r>
              <a:rPr lang="en-US" sz="1800" b="1" dirty="0"/>
              <a:t>safe working environment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safe equipment</a:t>
            </a:r>
            <a:r>
              <a:rPr lang="en-US" sz="1800" dirty="0"/>
              <a:t> and systems of work.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information</a:t>
            </a:r>
            <a:r>
              <a:rPr lang="en-US" sz="1800" dirty="0"/>
              <a:t>, instruction, training and supervision.</a:t>
            </a:r>
          </a:p>
          <a:p>
            <a:pPr lvl="1"/>
            <a:r>
              <a:rPr lang="en-US" sz="1800" dirty="0"/>
              <a:t>Arrange for the </a:t>
            </a:r>
            <a:r>
              <a:rPr lang="en-US" sz="1800" b="1" dirty="0"/>
              <a:t>safe storage</a:t>
            </a:r>
            <a:r>
              <a:rPr lang="en-US" sz="1800" dirty="0"/>
              <a:t>, transport and use of articles and substances.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adequate welfare</a:t>
            </a:r>
            <a:r>
              <a:rPr lang="en-US" sz="1800" dirty="0"/>
              <a:t> facilities.</a:t>
            </a:r>
          </a:p>
          <a:p>
            <a:pPr lvl="1"/>
            <a:r>
              <a:rPr lang="en-US" sz="1800" dirty="0"/>
              <a:t>Provide </a:t>
            </a:r>
            <a:r>
              <a:rPr lang="en-US" sz="1800" b="1" dirty="0"/>
              <a:t>suitable personal protective equipment (PPE) </a:t>
            </a:r>
            <a:r>
              <a:rPr lang="en-US" sz="1800" dirty="0"/>
              <a:t>to all workers and take responsibility for its maintenance (eg regular servicing).</a:t>
            </a:r>
          </a:p>
          <a:p>
            <a:pPr lvl="1"/>
            <a:r>
              <a:rPr lang="en-US" sz="1800" dirty="0"/>
              <a:t>Ensure the </a:t>
            </a:r>
            <a:r>
              <a:rPr lang="en-US" sz="1800" b="1" dirty="0"/>
              <a:t>safety of other people</a:t>
            </a:r>
            <a:r>
              <a:rPr lang="en-US" sz="1800" dirty="0"/>
              <a:t> around the workplace – for example, members of the public and subcontractors.</a:t>
            </a:r>
          </a:p>
        </p:txBody>
      </p:sp>
      <p:pic>
        <p:nvPicPr>
          <p:cNvPr id="4" name="Picture 3" descr="A notepad with a helmet and glasses on it&#10;&#10;Description automatically generated">
            <a:extLst>
              <a:ext uri="{FF2B5EF4-FFF2-40B4-BE49-F238E27FC236}">
                <a16:creationId xmlns:a16="http://schemas.microsoft.com/office/drawing/2014/main" id="{8394C7E8-9430-C327-DD2C-542AEBDB5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056" y="1561838"/>
            <a:ext cx="2641744" cy="17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52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F277-A5D3-BA7E-AD2B-C162351A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br>
              <a:rPr lang="en-US" dirty="0"/>
            </a:b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BF7D0-C5F0-55B8-C9DD-65A0D94D22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2000" b="1" dirty="0"/>
              <a:t>Can you think of a practical example of each of the following, related to your industry?</a:t>
            </a:r>
            <a:endParaRPr lang="en-US" dirty="0"/>
          </a:p>
          <a:p>
            <a:pPr lvl="1"/>
            <a:r>
              <a:rPr lang="en-US" dirty="0"/>
              <a:t>Providing a safe working environment.</a:t>
            </a:r>
          </a:p>
          <a:p>
            <a:pPr lvl="1"/>
            <a:r>
              <a:rPr lang="en-US" dirty="0"/>
              <a:t>Ensuring safe management of hazardous substances.</a:t>
            </a:r>
          </a:p>
          <a:p>
            <a:pPr lvl="1"/>
            <a:r>
              <a:rPr lang="en-US" dirty="0"/>
              <a:t>Providing and maintaining appropriate PPE.</a:t>
            </a:r>
          </a:p>
          <a:p>
            <a:endParaRPr lang="en-GB" dirty="0"/>
          </a:p>
        </p:txBody>
      </p:sp>
      <p:pic>
        <p:nvPicPr>
          <p:cNvPr id="5" name="Picture 4" descr="A yellow sign on a glass door&#10;&#10;Description automatically generated">
            <a:extLst>
              <a:ext uri="{FF2B5EF4-FFF2-40B4-BE49-F238E27FC236}">
                <a16:creationId xmlns:a16="http://schemas.microsoft.com/office/drawing/2014/main" id="{5FBE0EC7-840A-9758-D114-BE6531389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954" y="3788229"/>
            <a:ext cx="3307922" cy="185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52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Statutory duties of employees and the self-employed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537579" y="1624544"/>
            <a:ext cx="5240215" cy="4225456"/>
          </a:xfrm>
        </p:spPr>
        <p:txBody>
          <a:bodyPr/>
          <a:lstStyle/>
          <a:p>
            <a:pPr lvl="1"/>
            <a:r>
              <a:rPr lang="en-US" dirty="0"/>
              <a:t>Take reasonable care of your own health and safety.</a:t>
            </a:r>
          </a:p>
          <a:p>
            <a:pPr lvl="1"/>
            <a:r>
              <a:rPr lang="en-US" dirty="0"/>
              <a:t>Take reasonable care of others around you.</a:t>
            </a:r>
          </a:p>
          <a:p>
            <a:pPr lvl="1"/>
            <a:r>
              <a:rPr lang="en-US" dirty="0"/>
              <a:t>Cooperate with your employer on health and safety.</a:t>
            </a:r>
          </a:p>
          <a:p>
            <a:pPr lvl="1"/>
            <a:r>
              <a:rPr lang="en-US" dirty="0"/>
              <a:t>Do not interfere with or misuse anything provided for your health, safety or welfare.</a:t>
            </a:r>
          </a:p>
          <a:p>
            <a:pPr lvl="1"/>
            <a:r>
              <a:rPr lang="en-US" dirty="0"/>
              <a:t>Use PPE provided.</a:t>
            </a:r>
          </a:p>
          <a:p>
            <a:pPr lvl="1"/>
            <a:r>
              <a:rPr lang="en-US" dirty="0"/>
              <a:t>Undertake training and instruction.</a:t>
            </a:r>
          </a:p>
          <a:p>
            <a:pPr marL="0" lvl="1" indent="0">
              <a:buNone/>
            </a:pPr>
            <a:r>
              <a:rPr lang="en-US" b="1" dirty="0"/>
              <a:t>Can you think of a practical example of each related to your industry?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4" name="Picture 3" descr="A group of men wearing safety gear&#10;&#10;Description automatically generated">
            <a:extLst>
              <a:ext uri="{FF2B5EF4-FFF2-40B4-BE49-F238E27FC236}">
                <a16:creationId xmlns:a16="http://schemas.microsoft.com/office/drawing/2014/main" id="{C112FBA6-3406-75D0-7AEA-EC91D25B9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19" y="1624544"/>
            <a:ext cx="2701281" cy="18044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D8FC93-7B74-10E1-DAD5-A24587591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5519" y="3662956"/>
            <a:ext cx="2701280" cy="18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50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1485900" y="1991250"/>
            <a:ext cx="6172200" cy="31860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endParaRPr sz="45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sz="45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32911-396A-F250-BAB3-71A3048C8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255E5-376B-005C-2234-C8E15B68F7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739205" cy="4248000"/>
          </a:xfrm>
        </p:spPr>
        <p:txBody>
          <a:bodyPr/>
          <a:lstStyle/>
          <a:p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appreciate that some land-based industries involve working in high-risk environments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some of the common risks to employees working in land-based industries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provide an overview of the statutory health and safety duties of: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employers</a:t>
            </a:r>
          </a:p>
          <a:p>
            <a:pPr marL="558800" lvl="1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/>
              <a:t>employees and the self-employed.</a:t>
            </a:r>
          </a:p>
          <a:p>
            <a:endParaRPr lang="en-GB" dirty="0"/>
          </a:p>
        </p:txBody>
      </p:sp>
      <p:pic>
        <p:nvPicPr>
          <p:cNvPr id="6" name="Picture 5" descr="A yellow and black text&#10;&#10;Description automatically generated">
            <a:extLst>
              <a:ext uri="{FF2B5EF4-FFF2-40B4-BE49-F238E27FC236}">
                <a16:creationId xmlns:a16="http://schemas.microsoft.com/office/drawing/2014/main" id="{CF7E2C4F-7348-B249-FAB0-3227E27EC3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032" y="1514316"/>
            <a:ext cx="2417768" cy="135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60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29509"/>
            <a:ext cx="4878475" cy="460117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Everything we do in life carries some level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risk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This could be a risk to physical or mental health, social standing, reputation or some form of financial loss. 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For example, when walking, you may slip and sprain your ankle, potentially resulting in you not being able to work and earn money.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an individual you decide what risks you are willing to take and accept the consequences for yourself and your loved ones. An accident does not just affect you.</a:t>
            </a:r>
          </a:p>
        </p:txBody>
      </p:sp>
      <p:pic>
        <p:nvPicPr>
          <p:cNvPr id="4" name="Picture 3" descr="A yellow triangle sign with a person falling on the ground&#10;&#10;Description automatically generated">
            <a:extLst>
              <a:ext uri="{FF2B5EF4-FFF2-40B4-BE49-F238E27FC236}">
                <a16:creationId xmlns:a16="http://schemas.microsoft.com/office/drawing/2014/main" id="{12B729B0-08AE-E3A9-EE65-E9C040C2A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984" y="1629509"/>
            <a:ext cx="3089868" cy="30898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 in the workplace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170"/>
            <a:ext cx="4516734" cy="3435972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the workplace, you would expect your employer to ensure you can complete your work tasks safely.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Therefore, the purpose of health and safety in the workplace is to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minimise accidents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leading to injuries (physical or mental),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and their consequences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Health and safety legislation impacts both the employer and the employee, large businesses and self-employed workers.</a:t>
            </a:r>
          </a:p>
        </p:txBody>
      </p:sp>
      <p:pic>
        <p:nvPicPr>
          <p:cNvPr id="4" name="Picture 3" descr="A close-up of a sign&#10;&#10;Description automatically generated">
            <a:extLst>
              <a:ext uri="{FF2B5EF4-FFF2-40B4-BE49-F238E27FC236}">
                <a16:creationId xmlns:a16="http://schemas.microsoft.com/office/drawing/2014/main" id="{DAD5C492-2ECC-1549-ED84-EBFBDFB27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070" y="1609511"/>
            <a:ext cx="3476730" cy="18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52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health and safety awareness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44393"/>
            <a:ext cx="3857105" cy="4541254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Health and safety awareness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has greatly reduced the number of accidents in workplaces, but serious injuries, and even fatalities, still occur every year.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Some land-based industries are considered especially high risk. Agriculture, forestry and fishing account for the most workplace fatalities, alongside construction. Motor repair is also a high-risk activity.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6630EE-642B-5A37-30FE-49DF8EB2B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589" y="1780235"/>
            <a:ext cx="3857104" cy="38702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4FAC3-529F-3D01-2917-8BEA6A042262}"/>
              </a:ext>
            </a:extLst>
          </p:cNvPr>
          <p:cNvSpPr txBox="1"/>
          <p:nvPr/>
        </p:nvSpPr>
        <p:spPr>
          <a:xfrm>
            <a:off x="4564412" y="5603778"/>
            <a:ext cx="27109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Source: </a:t>
            </a:r>
            <a:r>
              <a:rPr lang="en-US" sz="800" dirty="0">
                <a:hlinkClick r:id="rId4"/>
              </a:rPr>
              <a:t>https://www.hse.gov.uk/statistics/fatals.htm</a:t>
            </a:r>
            <a:r>
              <a:rPr lang="en-US" sz="800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62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Risks in land-based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Agriculture is considered a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high-risk industry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, due to the use of heavy machinery, high levels of physical activity, hazards in the environment and the presence of animals.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Agricultural workers suffer from significantly more musculoskeletal disorders (agriculture 20%, average across all industries 1.1%), have a considerably higher likelihood of physical injury (4.1% compared to 1.6%) and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 fatalities are 21 times higher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than those for workers in other industries.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Other land-based industries also present specific risks, for example: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Forestry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- working at height, using cutting equipment, noise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Animal care-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zoonoses (diseases) or injuries from animals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Land-based engineering-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moving vehicles, lifts, noise, inhalation of harmful substances.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733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Health and safety in numbers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835637"/>
          </a:xfrm>
        </p:spPr>
        <p:txBody>
          <a:bodyPr/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 2022/2023 in the UK, 27 people were killed in agriculture, forestry and fishing </a:t>
            </a:r>
            <a:r>
              <a:rPr lang="en-US" sz="1800" dirty="0"/>
              <a:t>(21 workers and six members of the pubic, including one child):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1800" dirty="0"/>
              <a:t>eight were </a:t>
            </a:r>
            <a:r>
              <a:rPr lang="en-US" sz="1800" b="1" dirty="0"/>
              <a:t>injured by an animal</a:t>
            </a:r>
          </a:p>
          <a:p>
            <a:pPr lvl="1"/>
            <a:r>
              <a:rPr lang="en-US" sz="1800" dirty="0"/>
              <a:t>five were </a:t>
            </a:r>
            <a:r>
              <a:rPr lang="en-US" sz="1800" b="1" dirty="0"/>
              <a:t>struck by an object</a:t>
            </a:r>
          </a:p>
          <a:p>
            <a:pPr lvl="1"/>
            <a:r>
              <a:rPr lang="en-US" sz="1800" dirty="0"/>
              <a:t>four </a:t>
            </a:r>
            <a:r>
              <a:rPr lang="en-US" sz="1800" b="1" dirty="0"/>
              <a:t>fell from a height</a:t>
            </a:r>
          </a:p>
          <a:p>
            <a:pPr lvl="1"/>
            <a:r>
              <a:rPr lang="en-US" sz="1800" dirty="0"/>
              <a:t>three were </a:t>
            </a:r>
            <a:r>
              <a:rPr lang="en-US" sz="1800" b="1" dirty="0"/>
              <a:t>struck by a moving vehicle</a:t>
            </a:r>
          </a:p>
          <a:p>
            <a:pPr lvl="1"/>
            <a:r>
              <a:rPr lang="en-US" sz="1800" dirty="0"/>
              <a:t>three were in </a:t>
            </a:r>
            <a:r>
              <a:rPr lang="en-US" sz="1800" b="1" dirty="0"/>
              <a:t>contact with machinery</a:t>
            </a:r>
          </a:p>
          <a:p>
            <a:pPr lvl="1"/>
            <a:r>
              <a:rPr lang="en-US" sz="1800" dirty="0"/>
              <a:t>along with five </a:t>
            </a:r>
            <a:r>
              <a:rPr lang="en-US" sz="1800" b="1" dirty="0"/>
              <a:t>other causes</a:t>
            </a:r>
            <a:r>
              <a:rPr lang="en-US" sz="1800" dirty="0"/>
              <a:t>.</a:t>
            </a:r>
            <a:endParaRPr lang="en-US" sz="1800" b="1" dirty="0"/>
          </a:p>
          <a:p>
            <a:pPr marL="0" lvl="1" indent="0">
              <a:buNone/>
            </a:pPr>
            <a:r>
              <a:rPr lang="en-US" sz="1800" dirty="0"/>
              <a:t>The rate of fatal injury in the industry was 7.87 fatalities per 100,000 workers – the highest overall rate in any industry. Although fatality remains a rare occurrence given the size of the working population, this figure demonstrates how seriously health and safety must be taken.</a:t>
            </a:r>
          </a:p>
        </p:txBody>
      </p:sp>
      <p:pic>
        <p:nvPicPr>
          <p:cNvPr id="6" name="Picture 5" descr="A person lying on the ground under a bale of hay&#10;&#10;Description automatically generated">
            <a:extLst>
              <a:ext uri="{FF2B5EF4-FFF2-40B4-BE49-F238E27FC236}">
                <a16:creationId xmlns:a16="http://schemas.microsoft.com/office/drawing/2014/main" id="{9E889C67-28FF-B2DF-CB71-235B91888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624" y="2438474"/>
            <a:ext cx="2653639" cy="17301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Who has duty of care?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8329"/>
            <a:ext cx="4506686" cy="301739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No single person is responsible for maintaining good health and safety in the workplace –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the duty falls on everyone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While businesses may have a nominated staff member ‘in charge’ of health and safety, everyone must ensure they play their part.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Specific duties regarding health and safety vary depending on whether you are an employer, an employee or a self-employed person.</a:t>
            </a:r>
          </a:p>
        </p:txBody>
      </p:sp>
      <p:pic>
        <p:nvPicPr>
          <p:cNvPr id="3" name="Picture 2" descr="A set of pictograms of people falling&#10;&#10;Description automatically generated">
            <a:extLst>
              <a:ext uri="{FF2B5EF4-FFF2-40B4-BE49-F238E27FC236}">
                <a16:creationId xmlns:a16="http://schemas.microsoft.com/office/drawing/2014/main" id="{95FBEE5E-3114-A05B-EF86-FCE74AED0F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465" y="2240781"/>
            <a:ext cx="3751171" cy="196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9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Definitions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40610"/>
            <a:ext cx="8114044" cy="5188297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Employer</a:t>
            </a:r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A person or organisation that employs people. Employers have a responsibility to keep employees safe when they are at work.</a:t>
            </a:r>
          </a:p>
          <a:p>
            <a:pPr marL="0" lvl="1" indent="0">
              <a:buNone/>
            </a:pPr>
            <a:r>
              <a:rPr lang="en-US" b="1" dirty="0"/>
              <a:t>Employee</a:t>
            </a:r>
          </a:p>
          <a:p>
            <a:pPr lvl="1"/>
            <a:r>
              <a:rPr lang="en-US" dirty="0"/>
              <a:t>A person working for another person or organisation for a wage or salary. Employees have a responsibility to follow instructions and report anything that could be unsafe.</a:t>
            </a:r>
          </a:p>
          <a:p>
            <a:pPr marL="0" lvl="1" indent="0">
              <a:buNone/>
            </a:pPr>
            <a:r>
              <a:rPr lang="en-US" b="1" dirty="0"/>
              <a:t>Self-employee</a:t>
            </a:r>
          </a:p>
          <a:p>
            <a:pPr lvl="1"/>
            <a:r>
              <a:rPr lang="en-US" dirty="0"/>
              <a:t>A person who works for themselves, providing goods or services to more than one person or organisation. From a health and safety point of view, self-employed people have the responsibilities of both employers and employees.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0" ma:contentTypeDescription="Create a new document." ma:contentTypeScope="" ma:versionID="516b7e9fef79f9a70a63521e0b108925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b448ea8d0d63be68f5027d60083e3c1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568678-A7E8-4E98-9346-D3639E02CD21}">
  <ds:schemaRefs>
    <ds:schemaRef ds:uri="http://schemas.microsoft.com/office/2006/metadata/properties"/>
    <ds:schemaRef ds:uri="http://schemas.microsoft.com/office/infopath/2007/PartnerControls"/>
    <ds:schemaRef ds:uri="9aa5bd41-8bfc-4bb4-b44b-3ff9857b89ca"/>
    <ds:schemaRef ds:uri="dc27f8d2-3406-4c8c-bba2-d1bd495ca71b"/>
  </ds:schemaRefs>
</ds:datastoreItem>
</file>

<file path=customXml/itemProps2.xml><?xml version="1.0" encoding="utf-8"?>
<ds:datastoreItem xmlns:ds="http://schemas.openxmlformats.org/officeDocument/2006/customXml" ds:itemID="{A52D5D80-A1C0-42E1-8D78-36B6B17651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F437A4-B8CC-43B3-A84A-2E17DF16A6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a5bd41-8bfc-4bb4-b44b-3ff9857b89ca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954</Words>
  <Application>Microsoft Office PowerPoint</Application>
  <PresentationFormat>On-screen Show (4:3)</PresentationFormat>
  <Paragraphs>84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Calibri</vt:lpstr>
      <vt:lpstr>Lucida Grande</vt:lpstr>
      <vt:lpstr>Times New Roman</vt:lpstr>
      <vt:lpstr>1_Default Design</vt:lpstr>
      <vt:lpstr>PowerPoint 1: Health and safety in land-based industries</vt:lpstr>
      <vt:lpstr>Objectives</vt:lpstr>
      <vt:lpstr>Health and safety</vt:lpstr>
      <vt:lpstr>Health and safety in the workplace</vt:lpstr>
      <vt:lpstr>Importance of health and safety awareness</vt:lpstr>
      <vt:lpstr>Risks in land-based industries</vt:lpstr>
      <vt:lpstr>Health and safety in numbers </vt:lpstr>
      <vt:lpstr>Who has duty of care?</vt:lpstr>
      <vt:lpstr>Definitions</vt:lpstr>
      <vt:lpstr>Statutory duties of employers and the self-employed</vt:lpstr>
      <vt:lpstr>Your turn  </vt:lpstr>
      <vt:lpstr>Statutory duties of employees and the self-employed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 Turunen</dc:creator>
  <cp:lastModifiedBy>Suzanne Thurston</cp:lastModifiedBy>
  <cp:revision>14</cp:revision>
  <dcterms:created xsi:type="dcterms:W3CDTF">2023-07-17T23:28:10Z</dcterms:created>
  <dcterms:modified xsi:type="dcterms:W3CDTF">2025-11-19T09:50:20Z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