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18"/>
  </p:notesMasterIdLst>
  <p:sldIdLst>
    <p:sldId id="257" r:id="rId5"/>
    <p:sldId id="260" r:id="rId6"/>
    <p:sldId id="281" r:id="rId7"/>
    <p:sldId id="282" r:id="rId8"/>
    <p:sldId id="285" r:id="rId9"/>
    <p:sldId id="284" r:id="rId10"/>
    <p:sldId id="271" r:id="rId11"/>
    <p:sldId id="270" r:id="rId12"/>
    <p:sldId id="272" r:id="rId13"/>
    <p:sldId id="273" r:id="rId14"/>
    <p:sldId id="278" r:id="rId15"/>
    <p:sldId id="279" r:id="rId16"/>
    <p:sldId id="269"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9DCAA1-49B2-4A82-B9E7-B58F059A2BFB}" v="2" dt="2023-07-05T14:47:01.609"/>
    <p1510:client id="{EDCABF02-F4E3-4950-B423-6AA20D5B4BAC}" v="1" dt="2023-07-06T09:56:01.0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047" autoAdjust="0"/>
    <p:restoredTop sz="94966" autoAdjust="0"/>
  </p:normalViewPr>
  <p:slideViewPr>
    <p:cSldViewPr snapToGrid="0">
      <p:cViewPr varScale="1">
        <p:scale>
          <a:sx n="80" d="100"/>
          <a:sy n="80" d="100"/>
        </p:scale>
        <p:origin x="1474" y="48"/>
      </p:cViewPr>
      <p:guideLst/>
    </p:cSldViewPr>
  </p:slideViewPr>
  <p:outlineViewPr>
    <p:cViewPr>
      <p:scale>
        <a:sx n="33" d="100"/>
        <a:sy n="33" d="100"/>
      </p:scale>
      <p:origin x="0" y="-65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DCABF02-F4E3-4950-B423-6AA20D5B4BAC}"/>
    <pc:docChg chg="custSel modSld">
      <pc:chgData name="Caroline Prodger" userId="e4ef2e75-b60b-401b-8ebe-291bdcf405f4" providerId="ADAL" clId="{EDCABF02-F4E3-4950-B423-6AA20D5B4BAC}" dt="2023-07-06T09:59:22.446" v="144" actId="20577"/>
      <pc:docMkLst>
        <pc:docMk/>
      </pc:docMkLst>
      <pc:sldChg chg="addSp modSp mod delCm modCm">
        <pc:chgData name="Caroline Prodger" userId="e4ef2e75-b60b-401b-8ebe-291bdcf405f4" providerId="ADAL" clId="{EDCABF02-F4E3-4950-B423-6AA20D5B4BAC}" dt="2023-07-06T09:59:22.446" v="144" actId="20577"/>
        <pc:sldMkLst>
          <pc:docMk/>
          <pc:sldMk cId="2973947038" sldId="273"/>
        </pc:sldMkLst>
        <pc:spChg chg="mod">
          <ac:chgData name="Caroline Prodger" userId="e4ef2e75-b60b-401b-8ebe-291bdcf405f4" providerId="ADAL" clId="{EDCABF02-F4E3-4950-B423-6AA20D5B4BAC}" dt="2023-07-06T09:58:22.956" v="131" actId="20577"/>
          <ac:spMkLst>
            <pc:docMk/>
            <pc:sldMk cId="2973947038" sldId="273"/>
            <ac:spMk id="2" creationId="{E8BB17A9-5F82-84BC-2FFE-66988B672869}"/>
          </ac:spMkLst>
        </pc:spChg>
        <pc:spChg chg="mod">
          <ac:chgData name="Caroline Prodger" userId="e4ef2e75-b60b-401b-8ebe-291bdcf405f4" providerId="ADAL" clId="{EDCABF02-F4E3-4950-B423-6AA20D5B4BAC}" dt="2023-07-06T09:57:02.474" v="106" actId="27636"/>
          <ac:spMkLst>
            <pc:docMk/>
            <pc:sldMk cId="2973947038" sldId="273"/>
            <ac:spMk id="3" creationId="{5E77EE7E-8CBF-3E35-3CA2-433E93D4282E}"/>
          </ac:spMkLst>
        </pc:spChg>
        <pc:spChg chg="add mod">
          <ac:chgData name="Caroline Prodger" userId="e4ef2e75-b60b-401b-8ebe-291bdcf405f4" providerId="ADAL" clId="{EDCABF02-F4E3-4950-B423-6AA20D5B4BAC}" dt="2023-07-06T09:59:22.446" v="144" actId="20577"/>
          <ac:spMkLst>
            <pc:docMk/>
            <pc:sldMk cId="2973947038" sldId="273"/>
            <ac:spMk id="4" creationId="{35B59A94-C9AF-9952-60AF-2E431151B891}"/>
          </ac:spMkLst>
        </pc:spChg>
        <pc:picChg chg="mod">
          <ac:chgData name="Caroline Prodger" userId="e4ef2e75-b60b-401b-8ebe-291bdcf405f4" providerId="ADAL" clId="{EDCABF02-F4E3-4950-B423-6AA20D5B4BAC}" dt="2023-07-06T09:57:59.868" v="117" actId="1076"/>
          <ac:picMkLst>
            <pc:docMk/>
            <pc:sldMk cId="2973947038" sldId="273"/>
            <ac:picMk id="7" creationId="{C20FE2EF-9D2D-3425-5CB3-57820920672F}"/>
          </ac:picMkLst>
        </pc:picChg>
        <pc:extLst>
          <p:ext xmlns:p="http://schemas.openxmlformats.org/presentationml/2006/main" uri="{D6D511B9-2390-475A-947B-AFAB55BFBCF1}">
            <pc226:cmChg xmlns:pc226="http://schemas.microsoft.com/office/powerpoint/2022/06/main/command" chg="del mod">
              <pc226:chgData name="Caroline Prodger" userId="e4ef2e75-b60b-401b-8ebe-291bdcf405f4" providerId="ADAL" clId="{EDCABF02-F4E3-4950-B423-6AA20D5B4BAC}" dt="2023-07-06T09:52:52.265" v="1"/>
              <pc2:cmMkLst xmlns:pc2="http://schemas.microsoft.com/office/powerpoint/2019/9/main/command">
                <pc:docMk/>
                <pc:sldMk cId="2973947038" sldId="273"/>
                <pc2:cmMk id="{1B12E73D-346B-4EE4-93C6-9C8946512050}"/>
              </pc2:cmMkLst>
            </pc226:cmChg>
          </p:ext>
        </pc:extLst>
      </pc:sldChg>
    </pc:docChg>
  </pc:docChgLst>
  <pc:docChgLst>
    <pc:chgData name="Caroline Prodger" userId="e4ef2e75-b60b-401b-8ebe-291bdcf405f4" providerId="ADAL" clId="{EA9DCAA1-49B2-4A82-B9E7-B58F059A2BFB}"/>
    <pc:docChg chg="custSel delSld modSld">
      <pc:chgData name="Caroline Prodger" userId="e4ef2e75-b60b-401b-8ebe-291bdcf405f4" providerId="ADAL" clId="{EA9DCAA1-49B2-4A82-B9E7-B58F059A2BFB}" dt="2023-07-05T14:47:52.673" v="253" actId="33524"/>
      <pc:docMkLst>
        <pc:docMk/>
      </pc:docMkLst>
      <pc:sldChg chg="modSp mod">
        <pc:chgData name="Caroline Prodger" userId="e4ef2e75-b60b-401b-8ebe-291bdcf405f4" providerId="ADAL" clId="{EA9DCAA1-49B2-4A82-B9E7-B58F059A2BFB}" dt="2023-07-05T14:47:52.673" v="253" actId="33524"/>
        <pc:sldMkLst>
          <pc:docMk/>
          <pc:sldMk cId="3544335" sldId="272"/>
        </pc:sldMkLst>
        <pc:spChg chg="mod">
          <ac:chgData name="Caroline Prodger" userId="e4ef2e75-b60b-401b-8ebe-291bdcf405f4" providerId="ADAL" clId="{EA9DCAA1-49B2-4A82-B9E7-B58F059A2BFB}" dt="2023-06-29T11:55:36.630" v="241" actId="20577"/>
          <ac:spMkLst>
            <pc:docMk/>
            <pc:sldMk cId="3544335" sldId="272"/>
            <ac:spMk id="2" creationId="{E8BB17A9-5F82-84BC-2FFE-66988B672869}"/>
          </ac:spMkLst>
        </pc:spChg>
        <pc:spChg chg="mod">
          <ac:chgData name="Caroline Prodger" userId="e4ef2e75-b60b-401b-8ebe-291bdcf405f4" providerId="ADAL" clId="{EA9DCAA1-49B2-4A82-B9E7-B58F059A2BFB}" dt="2023-07-05T14:47:52.673" v="253" actId="33524"/>
          <ac:spMkLst>
            <pc:docMk/>
            <pc:sldMk cId="3544335" sldId="272"/>
            <ac:spMk id="3" creationId="{5E77EE7E-8CBF-3E35-3CA2-433E93D4282E}"/>
          </ac:spMkLst>
        </pc:spChg>
      </pc:sldChg>
      <pc:sldChg chg="addSp modSp mod modCm">
        <pc:chgData name="Caroline Prodger" userId="e4ef2e75-b60b-401b-8ebe-291bdcf405f4" providerId="ADAL" clId="{EA9DCAA1-49B2-4A82-B9E7-B58F059A2BFB}" dt="2023-06-29T11:55:26.988" v="237" actId="1076"/>
        <pc:sldMkLst>
          <pc:docMk/>
          <pc:sldMk cId="2973947038" sldId="273"/>
        </pc:sldMkLst>
        <pc:spChg chg="mod">
          <ac:chgData name="Caroline Prodger" userId="e4ef2e75-b60b-401b-8ebe-291bdcf405f4" providerId="ADAL" clId="{EA9DCAA1-49B2-4A82-B9E7-B58F059A2BFB}" dt="2023-06-29T11:50:22.499" v="149" actId="20577"/>
          <ac:spMkLst>
            <pc:docMk/>
            <pc:sldMk cId="2973947038" sldId="273"/>
            <ac:spMk id="2" creationId="{E8BB17A9-5F82-84BC-2FFE-66988B672869}"/>
          </ac:spMkLst>
        </pc:spChg>
        <pc:spChg chg="mod">
          <ac:chgData name="Caroline Prodger" userId="e4ef2e75-b60b-401b-8ebe-291bdcf405f4" providerId="ADAL" clId="{EA9DCAA1-49B2-4A82-B9E7-B58F059A2BFB}" dt="2023-06-29T11:53:28.161" v="230" actId="12"/>
          <ac:spMkLst>
            <pc:docMk/>
            <pc:sldMk cId="2973947038" sldId="273"/>
            <ac:spMk id="3" creationId="{5E77EE7E-8CBF-3E35-3CA2-433E93D4282E}"/>
          </ac:spMkLst>
        </pc:spChg>
        <pc:picChg chg="add mod">
          <ac:chgData name="Caroline Prodger" userId="e4ef2e75-b60b-401b-8ebe-291bdcf405f4" providerId="ADAL" clId="{EA9DCAA1-49B2-4A82-B9E7-B58F059A2BFB}" dt="2023-06-29T11:55:26.988" v="237" actId="1076"/>
          <ac:picMkLst>
            <pc:docMk/>
            <pc:sldMk cId="2973947038" sldId="273"/>
            <ac:picMk id="7" creationId="{C20FE2EF-9D2D-3425-5CB3-57820920672F}"/>
          </ac:picMkLst>
        </pc:picChg>
        <pc:extLst>
          <p:ext xmlns:p="http://schemas.openxmlformats.org/presentationml/2006/main" uri="{D6D511B9-2390-475A-947B-AFAB55BFBCF1}">
            <pc226:cmChg xmlns:pc226="http://schemas.microsoft.com/office/powerpoint/2022/06/main/command" chg="mod">
              <pc226:chgData name="Caroline Prodger" userId="e4ef2e75-b60b-401b-8ebe-291bdcf405f4" providerId="ADAL" clId="{EA9DCAA1-49B2-4A82-B9E7-B58F059A2BFB}" dt="2023-06-29T11:54:46.422" v="231"/>
              <pc2:cmMkLst xmlns:pc2="http://schemas.microsoft.com/office/powerpoint/2019/9/main/command">
                <pc:docMk/>
                <pc:sldMk cId="2973947038" sldId="273"/>
                <pc2:cmMk id="{1B12E73D-346B-4EE4-93C6-9C8946512050}"/>
              </pc2:cmMkLst>
            </pc226:cmChg>
          </p:ext>
        </pc:extLst>
      </pc:sldChg>
      <pc:sldChg chg="del">
        <pc:chgData name="Caroline Prodger" userId="e4ef2e75-b60b-401b-8ebe-291bdcf405f4" providerId="ADAL" clId="{EA9DCAA1-49B2-4A82-B9E7-B58F059A2BFB}" dt="2023-06-29T11:48:40.094" v="33" actId="2696"/>
        <pc:sldMkLst>
          <pc:docMk/>
          <pc:sldMk cId="3236036206" sldId="274"/>
        </pc:sldMkLst>
      </pc:sldChg>
      <pc:sldChg chg="del">
        <pc:chgData name="Caroline Prodger" userId="e4ef2e75-b60b-401b-8ebe-291bdcf405f4" providerId="ADAL" clId="{EA9DCAA1-49B2-4A82-B9E7-B58F059A2BFB}" dt="2023-06-29T11:49:01.891" v="83" actId="2696"/>
        <pc:sldMkLst>
          <pc:docMk/>
          <pc:sldMk cId="105541692" sldId="276"/>
        </pc:sldMkLst>
      </pc:sldChg>
      <pc:sldChg chg="del">
        <pc:chgData name="Caroline Prodger" userId="e4ef2e75-b60b-401b-8ebe-291bdcf405f4" providerId="ADAL" clId="{EA9DCAA1-49B2-4A82-B9E7-B58F059A2BFB}" dt="2023-06-29T11:49:35.519" v="139" actId="2696"/>
        <pc:sldMkLst>
          <pc:docMk/>
          <pc:sldMk cId="2649148433" sldId="277"/>
        </pc:sldMkLst>
      </pc:sldChg>
      <pc:sldChg chg="modSp mod">
        <pc:chgData name="Caroline Prodger" userId="e4ef2e75-b60b-401b-8ebe-291bdcf405f4" providerId="ADAL" clId="{EA9DCAA1-49B2-4A82-B9E7-B58F059A2BFB}" dt="2023-06-29T11:56:30.224" v="244" actId="20577"/>
        <pc:sldMkLst>
          <pc:docMk/>
          <pc:sldMk cId="835280385" sldId="278"/>
        </pc:sldMkLst>
        <pc:spChg chg="mod">
          <ac:chgData name="Caroline Prodger" userId="e4ef2e75-b60b-401b-8ebe-291bdcf405f4" providerId="ADAL" clId="{EA9DCAA1-49B2-4A82-B9E7-B58F059A2BFB}" dt="2023-06-29T11:56:30.224" v="244" actId="20577"/>
          <ac:spMkLst>
            <pc:docMk/>
            <pc:sldMk cId="835280385" sldId="278"/>
            <ac:spMk id="9" creationId="{C426279E-D9C9-867C-57A8-45BE7A4F5F88}"/>
          </ac:spMkLst>
        </pc:spChg>
      </pc:sldChg>
      <pc:sldChg chg="del">
        <pc:chgData name="Caroline Prodger" userId="e4ef2e75-b60b-401b-8ebe-291bdcf405f4" providerId="ADAL" clId="{EA9DCAA1-49B2-4A82-B9E7-B58F059A2BFB}" dt="2023-06-29T12:02:44.235" v="245" actId="2696"/>
        <pc:sldMkLst>
          <pc:docMk/>
          <pc:sldMk cId="3472217976" sldId="280"/>
        </pc:sldMkLst>
      </pc:sldChg>
      <pc:sldChg chg="addSp delSp modSp mod">
        <pc:chgData name="Caroline Prodger" userId="e4ef2e75-b60b-401b-8ebe-291bdcf405f4" providerId="ADAL" clId="{EA9DCAA1-49B2-4A82-B9E7-B58F059A2BFB}" dt="2023-07-05T14:47:09.094" v="252" actId="1076"/>
        <pc:sldMkLst>
          <pc:docMk/>
          <pc:sldMk cId="2749921531" sldId="281"/>
        </pc:sldMkLst>
        <pc:picChg chg="add mod">
          <ac:chgData name="Caroline Prodger" userId="e4ef2e75-b60b-401b-8ebe-291bdcf405f4" providerId="ADAL" clId="{EA9DCAA1-49B2-4A82-B9E7-B58F059A2BFB}" dt="2023-07-05T14:47:09.094" v="252" actId="1076"/>
          <ac:picMkLst>
            <pc:docMk/>
            <pc:sldMk cId="2749921531" sldId="281"/>
            <ac:picMk id="7" creationId="{975E01A2-2B7F-B264-2F17-21DB0AF3805D}"/>
          </ac:picMkLst>
        </pc:picChg>
        <pc:picChg chg="del">
          <ac:chgData name="Caroline Prodger" userId="e4ef2e75-b60b-401b-8ebe-291bdcf405f4" providerId="ADAL" clId="{EA9DCAA1-49B2-4A82-B9E7-B58F059A2BFB}" dt="2023-07-05T14:46:43.817" v="246" actId="478"/>
          <ac:picMkLst>
            <pc:docMk/>
            <pc:sldMk cId="2749921531" sldId="281"/>
            <ac:picMk id="11" creationId="{E720946E-7BD0-D096-ED9A-1326F038667C}"/>
          </ac:picMkLst>
        </pc:picChg>
      </pc:sldChg>
    </pc:docChg>
  </pc:docChgLst>
  <pc:docChgLst>
    <pc:chgData name="Caroline Prodger" userId="e4ef2e75-b60b-401b-8ebe-291bdcf405f4" providerId="ADAL" clId="{D88386D3-C6F6-4820-BF60-250DF018FACD}"/>
    <pc:docChg chg="undo custSel addSld delSld modSld delMainMaster">
      <pc:chgData name="Caroline Prodger" userId="e4ef2e75-b60b-401b-8ebe-291bdcf405f4" providerId="ADAL" clId="{D88386D3-C6F6-4820-BF60-250DF018FACD}" dt="2023-05-16T17:47:06.235" v="2766" actId="478"/>
      <pc:docMkLst>
        <pc:docMk/>
      </pc:docMkLst>
      <pc:sldChg chg="delSp modSp mod">
        <pc:chgData name="Caroline Prodger" userId="e4ef2e75-b60b-401b-8ebe-291bdcf405f4" providerId="ADAL" clId="{D88386D3-C6F6-4820-BF60-250DF018FACD}" dt="2023-05-15T15:47:11.727" v="96" actId="20577"/>
        <pc:sldMkLst>
          <pc:docMk/>
          <pc:sldMk cId="686556453" sldId="257"/>
        </pc:sldMkLst>
        <pc:spChg chg="del mod">
          <ac:chgData name="Caroline Prodger" userId="e4ef2e75-b60b-401b-8ebe-291bdcf405f4" providerId="ADAL" clId="{D88386D3-C6F6-4820-BF60-250DF018FACD}" dt="2023-05-15T15:42:46.886" v="8" actId="478"/>
          <ac:spMkLst>
            <pc:docMk/>
            <pc:sldMk cId="686556453" sldId="257"/>
            <ac:spMk id="40" creationId="{924C7916-EC39-F9D8-B239-39A9A0399A92}"/>
          </ac:spMkLst>
        </pc:spChg>
        <pc:spChg chg="del">
          <ac:chgData name="Caroline Prodger" userId="e4ef2e75-b60b-401b-8ebe-291bdcf405f4" providerId="ADAL" clId="{D88386D3-C6F6-4820-BF60-250DF018FACD}" dt="2023-05-15T15:42:55.393" v="10" actId="478"/>
          <ac:spMkLst>
            <pc:docMk/>
            <pc:sldMk cId="686556453" sldId="257"/>
            <ac:spMk id="43" creationId="{39087CC2-EBC0-7F28-AD03-AD13615827CE}"/>
          </ac:spMkLst>
        </pc:spChg>
        <pc:spChg chg="del">
          <ac:chgData name="Caroline Prodger" userId="e4ef2e75-b60b-401b-8ebe-291bdcf405f4" providerId="ADAL" clId="{D88386D3-C6F6-4820-BF60-250DF018FACD}" dt="2023-05-15T15:42:51.271" v="9" actId="478"/>
          <ac:spMkLst>
            <pc:docMk/>
            <pc:sldMk cId="686556453" sldId="257"/>
            <ac:spMk id="45" creationId="{ACC950C3-1D13-F94A-11B3-D8109AB73539}"/>
          </ac:spMkLst>
        </pc:spChg>
        <pc:spChg chg="mod">
          <ac:chgData name="Caroline Prodger" userId="e4ef2e75-b60b-401b-8ebe-291bdcf405f4" providerId="ADAL" clId="{D88386D3-C6F6-4820-BF60-250DF018FACD}" dt="2023-05-15T15:47:11.727" v="96" actId="20577"/>
          <ac:spMkLst>
            <pc:docMk/>
            <pc:sldMk cId="686556453" sldId="257"/>
            <ac:spMk id="48" creationId="{42573040-2986-0D70-637D-37859B326890}"/>
          </ac:spMkLst>
        </pc:spChg>
        <pc:spChg chg="mod">
          <ac:chgData name="Caroline Prodger" userId="e4ef2e75-b60b-401b-8ebe-291bdcf405f4" providerId="ADAL" clId="{D88386D3-C6F6-4820-BF60-250DF018FACD}" dt="2023-05-15T15:43:26.669" v="29" actId="20577"/>
          <ac:spMkLst>
            <pc:docMk/>
            <pc:sldMk cId="686556453" sldId="257"/>
            <ac:spMk id="49" creationId="{817B9AB0-2F98-CA8A-5960-D1D57E3FCD13}"/>
          </ac:spMkLst>
        </pc:spChg>
      </pc:sldChg>
      <pc:sldChg chg="addSp delSp modSp mod">
        <pc:chgData name="Caroline Prodger" userId="e4ef2e75-b60b-401b-8ebe-291bdcf405f4" providerId="ADAL" clId="{D88386D3-C6F6-4820-BF60-250DF018FACD}" dt="2023-05-15T16:36:37.519" v="1868" actId="478"/>
        <pc:sldMkLst>
          <pc:docMk/>
          <pc:sldMk cId="1447221471" sldId="260"/>
        </pc:sldMkLst>
        <pc:spChg chg="mod">
          <ac:chgData name="Caroline Prodger" userId="e4ef2e75-b60b-401b-8ebe-291bdcf405f4" providerId="ADAL" clId="{D88386D3-C6F6-4820-BF60-250DF018FACD}" dt="2023-05-15T15:50:48.555" v="119" actId="20577"/>
          <ac:spMkLst>
            <pc:docMk/>
            <pc:sldMk cId="1447221471" sldId="260"/>
            <ac:spMk id="2" creationId="{E8BB17A9-5F82-84BC-2FFE-66988B672869}"/>
          </ac:spMkLst>
        </pc:spChg>
        <pc:spChg chg="mod">
          <ac:chgData name="Caroline Prodger" userId="e4ef2e75-b60b-401b-8ebe-291bdcf405f4" providerId="ADAL" clId="{D88386D3-C6F6-4820-BF60-250DF018FACD}" dt="2023-05-15T15:56:54.377" v="434" actId="14100"/>
          <ac:spMkLst>
            <pc:docMk/>
            <pc:sldMk cId="1447221471" sldId="260"/>
            <ac:spMk id="3" creationId="{5E77EE7E-8CBF-3E35-3CA2-433E93D4282E}"/>
          </ac:spMkLst>
        </pc:spChg>
        <pc:spChg chg="del mod">
          <ac:chgData name="Caroline Prodger" userId="e4ef2e75-b60b-401b-8ebe-291bdcf405f4" providerId="ADAL" clId="{D88386D3-C6F6-4820-BF60-250DF018FACD}" dt="2023-05-15T15:43:33.944" v="31" actId="478"/>
          <ac:spMkLst>
            <pc:docMk/>
            <pc:sldMk cId="1447221471" sldId="260"/>
            <ac:spMk id="4" creationId="{C1B2F559-2EC5-1B5D-066B-E0A8FA96586F}"/>
          </ac:spMkLst>
        </pc:spChg>
        <pc:spChg chg="del">
          <ac:chgData name="Caroline Prodger" userId="e4ef2e75-b60b-401b-8ebe-291bdcf405f4" providerId="ADAL" clId="{D88386D3-C6F6-4820-BF60-250DF018FACD}" dt="2023-05-15T16:36:37.519" v="1868" actId="478"/>
          <ac:spMkLst>
            <pc:docMk/>
            <pc:sldMk cId="1447221471" sldId="260"/>
            <ac:spMk id="7" creationId="{A9B7A7AB-1C9B-56BE-B7DD-EAB92A6A5723}"/>
          </ac:spMkLst>
        </pc:spChg>
        <pc:spChg chg="del">
          <ac:chgData name="Caroline Prodger" userId="e4ef2e75-b60b-401b-8ebe-291bdcf405f4" providerId="ADAL" clId="{D88386D3-C6F6-4820-BF60-250DF018FACD}" dt="2023-05-15T15:50:01.283" v="97" actId="478"/>
          <ac:spMkLst>
            <pc:docMk/>
            <pc:sldMk cId="1447221471" sldId="260"/>
            <ac:spMk id="10" creationId="{19C48110-D6F8-B35B-3E54-E162A573D7C1}"/>
          </ac:spMkLst>
        </pc:spChg>
        <pc:picChg chg="del mod">
          <ac:chgData name="Caroline Prodger" userId="e4ef2e75-b60b-401b-8ebe-291bdcf405f4" providerId="ADAL" clId="{D88386D3-C6F6-4820-BF60-250DF018FACD}" dt="2023-05-15T15:51:00.383" v="121" actId="478"/>
          <ac:picMkLst>
            <pc:docMk/>
            <pc:sldMk cId="1447221471" sldId="260"/>
            <ac:picMk id="11" creationId="{E720946E-7BD0-D096-ED9A-1326F038667C}"/>
          </ac:picMkLst>
        </pc:picChg>
        <pc:picChg chg="add mod">
          <ac:chgData name="Caroline Prodger" userId="e4ef2e75-b60b-401b-8ebe-291bdcf405f4" providerId="ADAL" clId="{D88386D3-C6F6-4820-BF60-250DF018FACD}" dt="2023-05-15T15:56:48.603" v="433" actId="1076"/>
          <ac:picMkLst>
            <pc:docMk/>
            <pc:sldMk cId="1447221471" sldId="260"/>
            <ac:picMk id="12" creationId="{3952C748-2078-C78B-DF99-A129BB502A0B}"/>
          </ac:picMkLst>
        </pc:picChg>
      </pc:sldChg>
      <pc:sldChg chg="delSp modSp mod">
        <pc:chgData name="Caroline Prodger" userId="e4ef2e75-b60b-401b-8ebe-291bdcf405f4" providerId="ADAL" clId="{D88386D3-C6F6-4820-BF60-250DF018FACD}" dt="2023-05-16T17:47:06.235" v="2766" actId="478"/>
        <pc:sldMkLst>
          <pc:docMk/>
          <pc:sldMk cId="2717828821" sldId="269"/>
        </pc:sldMkLst>
        <pc:spChg chg="del">
          <ac:chgData name="Caroline Prodger" userId="e4ef2e75-b60b-401b-8ebe-291bdcf405f4" providerId="ADAL" clId="{D88386D3-C6F6-4820-BF60-250DF018FACD}" dt="2023-05-16T17:47:06.235" v="2766" actId="478"/>
          <ac:spMkLst>
            <pc:docMk/>
            <pc:sldMk cId="2717828821" sldId="269"/>
            <ac:spMk id="4" creationId="{C1B2F559-2EC5-1B5D-066B-E0A8FA96586F}"/>
          </ac:spMkLst>
        </pc:spChg>
        <pc:spChg chg="mod">
          <ac:chgData name="Caroline Prodger" userId="e4ef2e75-b60b-401b-8ebe-291bdcf405f4" providerId="ADAL" clId="{D88386D3-C6F6-4820-BF60-250DF018FACD}" dt="2023-05-16T17:46:52.391" v="2763" actId="20577"/>
          <ac:spMkLst>
            <pc:docMk/>
            <pc:sldMk cId="2717828821" sldId="269"/>
            <ac:spMk id="14" creationId="{97421C73-3E1F-F4DC-11CA-086C0351D219}"/>
          </ac:spMkLst>
        </pc:spChg>
        <pc:spChg chg="del mod">
          <ac:chgData name="Caroline Prodger" userId="e4ef2e75-b60b-401b-8ebe-291bdcf405f4" providerId="ADAL" clId="{D88386D3-C6F6-4820-BF60-250DF018FACD}" dt="2023-05-16T17:47:02.938" v="2765" actId="478"/>
          <ac:spMkLst>
            <pc:docMk/>
            <pc:sldMk cId="2717828821" sldId="269"/>
            <ac:spMk id="15" creationId="{0B94D33D-E949-6C8C-83B4-A3BE9AE42358}"/>
          </ac:spMkLst>
        </pc:spChg>
      </pc:sldChg>
      <pc:sldChg chg="addSp delSp modSp mod">
        <pc:chgData name="Caroline Prodger" userId="e4ef2e75-b60b-401b-8ebe-291bdcf405f4" providerId="ADAL" clId="{D88386D3-C6F6-4820-BF60-250DF018FACD}" dt="2023-05-15T16:48:56.331" v="2253" actId="478"/>
        <pc:sldMkLst>
          <pc:docMk/>
          <pc:sldMk cId="1341828969" sldId="270"/>
        </pc:sldMkLst>
        <pc:spChg chg="mod">
          <ac:chgData name="Caroline Prodger" userId="e4ef2e75-b60b-401b-8ebe-291bdcf405f4" providerId="ADAL" clId="{D88386D3-C6F6-4820-BF60-250DF018FACD}" dt="2023-05-15T16:43:54.235" v="2100" actId="20577"/>
          <ac:spMkLst>
            <pc:docMk/>
            <pc:sldMk cId="1341828969" sldId="270"/>
            <ac:spMk id="3" creationId="{5E77EE7E-8CBF-3E35-3CA2-433E93D4282E}"/>
          </ac:spMkLst>
        </pc:spChg>
        <pc:spChg chg="del">
          <ac:chgData name="Caroline Prodger" userId="e4ef2e75-b60b-401b-8ebe-291bdcf405f4" providerId="ADAL" clId="{D88386D3-C6F6-4820-BF60-250DF018FACD}" dt="2023-05-15T16:35:52.771" v="1860" actId="478"/>
          <ac:spMkLst>
            <pc:docMk/>
            <pc:sldMk cId="1341828969" sldId="270"/>
            <ac:spMk id="4" creationId="{C1B2F559-2EC5-1B5D-066B-E0A8FA96586F}"/>
          </ac:spMkLst>
        </pc:spChg>
        <pc:spChg chg="del mod">
          <ac:chgData name="Caroline Prodger" userId="e4ef2e75-b60b-401b-8ebe-291bdcf405f4" providerId="ADAL" clId="{D88386D3-C6F6-4820-BF60-250DF018FACD}" dt="2023-05-15T16:48:56.331" v="2253" actId="478"/>
          <ac:spMkLst>
            <pc:docMk/>
            <pc:sldMk cId="1341828969" sldId="270"/>
            <ac:spMk id="7" creationId="{A9B7A7AB-1C9B-56BE-B7DD-EAB92A6A5723}"/>
          </ac:spMkLst>
        </pc:spChg>
        <pc:spChg chg="del">
          <ac:chgData name="Caroline Prodger" userId="e4ef2e75-b60b-401b-8ebe-291bdcf405f4" providerId="ADAL" clId="{D88386D3-C6F6-4820-BF60-250DF018FACD}" dt="2023-05-15T16:48:53.347" v="2251" actId="478"/>
          <ac:spMkLst>
            <pc:docMk/>
            <pc:sldMk cId="1341828969" sldId="270"/>
            <ac:spMk id="10" creationId="{19C48110-D6F8-B35B-3E54-E162A573D7C1}"/>
          </ac:spMkLst>
        </pc:spChg>
        <pc:spChg chg="add mod">
          <ac:chgData name="Caroline Prodger" userId="e4ef2e75-b60b-401b-8ebe-291bdcf405f4" providerId="ADAL" clId="{D88386D3-C6F6-4820-BF60-250DF018FACD}" dt="2023-05-15T16:43:03.866" v="2062" actId="1076"/>
          <ac:spMkLst>
            <pc:docMk/>
            <pc:sldMk cId="1341828969" sldId="270"/>
            <ac:spMk id="12" creationId="{A552D75A-B7A6-2B28-9B09-F9B350AC152C}"/>
          </ac:spMkLst>
        </pc:spChg>
        <pc:picChg chg="mod">
          <ac:chgData name="Caroline Prodger" userId="e4ef2e75-b60b-401b-8ebe-291bdcf405f4" providerId="ADAL" clId="{D88386D3-C6F6-4820-BF60-250DF018FACD}" dt="2023-05-15T16:43:19.012" v="2065" actId="1076"/>
          <ac:picMkLst>
            <pc:docMk/>
            <pc:sldMk cId="1341828969" sldId="270"/>
            <ac:picMk id="11" creationId="{EA5095FC-DF2D-5117-89FF-62A4B02E44F5}"/>
          </ac:picMkLst>
        </pc:picChg>
      </pc:sldChg>
      <pc:sldChg chg="delSp modSp mod">
        <pc:chgData name="Caroline Prodger" userId="e4ef2e75-b60b-401b-8ebe-291bdcf405f4" providerId="ADAL" clId="{D88386D3-C6F6-4820-BF60-250DF018FACD}" dt="2023-05-15T16:36:10.416" v="1865" actId="478"/>
        <pc:sldMkLst>
          <pc:docMk/>
          <pc:sldMk cId="712348350" sldId="271"/>
        </pc:sldMkLst>
        <pc:spChg chg="mod">
          <ac:chgData name="Caroline Prodger" userId="e4ef2e75-b60b-401b-8ebe-291bdcf405f4" providerId="ADAL" clId="{D88386D3-C6F6-4820-BF60-250DF018FACD}" dt="2023-05-15T16:30:36.427" v="1703" actId="12"/>
          <ac:spMkLst>
            <pc:docMk/>
            <pc:sldMk cId="712348350" sldId="271"/>
            <ac:spMk id="3" creationId="{5E77EE7E-8CBF-3E35-3CA2-433E93D4282E}"/>
          </ac:spMkLst>
        </pc:spChg>
        <pc:spChg chg="del mod">
          <ac:chgData name="Caroline Prodger" userId="e4ef2e75-b60b-401b-8ebe-291bdcf405f4" providerId="ADAL" clId="{D88386D3-C6F6-4820-BF60-250DF018FACD}" dt="2023-05-15T16:35:57.900" v="1862" actId="478"/>
          <ac:spMkLst>
            <pc:docMk/>
            <pc:sldMk cId="712348350" sldId="271"/>
            <ac:spMk id="4" creationId="{C1B2F559-2EC5-1B5D-066B-E0A8FA96586F}"/>
          </ac:spMkLst>
        </pc:spChg>
        <pc:spChg chg="del mod">
          <ac:chgData name="Caroline Prodger" userId="e4ef2e75-b60b-401b-8ebe-291bdcf405f4" providerId="ADAL" clId="{D88386D3-C6F6-4820-BF60-250DF018FACD}" dt="2023-05-15T16:36:10.416" v="1865" actId="478"/>
          <ac:spMkLst>
            <pc:docMk/>
            <pc:sldMk cId="712348350" sldId="271"/>
            <ac:spMk id="7" creationId="{A9B7A7AB-1C9B-56BE-B7DD-EAB92A6A5723}"/>
          </ac:spMkLst>
        </pc:spChg>
        <pc:spChg chg="del">
          <ac:chgData name="Caroline Prodger" userId="e4ef2e75-b60b-401b-8ebe-291bdcf405f4" providerId="ADAL" clId="{D88386D3-C6F6-4820-BF60-250DF018FACD}" dt="2023-05-15T16:36:07.288" v="1863" actId="478"/>
          <ac:spMkLst>
            <pc:docMk/>
            <pc:sldMk cId="712348350" sldId="271"/>
            <ac:spMk id="10" creationId="{19C48110-D6F8-B35B-3E54-E162A573D7C1}"/>
          </ac:spMkLst>
        </pc:spChg>
        <pc:picChg chg="mod">
          <ac:chgData name="Caroline Prodger" userId="e4ef2e75-b60b-401b-8ebe-291bdcf405f4" providerId="ADAL" clId="{D88386D3-C6F6-4820-BF60-250DF018FACD}" dt="2023-05-15T16:30:09.304" v="1698" actId="1076"/>
          <ac:picMkLst>
            <pc:docMk/>
            <pc:sldMk cId="712348350" sldId="271"/>
            <ac:picMk id="11" creationId="{244C7272-5398-8CBF-4AFC-E28B420CEF78}"/>
          </ac:picMkLst>
        </pc:picChg>
      </pc:sldChg>
      <pc:sldChg chg="delSp modSp mod">
        <pc:chgData name="Caroline Prodger" userId="e4ef2e75-b60b-401b-8ebe-291bdcf405f4" providerId="ADAL" clId="{D88386D3-C6F6-4820-BF60-250DF018FACD}" dt="2023-05-15T16:48:44.426" v="2250" actId="478"/>
        <pc:sldMkLst>
          <pc:docMk/>
          <pc:sldMk cId="3544335" sldId="272"/>
        </pc:sldMkLst>
        <pc:spChg chg="mod">
          <ac:chgData name="Caroline Prodger" userId="e4ef2e75-b60b-401b-8ebe-291bdcf405f4" providerId="ADAL" clId="{D88386D3-C6F6-4820-BF60-250DF018FACD}" dt="2023-05-15T16:45:09.209" v="2211" actId="20577"/>
          <ac:spMkLst>
            <pc:docMk/>
            <pc:sldMk cId="3544335" sldId="272"/>
            <ac:spMk id="3" creationId="{5E77EE7E-8CBF-3E35-3CA2-433E93D4282E}"/>
          </ac:spMkLst>
        </pc:spChg>
        <pc:spChg chg="del mod">
          <ac:chgData name="Caroline Prodger" userId="e4ef2e75-b60b-401b-8ebe-291bdcf405f4" providerId="ADAL" clId="{D88386D3-C6F6-4820-BF60-250DF018FACD}" dt="2023-05-15T16:44:09.145" v="2102" actId="478"/>
          <ac:spMkLst>
            <pc:docMk/>
            <pc:sldMk cId="3544335" sldId="272"/>
            <ac:spMk id="4" creationId="{C1B2F559-2EC5-1B5D-066B-E0A8FA96586F}"/>
          </ac:spMkLst>
        </pc:spChg>
        <pc:spChg chg="del">
          <ac:chgData name="Caroline Prodger" userId="e4ef2e75-b60b-401b-8ebe-291bdcf405f4" providerId="ADAL" clId="{D88386D3-C6F6-4820-BF60-250DF018FACD}" dt="2023-05-15T16:48:44.426" v="2250" actId="478"/>
          <ac:spMkLst>
            <pc:docMk/>
            <pc:sldMk cId="3544335" sldId="272"/>
            <ac:spMk id="7" creationId="{A9B7A7AB-1C9B-56BE-B7DD-EAB92A6A5723}"/>
          </ac:spMkLst>
        </pc:spChg>
        <pc:spChg chg="del">
          <ac:chgData name="Caroline Prodger" userId="e4ef2e75-b60b-401b-8ebe-291bdcf405f4" providerId="ADAL" clId="{D88386D3-C6F6-4820-BF60-250DF018FACD}" dt="2023-05-15T16:48:41.304" v="2249" actId="478"/>
          <ac:spMkLst>
            <pc:docMk/>
            <pc:sldMk cId="3544335" sldId="272"/>
            <ac:spMk id="10" creationId="{19C48110-D6F8-B35B-3E54-E162A573D7C1}"/>
          </ac:spMkLst>
        </pc:spChg>
        <pc:picChg chg="mod">
          <ac:chgData name="Caroline Prodger" userId="e4ef2e75-b60b-401b-8ebe-291bdcf405f4" providerId="ADAL" clId="{D88386D3-C6F6-4820-BF60-250DF018FACD}" dt="2023-05-15T16:45:20.388" v="2213" actId="1076"/>
          <ac:picMkLst>
            <pc:docMk/>
            <pc:sldMk cId="3544335" sldId="272"/>
            <ac:picMk id="11" creationId="{5C481E0B-7CB1-7E7D-112D-FBE13D9B6234}"/>
          </ac:picMkLst>
        </pc:picChg>
      </pc:sldChg>
      <pc:sldChg chg="delSp modSp mod addCm modCm">
        <pc:chgData name="Caroline Prodger" userId="e4ef2e75-b60b-401b-8ebe-291bdcf405f4" providerId="ADAL" clId="{D88386D3-C6F6-4820-BF60-250DF018FACD}" dt="2023-05-16T17:46:02.044" v="2760"/>
        <pc:sldMkLst>
          <pc:docMk/>
          <pc:sldMk cId="2973947038" sldId="273"/>
        </pc:sldMkLst>
        <pc:spChg chg="mod">
          <ac:chgData name="Caroline Prodger" userId="e4ef2e75-b60b-401b-8ebe-291bdcf405f4" providerId="ADAL" clId="{D88386D3-C6F6-4820-BF60-250DF018FACD}" dt="2023-05-15T16:46:25.009" v="2231" actId="20577"/>
          <ac:spMkLst>
            <pc:docMk/>
            <pc:sldMk cId="2973947038" sldId="273"/>
            <ac:spMk id="2" creationId="{E8BB17A9-5F82-84BC-2FFE-66988B672869}"/>
          </ac:spMkLst>
        </pc:spChg>
        <pc:spChg chg="mod">
          <ac:chgData name="Caroline Prodger" userId="e4ef2e75-b60b-401b-8ebe-291bdcf405f4" providerId="ADAL" clId="{D88386D3-C6F6-4820-BF60-250DF018FACD}" dt="2023-05-15T16:47:04.089" v="2242" actId="27636"/>
          <ac:spMkLst>
            <pc:docMk/>
            <pc:sldMk cId="2973947038" sldId="273"/>
            <ac:spMk id="3" creationId="{5E77EE7E-8CBF-3E35-3CA2-433E93D4282E}"/>
          </ac:spMkLst>
        </pc:spChg>
        <pc:spChg chg="del mod">
          <ac:chgData name="Caroline Prodger" userId="e4ef2e75-b60b-401b-8ebe-291bdcf405f4" providerId="ADAL" clId="{D88386D3-C6F6-4820-BF60-250DF018FACD}" dt="2023-05-15T16:45:36.758" v="2215" actId="478"/>
          <ac:spMkLst>
            <pc:docMk/>
            <pc:sldMk cId="2973947038" sldId="273"/>
            <ac:spMk id="4" creationId="{C1B2F559-2EC5-1B5D-066B-E0A8FA96586F}"/>
          </ac:spMkLst>
        </pc:spChg>
        <pc:spChg chg="del">
          <ac:chgData name="Caroline Prodger" userId="e4ef2e75-b60b-401b-8ebe-291bdcf405f4" providerId="ADAL" clId="{D88386D3-C6F6-4820-BF60-250DF018FACD}" dt="2023-05-15T16:48:34.611" v="2248" actId="478"/>
          <ac:spMkLst>
            <pc:docMk/>
            <pc:sldMk cId="2973947038" sldId="273"/>
            <ac:spMk id="7" creationId="{A9B7A7AB-1C9B-56BE-B7DD-EAB92A6A5723}"/>
          </ac:spMkLst>
        </pc:spChg>
        <pc:spChg chg="del">
          <ac:chgData name="Caroline Prodger" userId="e4ef2e75-b60b-401b-8ebe-291bdcf405f4" providerId="ADAL" clId="{D88386D3-C6F6-4820-BF60-250DF018FACD}" dt="2023-05-15T16:48:31.205" v="2247" actId="478"/>
          <ac:spMkLst>
            <pc:docMk/>
            <pc:sldMk cId="2973947038" sldId="273"/>
            <ac:spMk id="10" creationId="{19C48110-D6F8-B35B-3E54-E162A573D7C1}"/>
          </ac:spMkLst>
        </pc:spChg>
        <pc:extLst>
          <p:ext xmlns:p="http://schemas.openxmlformats.org/presentationml/2006/main" uri="{D6D511B9-2390-475A-947B-AFAB55BFBCF1}">
            <pc226:cmChg xmlns:pc226="http://schemas.microsoft.com/office/powerpoint/2022/06/main/command" chg="add mod">
              <pc226:chgData name="Caroline Prodger" userId="e4ef2e75-b60b-401b-8ebe-291bdcf405f4" providerId="ADAL" clId="{D88386D3-C6F6-4820-BF60-250DF018FACD}" dt="2023-05-16T17:46:02.044" v="2760"/>
              <pc2:cmMkLst xmlns:pc2="http://schemas.microsoft.com/office/powerpoint/2019/9/main/command">
                <pc:docMk/>
                <pc:sldMk cId="2973947038" sldId="273"/>
                <pc2:cmMk id="{1B12E73D-346B-4EE4-93C6-9C8946512050}"/>
              </pc2:cmMkLst>
            </pc226:cmChg>
          </p:ext>
        </pc:extLst>
      </pc:sldChg>
      <pc:sldChg chg="delSp modSp mod">
        <pc:chgData name="Caroline Prodger" userId="e4ef2e75-b60b-401b-8ebe-291bdcf405f4" providerId="ADAL" clId="{D88386D3-C6F6-4820-BF60-250DF018FACD}" dt="2023-05-15T16:52:07.590" v="2318" actId="478"/>
        <pc:sldMkLst>
          <pc:docMk/>
          <pc:sldMk cId="3236036206" sldId="274"/>
        </pc:sldMkLst>
        <pc:spChg chg="mod">
          <ac:chgData name="Caroline Prodger" userId="e4ef2e75-b60b-401b-8ebe-291bdcf405f4" providerId="ADAL" clId="{D88386D3-C6F6-4820-BF60-250DF018FACD}" dt="2023-05-15T16:51:47.390" v="2314" actId="20577"/>
          <ac:spMkLst>
            <pc:docMk/>
            <pc:sldMk cId="3236036206" sldId="274"/>
            <ac:spMk id="2" creationId="{E8BB17A9-5F82-84BC-2FFE-66988B672869}"/>
          </ac:spMkLst>
        </pc:spChg>
        <pc:spChg chg="mod">
          <ac:chgData name="Caroline Prodger" userId="e4ef2e75-b60b-401b-8ebe-291bdcf405f4" providerId="ADAL" clId="{D88386D3-C6F6-4820-BF60-250DF018FACD}" dt="2023-05-15T16:47:33.248" v="2244" actId="12"/>
          <ac:spMkLst>
            <pc:docMk/>
            <pc:sldMk cId="3236036206" sldId="274"/>
            <ac:spMk id="3" creationId="{5E77EE7E-8CBF-3E35-3CA2-433E93D4282E}"/>
          </ac:spMkLst>
        </pc:spChg>
        <pc:spChg chg="del mod">
          <ac:chgData name="Caroline Prodger" userId="e4ef2e75-b60b-401b-8ebe-291bdcf405f4" providerId="ADAL" clId="{D88386D3-C6F6-4820-BF60-250DF018FACD}" dt="2023-05-15T16:45:44.522" v="2217" actId="478"/>
          <ac:spMkLst>
            <pc:docMk/>
            <pc:sldMk cId="3236036206" sldId="274"/>
            <ac:spMk id="4" creationId="{C1B2F559-2EC5-1B5D-066B-E0A8FA96586F}"/>
          </ac:spMkLst>
        </pc:spChg>
        <pc:spChg chg="del">
          <ac:chgData name="Caroline Prodger" userId="e4ef2e75-b60b-401b-8ebe-291bdcf405f4" providerId="ADAL" clId="{D88386D3-C6F6-4820-BF60-250DF018FACD}" dt="2023-05-15T16:52:07.590" v="2318" actId="478"/>
          <ac:spMkLst>
            <pc:docMk/>
            <pc:sldMk cId="3236036206" sldId="274"/>
            <ac:spMk id="7" creationId="{A9B7A7AB-1C9B-56BE-B7DD-EAB92A6A5723}"/>
          </ac:spMkLst>
        </pc:spChg>
        <pc:spChg chg="del">
          <ac:chgData name="Caroline Prodger" userId="e4ef2e75-b60b-401b-8ebe-291bdcf405f4" providerId="ADAL" clId="{D88386D3-C6F6-4820-BF60-250DF018FACD}" dt="2023-05-15T16:52:04.163" v="2317" actId="478"/>
          <ac:spMkLst>
            <pc:docMk/>
            <pc:sldMk cId="3236036206" sldId="274"/>
            <ac:spMk id="10" creationId="{19C48110-D6F8-B35B-3E54-E162A573D7C1}"/>
          </ac:spMkLst>
        </pc:spChg>
      </pc:sldChg>
      <pc:sldChg chg="delSp modSp mod">
        <pc:chgData name="Caroline Prodger" userId="e4ef2e75-b60b-401b-8ebe-291bdcf405f4" providerId="ADAL" clId="{D88386D3-C6F6-4820-BF60-250DF018FACD}" dt="2023-05-15T16:52:22.921" v="2322" actId="478"/>
        <pc:sldMkLst>
          <pc:docMk/>
          <pc:sldMk cId="105541692" sldId="276"/>
        </pc:sldMkLst>
        <pc:spChg chg="mod">
          <ac:chgData name="Caroline Prodger" userId="e4ef2e75-b60b-401b-8ebe-291bdcf405f4" providerId="ADAL" clId="{D88386D3-C6F6-4820-BF60-250DF018FACD}" dt="2023-05-15T16:52:18.944" v="2320"/>
          <ac:spMkLst>
            <pc:docMk/>
            <pc:sldMk cId="105541692" sldId="276"/>
            <ac:spMk id="2" creationId="{E8BB17A9-5F82-84BC-2FFE-66988B672869}"/>
          </ac:spMkLst>
        </pc:spChg>
        <pc:spChg chg="mod">
          <ac:chgData name="Caroline Prodger" userId="e4ef2e75-b60b-401b-8ebe-291bdcf405f4" providerId="ADAL" clId="{D88386D3-C6F6-4820-BF60-250DF018FACD}" dt="2023-05-15T16:50:58.370" v="2294" actId="20577"/>
          <ac:spMkLst>
            <pc:docMk/>
            <pc:sldMk cId="105541692" sldId="276"/>
            <ac:spMk id="3" creationId="{5E77EE7E-8CBF-3E35-3CA2-433E93D4282E}"/>
          </ac:spMkLst>
        </pc:spChg>
        <pc:spChg chg="del">
          <ac:chgData name="Caroline Prodger" userId="e4ef2e75-b60b-401b-8ebe-291bdcf405f4" providerId="ADAL" clId="{D88386D3-C6F6-4820-BF60-250DF018FACD}" dt="2023-05-15T16:48:23.472" v="2246" actId="478"/>
          <ac:spMkLst>
            <pc:docMk/>
            <pc:sldMk cId="105541692" sldId="276"/>
            <ac:spMk id="4" creationId="{C1B2F559-2EC5-1B5D-066B-E0A8FA96586F}"/>
          </ac:spMkLst>
        </pc:spChg>
        <pc:spChg chg="del mod">
          <ac:chgData name="Caroline Prodger" userId="e4ef2e75-b60b-401b-8ebe-291bdcf405f4" providerId="ADAL" clId="{D88386D3-C6F6-4820-BF60-250DF018FACD}" dt="2023-05-15T16:52:22.921" v="2322" actId="478"/>
          <ac:spMkLst>
            <pc:docMk/>
            <pc:sldMk cId="105541692" sldId="276"/>
            <ac:spMk id="7" creationId="{A9B7A7AB-1C9B-56BE-B7DD-EAB92A6A5723}"/>
          </ac:spMkLst>
        </pc:spChg>
        <pc:spChg chg="del">
          <ac:chgData name="Caroline Prodger" userId="e4ef2e75-b60b-401b-8ebe-291bdcf405f4" providerId="ADAL" clId="{D88386D3-C6F6-4820-BF60-250DF018FACD}" dt="2023-05-15T16:52:13.331" v="2319" actId="478"/>
          <ac:spMkLst>
            <pc:docMk/>
            <pc:sldMk cId="105541692" sldId="276"/>
            <ac:spMk id="10" creationId="{19C48110-D6F8-B35B-3E54-E162A573D7C1}"/>
          </ac:spMkLst>
        </pc:spChg>
      </pc:sldChg>
      <pc:sldChg chg="delSp modSp mod">
        <pc:chgData name="Caroline Prodger" userId="e4ef2e75-b60b-401b-8ebe-291bdcf405f4" providerId="ADAL" clId="{D88386D3-C6F6-4820-BF60-250DF018FACD}" dt="2023-05-15T16:52:43.268" v="2327" actId="478"/>
        <pc:sldMkLst>
          <pc:docMk/>
          <pc:sldMk cId="2649148433" sldId="277"/>
        </pc:sldMkLst>
        <pc:spChg chg="mod">
          <ac:chgData name="Caroline Prodger" userId="e4ef2e75-b60b-401b-8ebe-291bdcf405f4" providerId="ADAL" clId="{D88386D3-C6F6-4820-BF60-250DF018FACD}" dt="2023-05-15T16:52:28.219" v="2323"/>
          <ac:spMkLst>
            <pc:docMk/>
            <pc:sldMk cId="2649148433" sldId="277"/>
            <ac:spMk id="2" creationId="{E8BB17A9-5F82-84BC-2FFE-66988B672869}"/>
          </ac:spMkLst>
        </pc:spChg>
        <pc:spChg chg="mod">
          <ac:chgData name="Caroline Prodger" userId="e4ef2e75-b60b-401b-8ebe-291bdcf405f4" providerId="ADAL" clId="{D88386D3-C6F6-4820-BF60-250DF018FACD}" dt="2023-05-15T16:51:27.345" v="2297" actId="255"/>
          <ac:spMkLst>
            <pc:docMk/>
            <pc:sldMk cId="2649148433" sldId="277"/>
            <ac:spMk id="3" creationId="{5E77EE7E-8CBF-3E35-3CA2-433E93D4282E}"/>
          </ac:spMkLst>
        </pc:spChg>
        <pc:spChg chg="del">
          <ac:chgData name="Caroline Prodger" userId="e4ef2e75-b60b-401b-8ebe-291bdcf405f4" providerId="ADAL" clId="{D88386D3-C6F6-4820-BF60-250DF018FACD}" dt="2023-05-15T16:51:30.293" v="2298" actId="478"/>
          <ac:spMkLst>
            <pc:docMk/>
            <pc:sldMk cId="2649148433" sldId="277"/>
            <ac:spMk id="4" creationId="{C1B2F559-2EC5-1B5D-066B-E0A8FA96586F}"/>
          </ac:spMkLst>
        </pc:spChg>
        <pc:spChg chg="del mod">
          <ac:chgData name="Caroline Prodger" userId="e4ef2e75-b60b-401b-8ebe-291bdcf405f4" providerId="ADAL" clId="{D88386D3-C6F6-4820-BF60-250DF018FACD}" dt="2023-05-15T16:52:43.268" v="2327" actId="478"/>
          <ac:spMkLst>
            <pc:docMk/>
            <pc:sldMk cId="2649148433" sldId="277"/>
            <ac:spMk id="7" creationId="{A9B7A7AB-1C9B-56BE-B7DD-EAB92A6A5723}"/>
          </ac:spMkLst>
        </pc:spChg>
        <pc:spChg chg="del mod">
          <ac:chgData name="Caroline Prodger" userId="e4ef2e75-b60b-401b-8ebe-291bdcf405f4" providerId="ADAL" clId="{D88386D3-C6F6-4820-BF60-250DF018FACD}" dt="2023-05-15T16:52:34.549" v="2325" actId="478"/>
          <ac:spMkLst>
            <pc:docMk/>
            <pc:sldMk cId="2649148433" sldId="277"/>
            <ac:spMk id="10" creationId="{19C48110-D6F8-B35B-3E54-E162A573D7C1}"/>
          </ac:spMkLst>
        </pc:spChg>
      </pc:sldChg>
      <pc:sldChg chg="addSp delSp modSp mod">
        <pc:chgData name="Caroline Prodger" userId="e4ef2e75-b60b-401b-8ebe-291bdcf405f4" providerId="ADAL" clId="{D88386D3-C6F6-4820-BF60-250DF018FACD}" dt="2023-05-16T16:48:55.127" v="2759" actId="20577"/>
        <pc:sldMkLst>
          <pc:docMk/>
          <pc:sldMk cId="835280385" sldId="278"/>
        </pc:sldMkLst>
        <pc:spChg chg="mod">
          <ac:chgData name="Caroline Prodger" userId="e4ef2e75-b60b-401b-8ebe-291bdcf405f4" providerId="ADAL" clId="{D88386D3-C6F6-4820-BF60-250DF018FACD}" dt="2023-05-16T16:46:52.317" v="2695" actId="1076"/>
          <ac:spMkLst>
            <pc:docMk/>
            <pc:sldMk cId="835280385" sldId="278"/>
            <ac:spMk id="3" creationId="{5E77EE7E-8CBF-3E35-3CA2-433E93D4282E}"/>
          </ac:spMkLst>
        </pc:spChg>
        <pc:spChg chg="del">
          <ac:chgData name="Caroline Prodger" userId="e4ef2e75-b60b-401b-8ebe-291bdcf405f4" providerId="ADAL" clId="{D88386D3-C6F6-4820-BF60-250DF018FACD}" dt="2023-05-15T16:52:50.350" v="2328" actId="478"/>
          <ac:spMkLst>
            <pc:docMk/>
            <pc:sldMk cId="835280385" sldId="278"/>
            <ac:spMk id="4" creationId="{C1B2F559-2EC5-1B5D-066B-E0A8FA96586F}"/>
          </ac:spMkLst>
        </pc:spChg>
        <pc:spChg chg="add mod">
          <ac:chgData name="Caroline Prodger" userId="e4ef2e75-b60b-401b-8ebe-291bdcf405f4" providerId="ADAL" clId="{D88386D3-C6F6-4820-BF60-250DF018FACD}" dt="2023-05-16T16:48:55.127" v="2759" actId="20577"/>
          <ac:spMkLst>
            <pc:docMk/>
            <pc:sldMk cId="835280385" sldId="278"/>
            <ac:spMk id="9" creationId="{C426279E-D9C9-867C-57A8-45BE7A4F5F88}"/>
          </ac:spMkLst>
        </pc:spChg>
        <pc:picChg chg="mod">
          <ac:chgData name="Caroline Prodger" userId="e4ef2e75-b60b-401b-8ebe-291bdcf405f4" providerId="ADAL" clId="{D88386D3-C6F6-4820-BF60-250DF018FACD}" dt="2023-05-16T16:48:47.429" v="2747" actId="1076"/>
          <ac:picMkLst>
            <pc:docMk/>
            <pc:sldMk cId="835280385" sldId="278"/>
            <ac:picMk id="11" creationId="{2B1B61B2-7F15-3AE7-3D0B-D1A6C73BAB36}"/>
          </ac:picMkLst>
        </pc:picChg>
      </pc:sldChg>
      <pc:sldChg chg="delSp modSp mod">
        <pc:chgData name="Caroline Prodger" userId="e4ef2e75-b60b-401b-8ebe-291bdcf405f4" providerId="ADAL" clId="{D88386D3-C6F6-4820-BF60-250DF018FACD}" dt="2023-05-15T16:57:21.159" v="2674" actId="20577"/>
        <pc:sldMkLst>
          <pc:docMk/>
          <pc:sldMk cId="55392592" sldId="279"/>
        </pc:sldMkLst>
        <pc:spChg chg="mod">
          <ac:chgData name="Caroline Prodger" userId="e4ef2e75-b60b-401b-8ebe-291bdcf405f4" providerId="ADAL" clId="{D88386D3-C6F6-4820-BF60-250DF018FACD}" dt="2023-05-15T16:53:39.418" v="2350" actId="20577"/>
          <ac:spMkLst>
            <pc:docMk/>
            <pc:sldMk cId="55392592" sldId="279"/>
            <ac:spMk id="2" creationId="{E8BB17A9-5F82-84BC-2FFE-66988B672869}"/>
          </ac:spMkLst>
        </pc:spChg>
        <pc:spChg chg="mod">
          <ac:chgData name="Caroline Prodger" userId="e4ef2e75-b60b-401b-8ebe-291bdcf405f4" providerId="ADAL" clId="{D88386D3-C6F6-4820-BF60-250DF018FACD}" dt="2023-05-15T16:57:21.159" v="2674" actId="20577"/>
          <ac:spMkLst>
            <pc:docMk/>
            <pc:sldMk cId="55392592" sldId="279"/>
            <ac:spMk id="3" creationId="{5E77EE7E-8CBF-3E35-3CA2-433E93D4282E}"/>
          </ac:spMkLst>
        </pc:spChg>
        <pc:spChg chg="del">
          <ac:chgData name="Caroline Prodger" userId="e4ef2e75-b60b-401b-8ebe-291bdcf405f4" providerId="ADAL" clId="{D88386D3-C6F6-4820-BF60-250DF018FACD}" dt="2023-05-15T16:53:16.874" v="2336" actId="478"/>
          <ac:spMkLst>
            <pc:docMk/>
            <pc:sldMk cId="55392592" sldId="279"/>
            <ac:spMk id="4" creationId="{C1B2F559-2EC5-1B5D-066B-E0A8FA96586F}"/>
          </ac:spMkLst>
        </pc:spChg>
        <pc:spChg chg="del mod">
          <ac:chgData name="Caroline Prodger" userId="e4ef2e75-b60b-401b-8ebe-291bdcf405f4" providerId="ADAL" clId="{D88386D3-C6F6-4820-BF60-250DF018FACD}" dt="2023-05-15T16:56:20.566" v="2632" actId="478"/>
          <ac:spMkLst>
            <pc:docMk/>
            <pc:sldMk cId="55392592" sldId="279"/>
            <ac:spMk id="7" creationId="{A9B7A7AB-1C9B-56BE-B7DD-EAB92A6A5723}"/>
          </ac:spMkLst>
        </pc:spChg>
        <pc:spChg chg="del">
          <ac:chgData name="Caroline Prodger" userId="e4ef2e75-b60b-401b-8ebe-291bdcf405f4" providerId="ADAL" clId="{D88386D3-C6F6-4820-BF60-250DF018FACD}" dt="2023-05-15T16:56:16.318" v="2630" actId="478"/>
          <ac:spMkLst>
            <pc:docMk/>
            <pc:sldMk cId="55392592" sldId="279"/>
            <ac:spMk id="10" creationId="{19C48110-D6F8-B35B-3E54-E162A573D7C1}"/>
          </ac:spMkLst>
        </pc:spChg>
      </pc:sldChg>
      <pc:sldChg chg="delSp modSp mod">
        <pc:chgData name="Caroline Prodger" userId="e4ef2e75-b60b-401b-8ebe-291bdcf405f4" providerId="ADAL" clId="{D88386D3-C6F6-4820-BF60-250DF018FACD}" dt="2023-05-15T16:58:37.950" v="2684" actId="20577"/>
        <pc:sldMkLst>
          <pc:docMk/>
          <pc:sldMk cId="3472217976" sldId="280"/>
        </pc:sldMkLst>
        <pc:spChg chg="mod">
          <ac:chgData name="Caroline Prodger" userId="e4ef2e75-b60b-401b-8ebe-291bdcf405f4" providerId="ADAL" clId="{D88386D3-C6F6-4820-BF60-250DF018FACD}" dt="2023-05-15T16:58:37.950" v="2684" actId="20577"/>
          <ac:spMkLst>
            <pc:docMk/>
            <pc:sldMk cId="3472217976" sldId="280"/>
            <ac:spMk id="3" creationId="{5E77EE7E-8CBF-3E35-3CA2-433E93D4282E}"/>
          </ac:spMkLst>
        </pc:spChg>
        <pc:spChg chg="del mod">
          <ac:chgData name="Caroline Prodger" userId="e4ef2e75-b60b-401b-8ebe-291bdcf405f4" providerId="ADAL" clId="{D88386D3-C6F6-4820-BF60-250DF018FACD}" dt="2023-05-15T16:58:04.416" v="2676" actId="478"/>
          <ac:spMkLst>
            <pc:docMk/>
            <pc:sldMk cId="3472217976" sldId="280"/>
            <ac:spMk id="4" creationId="{C1B2F559-2EC5-1B5D-066B-E0A8FA96586F}"/>
          </ac:spMkLst>
        </pc:spChg>
        <pc:spChg chg="del">
          <ac:chgData name="Caroline Prodger" userId="e4ef2e75-b60b-401b-8ebe-291bdcf405f4" providerId="ADAL" clId="{D88386D3-C6F6-4820-BF60-250DF018FACD}" dt="2023-05-15T16:58:09.610" v="2677" actId="478"/>
          <ac:spMkLst>
            <pc:docMk/>
            <pc:sldMk cId="3472217976" sldId="280"/>
            <ac:spMk id="10" creationId="{19C48110-D6F8-B35B-3E54-E162A573D7C1}"/>
          </ac:spMkLst>
        </pc:spChg>
        <pc:picChg chg="mod">
          <ac:chgData name="Caroline Prodger" userId="e4ef2e75-b60b-401b-8ebe-291bdcf405f4" providerId="ADAL" clId="{D88386D3-C6F6-4820-BF60-250DF018FACD}" dt="2023-05-15T16:58:27.680" v="2683" actId="1076"/>
          <ac:picMkLst>
            <pc:docMk/>
            <pc:sldMk cId="3472217976" sldId="280"/>
            <ac:picMk id="11" creationId="{E679DDCE-A309-55CB-9723-50623C0332E7}"/>
          </ac:picMkLst>
        </pc:picChg>
      </pc:sldChg>
      <pc:sldChg chg="new del">
        <pc:chgData name="Caroline Prodger" userId="e4ef2e75-b60b-401b-8ebe-291bdcf405f4" providerId="ADAL" clId="{D88386D3-C6F6-4820-BF60-250DF018FACD}" dt="2023-05-15T15:50:15.830" v="99" actId="680"/>
        <pc:sldMkLst>
          <pc:docMk/>
          <pc:sldMk cId="428620452" sldId="281"/>
        </pc:sldMkLst>
      </pc:sldChg>
      <pc:sldChg chg="delSp modSp add mod">
        <pc:chgData name="Caroline Prodger" userId="e4ef2e75-b60b-401b-8ebe-291bdcf405f4" providerId="ADAL" clId="{D88386D3-C6F6-4820-BF60-250DF018FACD}" dt="2023-05-15T16:36:42.324" v="1869" actId="478"/>
        <pc:sldMkLst>
          <pc:docMk/>
          <pc:sldMk cId="2749921531" sldId="281"/>
        </pc:sldMkLst>
        <pc:spChg chg="mod">
          <ac:chgData name="Caroline Prodger" userId="e4ef2e75-b60b-401b-8ebe-291bdcf405f4" providerId="ADAL" clId="{D88386D3-C6F6-4820-BF60-250DF018FACD}" dt="2023-05-15T16:13:48.967" v="1356" actId="20577"/>
          <ac:spMkLst>
            <pc:docMk/>
            <pc:sldMk cId="2749921531" sldId="281"/>
            <ac:spMk id="3" creationId="{5E77EE7E-8CBF-3E35-3CA2-433E93D4282E}"/>
          </ac:spMkLst>
        </pc:spChg>
        <pc:spChg chg="del">
          <ac:chgData name="Caroline Prodger" userId="e4ef2e75-b60b-401b-8ebe-291bdcf405f4" providerId="ADAL" clId="{D88386D3-C6F6-4820-BF60-250DF018FACD}" dt="2023-05-15T16:36:42.324" v="1869" actId="478"/>
          <ac:spMkLst>
            <pc:docMk/>
            <pc:sldMk cId="2749921531" sldId="281"/>
            <ac:spMk id="7" creationId="{A9B7A7AB-1C9B-56BE-B7DD-EAB92A6A5723}"/>
          </ac:spMkLst>
        </pc:spChg>
      </pc:sldChg>
      <pc:sldChg chg="delSp modSp add mod modNotesTx">
        <pc:chgData name="Caroline Prodger" userId="e4ef2e75-b60b-401b-8ebe-291bdcf405f4" providerId="ADAL" clId="{D88386D3-C6F6-4820-BF60-250DF018FACD}" dt="2023-05-15T16:36:47.414" v="1870" actId="478"/>
        <pc:sldMkLst>
          <pc:docMk/>
          <pc:sldMk cId="2505738377" sldId="282"/>
        </pc:sldMkLst>
        <pc:spChg chg="mod">
          <ac:chgData name="Caroline Prodger" userId="e4ef2e75-b60b-401b-8ebe-291bdcf405f4" providerId="ADAL" clId="{D88386D3-C6F6-4820-BF60-250DF018FACD}" dt="2023-05-15T15:57:30.890" v="467" actId="20577"/>
          <ac:spMkLst>
            <pc:docMk/>
            <pc:sldMk cId="2505738377" sldId="282"/>
            <ac:spMk id="2" creationId="{E8BB17A9-5F82-84BC-2FFE-66988B672869}"/>
          </ac:spMkLst>
        </pc:spChg>
        <pc:spChg chg="mod">
          <ac:chgData name="Caroline Prodger" userId="e4ef2e75-b60b-401b-8ebe-291bdcf405f4" providerId="ADAL" clId="{D88386D3-C6F6-4820-BF60-250DF018FACD}" dt="2023-05-15T16:28:30.797" v="1694" actId="20577"/>
          <ac:spMkLst>
            <pc:docMk/>
            <pc:sldMk cId="2505738377" sldId="282"/>
            <ac:spMk id="3" creationId="{5E77EE7E-8CBF-3E35-3CA2-433E93D4282E}"/>
          </ac:spMkLst>
        </pc:spChg>
        <pc:spChg chg="del">
          <ac:chgData name="Caroline Prodger" userId="e4ef2e75-b60b-401b-8ebe-291bdcf405f4" providerId="ADAL" clId="{D88386D3-C6F6-4820-BF60-250DF018FACD}" dt="2023-05-15T16:36:47.414" v="1870" actId="478"/>
          <ac:spMkLst>
            <pc:docMk/>
            <pc:sldMk cId="2505738377" sldId="282"/>
            <ac:spMk id="7" creationId="{A9B7A7AB-1C9B-56BE-B7DD-EAB92A6A5723}"/>
          </ac:spMkLst>
        </pc:spChg>
        <pc:picChg chg="del">
          <ac:chgData name="Caroline Prodger" userId="e4ef2e75-b60b-401b-8ebe-291bdcf405f4" providerId="ADAL" clId="{D88386D3-C6F6-4820-BF60-250DF018FACD}" dt="2023-05-15T15:59:34.547" v="552" actId="478"/>
          <ac:picMkLst>
            <pc:docMk/>
            <pc:sldMk cId="2505738377" sldId="282"/>
            <ac:picMk id="11" creationId="{E720946E-7BD0-D096-ED9A-1326F038667C}"/>
          </ac:picMkLst>
        </pc:picChg>
      </pc:sldChg>
      <pc:sldChg chg="addSp modSp new del mod">
        <pc:chgData name="Caroline Prodger" userId="e4ef2e75-b60b-401b-8ebe-291bdcf405f4" providerId="ADAL" clId="{D88386D3-C6F6-4820-BF60-250DF018FACD}" dt="2023-05-15T16:15:52.575" v="1404" actId="2696"/>
        <pc:sldMkLst>
          <pc:docMk/>
          <pc:sldMk cId="3153994711" sldId="283"/>
        </pc:sldMkLst>
        <pc:spChg chg="mod">
          <ac:chgData name="Caroline Prodger" userId="e4ef2e75-b60b-401b-8ebe-291bdcf405f4" providerId="ADAL" clId="{D88386D3-C6F6-4820-BF60-250DF018FACD}" dt="2023-05-15T15:59:44.872" v="554"/>
          <ac:spMkLst>
            <pc:docMk/>
            <pc:sldMk cId="3153994711" sldId="283"/>
            <ac:spMk id="3" creationId="{6CED5F6E-0A30-FF74-F019-D4BFB474201A}"/>
          </ac:spMkLst>
        </pc:spChg>
        <pc:spChg chg="add mod">
          <ac:chgData name="Caroline Prodger" userId="e4ef2e75-b60b-401b-8ebe-291bdcf405f4" providerId="ADAL" clId="{D88386D3-C6F6-4820-BF60-250DF018FACD}" dt="2023-05-15T16:12:48.516" v="1321" actId="571"/>
          <ac:spMkLst>
            <pc:docMk/>
            <pc:sldMk cId="3153994711" sldId="283"/>
            <ac:spMk id="6" creationId="{0C33F350-B282-252C-2D91-24ADB07A18FA}"/>
          </ac:spMkLst>
        </pc:spChg>
        <pc:spChg chg="add mod">
          <ac:chgData name="Caroline Prodger" userId="e4ef2e75-b60b-401b-8ebe-291bdcf405f4" providerId="ADAL" clId="{D88386D3-C6F6-4820-BF60-250DF018FACD}" dt="2023-05-15T16:12:54.104" v="1322" actId="571"/>
          <ac:spMkLst>
            <pc:docMk/>
            <pc:sldMk cId="3153994711" sldId="283"/>
            <ac:spMk id="7" creationId="{3D348786-C54D-CF85-3907-CBD3F4DAC00F}"/>
          </ac:spMkLst>
        </pc:spChg>
      </pc:sldChg>
      <pc:sldChg chg="addSp delSp modSp add mod modNotesTx">
        <pc:chgData name="Caroline Prodger" userId="e4ef2e75-b60b-401b-8ebe-291bdcf405f4" providerId="ADAL" clId="{D88386D3-C6F6-4820-BF60-250DF018FACD}" dt="2023-05-15T16:36:28.240" v="1867" actId="478"/>
        <pc:sldMkLst>
          <pc:docMk/>
          <pc:sldMk cId="1115156020" sldId="284"/>
        </pc:sldMkLst>
        <pc:spChg chg="mod">
          <ac:chgData name="Caroline Prodger" userId="e4ef2e75-b60b-401b-8ebe-291bdcf405f4" providerId="ADAL" clId="{D88386D3-C6F6-4820-BF60-250DF018FACD}" dt="2023-05-15T16:23:19.423" v="1434" actId="20577"/>
          <ac:spMkLst>
            <pc:docMk/>
            <pc:sldMk cId="1115156020" sldId="284"/>
            <ac:spMk id="2" creationId="{E8BB17A9-5F82-84BC-2FFE-66988B672869}"/>
          </ac:spMkLst>
        </pc:spChg>
        <pc:spChg chg="del mod">
          <ac:chgData name="Caroline Prodger" userId="e4ef2e75-b60b-401b-8ebe-291bdcf405f4" providerId="ADAL" clId="{D88386D3-C6F6-4820-BF60-250DF018FACD}" dt="2023-05-15T16:13:02.891" v="1324"/>
          <ac:spMkLst>
            <pc:docMk/>
            <pc:sldMk cId="1115156020" sldId="284"/>
            <ac:spMk id="3" creationId="{5E77EE7E-8CBF-3E35-3CA2-433E93D4282E}"/>
          </ac:spMkLst>
        </pc:spChg>
        <pc:spChg chg="add mod">
          <ac:chgData name="Caroline Prodger" userId="e4ef2e75-b60b-401b-8ebe-291bdcf405f4" providerId="ADAL" clId="{D88386D3-C6F6-4820-BF60-250DF018FACD}" dt="2023-05-15T16:29:59.218" v="1696" actId="5793"/>
          <ac:spMkLst>
            <pc:docMk/>
            <pc:sldMk cId="1115156020" sldId="284"/>
            <ac:spMk id="4" creationId="{559EE5E0-43C7-0379-E3AC-C34DD29C82F4}"/>
          </ac:spMkLst>
        </pc:spChg>
        <pc:spChg chg="del mod">
          <ac:chgData name="Caroline Prodger" userId="e4ef2e75-b60b-401b-8ebe-291bdcf405f4" providerId="ADAL" clId="{D88386D3-C6F6-4820-BF60-250DF018FACD}" dt="2023-05-15T16:36:28.240" v="1867" actId="478"/>
          <ac:spMkLst>
            <pc:docMk/>
            <pc:sldMk cId="1115156020" sldId="284"/>
            <ac:spMk id="7" creationId="{A9B7A7AB-1C9B-56BE-B7DD-EAB92A6A5723}"/>
          </ac:spMkLst>
        </pc:spChg>
        <pc:picChg chg="add mod">
          <ac:chgData name="Caroline Prodger" userId="e4ef2e75-b60b-401b-8ebe-291bdcf405f4" providerId="ADAL" clId="{D88386D3-C6F6-4820-BF60-250DF018FACD}" dt="2023-05-15T16:23:15.430" v="1431" actId="1076"/>
          <ac:picMkLst>
            <pc:docMk/>
            <pc:sldMk cId="1115156020" sldId="284"/>
            <ac:picMk id="10" creationId="{39EC715A-DE01-419F-C949-AA31BF37F542}"/>
          </ac:picMkLst>
        </pc:picChg>
      </pc:sldChg>
      <pc:sldChg chg="addSp delSp modSp add mod">
        <pc:chgData name="Caroline Prodger" userId="e4ef2e75-b60b-401b-8ebe-291bdcf405f4" providerId="ADAL" clId="{D88386D3-C6F6-4820-BF60-250DF018FACD}" dt="2023-05-15T16:37:02.489" v="1884" actId="20577"/>
        <pc:sldMkLst>
          <pc:docMk/>
          <pc:sldMk cId="118919476" sldId="285"/>
        </pc:sldMkLst>
        <pc:spChg chg="mod">
          <ac:chgData name="Caroline Prodger" userId="e4ef2e75-b60b-401b-8ebe-291bdcf405f4" providerId="ADAL" clId="{D88386D3-C6F6-4820-BF60-250DF018FACD}" dt="2023-05-15T16:23:54.006" v="1447" actId="20577"/>
          <ac:spMkLst>
            <pc:docMk/>
            <pc:sldMk cId="118919476" sldId="285"/>
            <ac:spMk id="2" creationId="{E8BB17A9-5F82-84BC-2FFE-66988B672869}"/>
          </ac:spMkLst>
        </pc:spChg>
        <pc:spChg chg="mod">
          <ac:chgData name="Caroline Prodger" userId="e4ef2e75-b60b-401b-8ebe-291bdcf405f4" providerId="ADAL" clId="{D88386D3-C6F6-4820-BF60-250DF018FACD}" dt="2023-05-15T16:37:02.489" v="1884" actId="20577"/>
          <ac:spMkLst>
            <pc:docMk/>
            <pc:sldMk cId="118919476" sldId="285"/>
            <ac:spMk id="3" creationId="{5E77EE7E-8CBF-3E35-3CA2-433E93D4282E}"/>
          </ac:spMkLst>
        </pc:spChg>
        <pc:spChg chg="del mod">
          <ac:chgData name="Caroline Prodger" userId="e4ef2e75-b60b-401b-8ebe-291bdcf405f4" providerId="ADAL" clId="{D88386D3-C6F6-4820-BF60-250DF018FACD}" dt="2023-05-15T16:36:55.935" v="1872" actId="478"/>
          <ac:spMkLst>
            <pc:docMk/>
            <pc:sldMk cId="118919476" sldId="285"/>
            <ac:spMk id="7" creationId="{A9B7A7AB-1C9B-56BE-B7DD-EAB92A6A5723}"/>
          </ac:spMkLst>
        </pc:spChg>
        <pc:picChg chg="add mod">
          <ac:chgData name="Caroline Prodger" userId="e4ef2e75-b60b-401b-8ebe-291bdcf405f4" providerId="ADAL" clId="{D88386D3-C6F6-4820-BF60-250DF018FACD}" dt="2023-05-15T16:26:18.673" v="1616" actId="1076"/>
          <ac:picMkLst>
            <pc:docMk/>
            <pc:sldMk cId="118919476" sldId="285"/>
            <ac:picMk id="9" creationId="{CD18E3F2-8C95-AA77-3D6C-67A850BCD5A7}"/>
          </ac:picMkLst>
        </pc:picChg>
      </pc:sldChg>
      <pc:sldChg chg="new del">
        <pc:chgData name="Caroline Prodger" userId="e4ef2e75-b60b-401b-8ebe-291bdcf405f4" providerId="ADAL" clId="{D88386D3-C6F6-4820-BF60-250DF018FACD}" dt="2023-05-15T16:23:37.354" v="1436" actId="2696"/>
        <pc:sldMkLst>
          <pc:docMk/>
          <pc:sldMk cId="1683104975" sldId="285"/>
        </pc:sldMkLst>
      </pc:sldChg>
      <pc:sldChg chg="add del">
        <pc:chgData name="Caroline Prodger" userId="e4ef2e75-b60b-401b-8ebe-291bdcf405f4" providerId="ADAL" clId="{D88386D3-C6F6-4820-BF60-250DF018FACD}" dt="2023-05-15T16:51:52.783" v="2316"/>
        <pc:sldMkLst>
          <pc:docMk/>
          <pc:sldMk cId="1185178698" sldId="286"/>
        </pc:sldMkLst>
      </pc:sldChg>
      <pc:sldChg chg="add del">
        <pc:chgData name="Caroline Prodger" userId="e4ef2e75-b60b-401b-8ebe-291bdcf405f4" providerId="ADAL" clId="{D88386D3-C6F6-4820-BF60-250DF018FACD}" dt="2023-05-15T16:50:33.446" v="2278" actId="2696"/>
        <pc:sldMkLst>
          <pc:docMk/>
          <pc:sldMk cId="1415161644" sldId="286"/>
        </pc:sldMkLst>
      </pc:sldChg>
      <pc:sldChg chg="new del">
        <pc:chgData name="Caroline Prodger" userId="e4ef2e75-b60b-401b-8ebe-291bdcf405f4" providerId="ADAL" clId="{D88386D3-C6F6-4820-BF60-250DF018FACD}" dt="2023-05-15T16:50:22.464" v="2276" actId="2696"/>
        <pc:sldMkLst>
          <pc:docMk/>
          <pc:sldMk cId="1567384977" sldId="286"/>
        </pc:sldMkLst>
      </pc:sldChg>
      <pc:sldMasterChg chg="del delSldLayout">
        <pc:chgData name="Caroline Prodger" userId="e4ef2e75-b60b-401b-8ebe-291bdcf405f4" providerId="ADAL" clId="{D88386D3-C6F6-4820-BF60-250DF018FACD}" dt="2023-05-15T15:41:56.987" v="1" actId="2696"/>
        <pc:sldMasterMkLst>
          <pc:docMk/>
          <pc:sldMasterMk cId="1131502247" sldId="2147483696"/>
        </pc:sldMasterMkLst>
        <pc:sldLayoutChg chg="del">
          <pc:chgData name="Caroline Prodger" userId="e4ef2e75-b60b-401b-8ebe-291bdcf405f4" providerId="ADAL" clId="{D88386D3-C6F6-4820-BF60-250DF018FACD}" dt="2023-05-15T15:41:56.983" v="0" actId="2696"/>
          <pc:sldLayoutMkLst>
            <pc:docMk/>
            <pc:sldMasterMk cId="1131502247" sldId="2147483696"/>
            <pc:sldLayoutMk cId="2014187877" sldId="2147483697"/>
          </pc:sldLayoutMkLst>
        </pc:sldLayoutChg>
      </pc:sldMasterChg>
    </pc:docChg>
  </pc:docChgLst>
  <pc:docChgLst>
    <pc:chgData name="Nicola Duncalf" userId="1630eecf-bbba-4ba4-8228-81399417b780" providerId="ADAL" clId="{00834529-E374-47C1-B1F8-A20439EA438D}"/>
    <pc:docChg chg="undo custSel addSld delSld modSld sldOrd">
      <pc:chgData name="Nicola Duncalf" userId="1630eecf-bbba-4ba4-8228-81399417b780" providerId="ADAL" clId="{00834529-E374-47C1-B1F8-A20439EA438D}" dt="2023-05-02T14:47:33.985" v="907" actId="1076"/>
      <pc:docMkLst>
        <pc:docMk/>
      </pc:docMkLst>
      <pc:sldChg chg="modSp mod">
        <pc:chgData name="Nicola Duncalf" userId="1630eecf-bbba-4ba4-8228-81399417b780" providerId="ADAL" clId="{00834529-E374-47C1-B1F8-A20439EA438D}" dt="2023-05-02T06:38:22.676" v="90" actId="20577"/>
        <pc:sldMkLst>
          <pc:docMk/>
          <pc:sldMk cId="686556453" sldId="257"/>
        </pc:sldMkLst>
        <pc:spChg chg="mod">
          <ac:chgData name="Nicola Duncalf" userId="1630eecf-bbba-4ba4-8228-81399417b780" providerId="ADAL" clId="{00834529-E374-47C1-B1F8-A20439EA438D}" dt="2023-05-02T06:38:22.676" v="90" actId="20577"/>
          <ac:spMkLst>
            <pc:docMk/>
            <pc:sldMk cId="686556453" sldId="257"/>
            <ac:spMk id="48" creationId="{42573040-2986-0D70-637D-37859B326890}"/>
          </ac:spMkLst>
        </pc:spChg>
      </pc:sldChg>
      <pc:sldChg chg="addSp modSp mod">
        <pc:chgData name="Nicola Duncalf" userId="1630eecf-bbba-4ba4-8228-81399417b780" providerId="ADAL" clId="{00834529-E374-47C1-B1F8-A20439EA438D}" dt="2023-05-02T14:45:02.240" v="511" actId="1076"/>
        <pc:sldMkLst>
          <pc:docMk/>
          <pc:sldMk cId="1447221471" sldId="260"/>
        </pc:sldMkLst>
        <pc:spChg chg="mod">
          <ac:chgData name="Nicola Duncalf" userId="1630eecf-bbba-4ba4-8228-81399417b780" providerId="ADAL" clId="{00834529-E374-47C1-B1F8-A20439EA438D}" dt="2023-05-02T14:37:55.263" v="252" actId="20577"/>
          <ac:spMkLst>
            <pc:docMk/>
            <pc:sldMk cId="1447221471" sldId="260"/>
            <ac:spMk id="2" creationId="{E8BB17A9-5F82-84BC-2FFE-66988B672869}"/>
          </ac:spMkLst>
        </pc:spChg>
        <pc:spChg chg="mod">
          <ac:chgData name="Nicola Duncalf" userId="1630eecf-bbba-4ba4-8228-81399417b780" providerId="ADAL" clId="{00834529-E374-47C1-B1F8-A20439EA438D}" dt="2023-05-02T14:38:15.437" v="269" actId="12"/>
          <ac:spMkLst>
            <pc:docMk/>
            <pc:sldMk cId="1447221471" sldId="260"/>
            <ac:spMk id="3" creationId="{5E77EE7E-8CBF-3E35-3CA2-433E93D4282E}"/>
          </ac:spMkLst>
        </pc:spChg>
        <pc:picChg chg="add mod">
          <ac:chgData name="Nicola Duncalf" userId="1630eecf-bbba-4ba4-8228-81399417b780" providerId="ADAL" clId="{00834529-E374-47C1-B1F8-A20439EA438D}" dt="2023-05-02T14:45:02.240" v="511" actId="1076"/>
          <ac:picMkLst>
            <pc:docMk/>
            <pc:sldMk cId="1447221471" sldId="260"/>
            <ac:picMk id="11" creationId="{E720946E-7BD0-D096-ED9A-1326F038667C}"/>
          </ac:picMkLst>
        </pc:picChg>
      </pc:sldChg>
      <pc:sldChg chg="addSp modSp mod">
        <pc:chgData name="Nicola Duncalf" userId="1630eecf-bbba-4ba4-8228-81399417b780" providerId="ADAL" clId="{00834529-E374-47C1-B1F8-A20439EA438D}" dt="2023-05-02T14:45:22.257" v="524" actId="14100"/>
        <pc:sldMkLst>
          <pc:docMk/>
          <pc:sldMk cId="1341828969" sldId="270"/>
        </pc:sldMkLst>
        <pc:spChg chg="mod">
          <ac:chgData name="Nicola Duncalf" userId="1630eecf-bbba-4ba4-8228-81399417b780" providerId="ADAL" clId="{00834529-E374-47C1-B1F8-A20439EA438D}" dt="2023-05-02T14:38:52.386" v="298" actId="20577"/>
          <ac:spMkLst>
            <pc:docMk/>
            <pc:sldMk cId="1341828969" sldId="270"/>
            <ac:spMk id="2" creationId="{E8BB17A9-5F82-84BC-2FFE-66988B672869}"/>
          </ac:spMkLst>
        </pc:spChg>
        <pc:spChg chg="mod">
          <ac:chgData name="Nicola Duncalf" userId="1630eecf-bbba-4ba4-8228-81399417b780" providerId="ADAL" clId="{00834529-E374-47C1-B1F8-A20439EA438D}" dt="2023-05-02T14:39:10.329" v="308" actId="12"/>
          <ac:spMkLst>
            <pc:docMk/>
            <pc:sldMk cId="1341828969" sldId="270"/>
            <ac:spMk id="3" creationId="{5E77EE7E-8CBF-3E35-3CA2-433E93D4282E}"/>
          </ac:spMkLst>
        </pc:spChg>
        <pc:picChg chg="add mod">
          <ac:chgData name="Nicola Duncalf" userId="1630eecf-bbba-4ba4-8228-81399417b780" providerId="ADAL" clId="{00834529-E374-47C1-B1F8-A20439EA438D}" dt="2023-05-02T14:45:22.257" v="524" actId="14100"/>
          <ac:picMkLst>
            <pc:docMk/>
            <pc:sldMk cId="1341828969" sldId="270"/>
            <ac:picMk id="11" creationId="{EA5095FC-DF2D-5117-89FF-62A4B02E44F5}"/>
          </ac:picMkLst>
        </pc:picChg>
      </pc:sldChg>
      <pc:sldChg chg="addSp modSp add mod ord">
        <pc:chgData name="Nicola Duncalf" userId="1630eecf-bbba-4ba4-8228-81399417b780" providerId="ADAL" clId="{00834529-E374-47C1-B1F8-A20439EA438D}" dt="2023-05-02T14:45:12.670" v="518" actId="14100"/>
        <pc:sldMkLst>
          <pc:docMk/>
          <pc:sldMk cId="712348350" sldId="271"/>
        </pc:sldMkLst>
        <pc:spChg chg="mod">
          <ac:chgData name="Nicola Duncalf" userId="1630eecf-bbba-4ba4-8228-81399417b780" providerId="ADAL" clId="{00834529-E374-47C1-B1F8-A20439EA438D}" dt="2023-05-02T14:38:42.488" v="280" actId="12"/>
          <ac:spMkLst>
            <pc:docMk/>
            <pc:sldMk cId="712348350" sldId="271"/>
            <ac:spMk id="3" creationId="{5E77EE7E-8CBF-3E35-3CA2-433E93D4282E}"/>
          </ac:spMkLst>
        </pc:spChg>
        <pc:picChg chg="add mod">
          <ac:chgData name="Nicola Duncalf" userId="1630eecf-bbba-4ba4-8228-81399417b780" providerId="ADAL" clId="{00834529-E374-47C1-B1F8-A20439EA438D}" dt="2023-05-02T14:45:12.670" v="518" actId="14100"/>
          <ac:picMkLst>
            <pc:docMk/>
            <pc:sldMk cId="712348350" sldId="271"/>
            <ac:picMk id="11" creationId="{244C7272-5398-8CBF-4AFC-E28B420CEF78}"/>
          </ac:picMkLst>
        </pc:picChg>
      </pc:sldChg>
      <pc:sldChg chg="addSp modSp add mod">
        <pc:chgData name="Nicola Duncalf" userId="1630eecf-bbba-4ba4-8228-81399417b780" providerId="ADAL" clId="{00834529-E374-47C1-B1F8-A20439EA438D}" dt="2023-05-02T14:45:30.306" v="530" actId="1076"/>
        <pc:sldMkLst>
          <pc:docMk/>
          <pc:sldMk cId="3544335" sldId="272"/>
        </pc:sldMkLst>
        <pc:spChg chg="mod">
          <ac:chgData name="Nicola Duncalf" userId="1630eecf-bbba-4ba4-8228-81399417b780" providerId="ADAL" clId="{00834529-E374-47C1-B1F8-A20439EA438D}" dt="2023-05-02T14:39:18.537" v="342" actId="20577"/>
          <ac:spMkLst>
            <pc:docMk/>
            <pc:sldMk cId="3544335" sldId="272"/>
            <ac:spMk id="2" creationId="{E8BB17A9-5F82-84BC-2FFE-66988B672869}"/>
          </ac:spMkLst>
        </pc:spChg>
        <pc:spChg chg="mod">
          <ac:chgData name="Nicola Duncalf" userId="1630eecf-bbba-4ba4-8228-81399417b780" providerId="ADAL" clId="{00834529-E374-47C1-B1F8-A20439EA438D}" dt="2023-05-02T14:39:25.228" v="343"/>
          <ac:spMkLst>
            <pc:docMk/>
            <pc:sldMk cId="3544335" sldId="272"/>
            <ac:spMk id="3" creationId="{5E77EE7E-8CBF-3E35-3CA2-433E93D4282E}"/>
          </ac:spMkLst>
        </pc:spChg>
        <pc:picChg chg="add mod">
          <ac:chgData name="Nicola Duncalf" userId="1630eecf-bbba-4ba4-8228-81399417b780" providerId="ADAL" clId="{00834529-E374-47C1-B1F8-A20439EA438D}" dt="2023-05-02T14:45:30.306" v="530" actId="1076"/>
          <ac:picMkLst>
            <pc:docMk/>
            <pc:sldMk cId="3544335" sldId="272"/>
            <ac:picMk id="11" creationId="{5C481E0B-7CB1-7E7D-112D-FBE13D9B6234}"/>
          </ac:picMkLst>
        </pc:picChg>
      </pc:sldChg>
      <pc:sldChg chg="modSp add mod">
        <pc:chgData name="Nicola Duncalf" userId="1630eecf-bbba-4ba4-8228-81399417b780" providerId="ADAL" clId="{00834529-E374-47C1-B1F8-A20439EA438D}" dt="2023-05-02T14:41:38.115" v="432"/>
        <pc:sldMkLst>
          <pc:docMk/>
          <pc:sldMk cId="2973947038" sldId="273"/>
        </pc:sldMkLst>
        <pc:spChg chg="mod">
          <ac:chgData name="Nicola Duncalf" userId="1630eecf-bbba-4ba4-8228-81399417b780" providerId="ADAL" clId="{00834529-E374-47C1-B1F8-A20439EA438D}" dt="2023-05-02T14:39:36.860" v="368" actId="20577"/>
          <ac:spMkLst>
            <pc:docMk/>
            <pc:sldMk cId="2973947038" sldId="273"/>
            <ac:spMk id="2" creationId="{E8BB17A9-5F82-84BC-2FFE-66988B672869}"/>
          </ac:spMkLst>
        </pc:spChg>
        <pc:spChg chg="mod">
          <ac:chgData name="Nicola Duncalf" userId="1630eecf-bbba-4ba4-8228-81399417b780" providerId="ADAL" clId="{00834529-E374-47C1-B1F8-A20439EA438D}" dt="2023-05-02T14:41:38.115" v="432"/>
          <ac:spMkLst>
            <pc:docMk/>
            <pc:sldMk cId="2973947038" sldId="273"/>
            <ac:spMk id="3" creationId="{5E77EE7E-8CBF-3E35-3CA2-433E93D4282E}"/>
          </ac:spMkLst>
        </pc:spChg>
      </pc:sldChg>
      <pc:sldChg chg="modSp add mod">
        <pc:chgData name="Nicola Duncalf" userId="1630eecf-bbba-4ba4-8228-81399417b780" providerId="ADAL" clId="{00834529-E374-47C1-B1F8-A20439EA438D}" dt="2023-05-02T14:40:18.772" v="388" actId="113"/>
        <pc:sldMkLst>
          <pc:docMk/>
          <pc:sldMk cId="3236036206" sldId="274"/>
        </pc:sldMkLst>
        <pc:spChg chg="mod">
          <ac:chgData name="Nicola Duncalf" userId="1630eecf-bbba-4ba4-8228-81399417b780" providerId="ADAL" clId="{00834529-E374-47C1-B1F8-A20439EA438D}" dt="2023-05-02T14:40:18.772" v="388" actId="113"/>
          <ac:spMkLst>
            <pc:docMk/>
            <pc:sldMk cId="3236036206" sldId="274"/>
            <ac:spMk id="3" creationId="{5E77EE7E-8CBF-3E35-3CA2-433E93D4282E}"/>
          </ac:spMkLst>
        </pc:spChg>
      </pc:sldChg>
      <pc:sldChg chg="modSp add del mod">
        <pc:chgData name="Nicola Duncalf" userId="1630eecf-bbba-4ba4-8228-81399417b780" providerId="ADAL" clId="{00834529-E374-47C1-B1F8-A20439EA438D}" dt="2023-05-02T14:41:40.322" v="433" actId="47"/>
        <pc:sldMkLst>
          <pc:docMk/>
          <pc:sldMk cId="1239922696" sldId="275"/>
        </pc:sldMkLst>
        <pc:spChg chg="mod">
          <ac:chgData name="Nicola Duncalf" userId="1630eecf-bbba-4ba4-8228-81399417b780" providerId="ADAL" clId="{00834529-E374-47C1-B1F8-A20439EA438D}" dt="2023-05-02T14:41:34.212" v="429" actId="21"/>
          <ac:spMkLst>
            <pc:docMk/>
            <pc:sldMk cId="1239922696" sldId="275"/>
            <ac:spMk id="3" creationId="{5E77EE7E-8CBF-3E35-3CA2-433E93D4282E}"/>
          </ac:spMkLst>
        </pc:spChg>
      </pc:sldChg>
      <pc:sldChg chg="modSp add mod">
        <pc:chgData name="Nicola Duncalf" userId="1630eecf-bbba-4ba4-8228-81399417b780" providerId="ADAL" clId="{00834529-E374-47C1-B1F8-A20439EA438D}" dt="2023-05-02T14:41:06.806" v="417" actId="114"/>
        <pc:sldMkLst>
          <pc:docMk/>
          <pc:sldMk cId="105541692" sldId="276"/>
        </pc:sldMkLst>
        <pc:spChg chg="mod">
          <ac:chgData name="Nicola Duncalf" userId="1630eecf-bbba-4ba4-8228-81399417b780" providerId="ADAL" clId="{00834529-E374-47C1-B1F8-A20439EA438D}" dt="2023-05-02T14:41:06.806" v="417" actId="114"/>
          <ac:spMkLst>
            <pc:docMk/>
            <pc:sldMk cId="105541692" sldId="276"/>
            <ac:spMk id="3" creationId="{5E77EE7E-8CBF-3E35-3CA2-433E93D4282E}"/>
          </ac:spMkLst>
        </pc:spChg>
      </pc:sldChg>
      <pc:sldChg chg="modSp add mod">
        <pc:chgData name="Nicola Duncalf" userId="1630eecf-bbba-4ba4-8228-81399417b780" providerId="ADAL" clId="{00834529-E374-47C1-B1F8-A20439EA438D}" dt="2023-05-02T14:41:25.509" v="428" actId="114"/>
        <pc:sldMkLst>
          <pc:docMk/>
          <pc:sldMk cId="2649148433" sldId="277"/>
        </pc:sldMkLst>
        <pc:spChg chg="mod">
          <ac:chgData name="Nicola Duncalf" userId="1630eecf-bbba-4ba4-8228-81399417b780" providerId="ADAL" clId="{00834529-E374-47C1-B1F8-A20439EA438D}" dt="2023-05-02T14:41:25.509" v="428" actId="114"/>
          <ac:spMkLst>
            <pc:docMk/>
            <pc:sldMk cId="2649148433" sldId="277"/>
            <ac:spMk id="3" creationId="{5E77EE7E-8CBF-3E35-3CA2-433E93D4282E}"/>
          </ac:spMkLst>
        </pc:spChg>
      </pc:sldChg>
      <pc:sldChg chg="addSp modSp add mod">
        <pc:chgData name="Nicola Duncalf" userId="1630eecf-bbba-4ba4-8228-81399417b780" providerId="ADAL" clId="{00834529-E374-47C1-B1F8-A20439EA438D}" dt="2023-05-02T14:45:41.949" v="535" actId="14100"/>
        <pc:sldMkLst>
          <pc:docMk/>
          <pc:sldMk cId="835280385" sldId="278"/>
        </pc:sldMkLst>
        <pc:spChg chg="mod">
          <ac:chgData name="Nicola Duncalf" userId="1630eecf-bbba-4ba4-8228-81399417b780" providerId="ADAL" clId="{00834529-E374-47C1-B1F8-A20439EA438D}" dt="2023-05-02T14:41:54.386" v="460" actId="20577"/>
          <ac:spMkLst>
            <pc:docMk/>
            <pc:sldMk cId="835280385" sldId="278"/>
            <ac:spMk id="2" creationId="{E8BB17A9-5F82-84BC-2FFE-66988B672869}"/>
          </ac:spMkLst>
        </pc:spChg>
        <pc:spChg chg="mod">
          <ac:chgData name="Nicola Duncalf" userId="1630eecf-bbba-4ba4-8228-81399417b780" providerId="ADAL" clId="{00834529-E374-47C1-B1F8-A20439EA438D}" dt="2023-05-02T14:42:01.683" v="464" actId="113"/>
          <ac:spMkLst>
            <pc:docMk/>
            <pc:sldMk cId="835280385" sldId="278"/>
            <ac:spMk id="3" creationId="{5E77EE7E-8CBF-3E35-3CA2-433E93D4282E}"/>
          </ac:spMkLst>
        </pc:spChg>
        <pc:picChg chg="add mod">
          <ac:chgData name="Nicola Duncalf" userId="1630eecf-bbba-4ba4-8228-81399417b780" providerId="ADAL" clId="{00834529-E374-47C1-B1F8-A20439EA438D}" dt="2023-05-02T14:45:41.949" v="535" actId="14100"/>
          <ac:picMkLst>
            <pc:docMk/>
            <pc:sldMk cId="835280385" sldId="278"/>
            <ac:picMk id="11" creationId="{2B1B61B2-7F15-3AE7-3D0B-D1A6C73BAB36}"/>
          </ac:picMkLst>
        </pc:picChg>
      </pc:sldChg>
      <pc:sldChg chg="modSp add mod">
        <pc:chgData name="Nicola Duncalf" userId="1630eecf-bbba-4ba4-8228-81399417b780" providerId="ADAL" clId="{00834529-E374-47C1-B1F8-A20439EA438D}" dt="2023-05-02T14:42:32.640" v="486" actId="14100"/>
        <pc:sldMkLst>
          <pc:docMk/>
          <pc:sldMk cId="55392592" sldId="279"/>
        </pc:sldMkLst>
        <pc:spChg chg="mod">
          <ac:chgData name="Nicola Duncalf" userId="1630eecf-bbba-4ba4-8228-81399417b780" providerId="ADAL" clId="{00834529-E374-47C1-B1F8-A20439EA438D}" dt="2023-05-02T14:42:32.640" v="486" actId="14100"/>
          <ac:spMkLst>
            <pc:docMk/>
            <pc:sldMk cId="55392592" sldId="279"/>
            <ac:spMk id="3" creationId="{5E77EE7E-8CBF-3E35-3CA2-433E93D4282E}"/>
          </ac:spMkLst>
        </pc:spChg>
      </pc:sldChg>
      <pc:sldChg chg="addSp modSp add mod">
        <pc:chgData name="Nicola Duncalf" userId="1630eecf-bbba-4ba4-8228-81399417b780" providerId="ADAL" clId="{00834529-E374-47C1-B1F8-A20439EA438D}" dt="2023-05-02T14:47:33.985" v="907" actId="1076"/>
        <pc:sldMkLst>
          <pc:docMk/>
          <pc:sldMk cId="3472217976" sldId="280"/>
        </pc:sldMkLst>
        <pc:spChg chg="mod">
          <ac:chgData name="Nicola Duncalf" userId="1630eecf-bbba-4ba4-8228-81399417b780" providerId="ADAL" clId="{00834529-E374-47C1-B1F8-A20439EA438D}" dt="2023-05-02T14:42:46.451" v="502" actId="20577"/>
          <ac:spMkLst>
            <pc:docMk/>
            <pc:sldMk cId="3472217976" sldId="280"/>
            <ac:spMk id="2" creationId="{E8BB17A9-5F82-84BC-2FFE-66988B672869}"/>
          </ac:spMkLst>
        </pc:spChg>
        <pc:spChg chg="mod">
          <ac:chgData name="Nicola Duncalf" userId="1630eecf-bbba-4ba4-8228-81399417b780" providerId="ADAL" clId="{00834529-E374-47C1-B1F8-A20439EA438D}" dt="2023-05-02T14:47:07.407" v="901" actId="20577"/>
          <ac:spMkLst>
            <pc:docMk/>
            <pc:sldMk cId="3472217976" sldId="280"/>
            <ac:spMk id="3" creationId="{5E77EE7E-8CBF-3E35-3CA2-433E93D4282E}"/>
          </ac:spMkLst>
        </pc:spChg>
        <pc:picChg chg="add mod">
          <ac:chgData name="Nicola Duncalf" userId="1630eecf-bbba-4ba4-8228-81399417b780" providerId="ADAL" clId="{00834529-E374-47C1-B1F8-A20439EA438D}" dt="2023-05-02T14:47:33.985" v="907" actId="1076"/>
          <ac:picMkLst>
            <pc:docMk/>
            <pc:sldMk cId="3472217976" sldId="280"/>
            <ac:picMk id="11" creationId="{E679DDCE-A309-55CB-9723-50623C0332E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CA7FBB-D681-4DE8-BAE8-FF0E1A36A795}" type="datetimeFigureOut">
              <a:rPr lang="en-GB" smtClean="0"/>
              <a:t>20/11/2025</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E453AC-DE0C-48BE-B8A5-FDB5A7FEBFEB}" type="slidenum">
              <a:rPr lang="en-GB" smtClean="0"/>
              <a:t>‹#›</a:t>
            </a:fld>
            <a:endParaRPr lang="en-GB" dirty="0"/>
          </a:p>
        </p:txBody>
      </p:sp>
    </p:spTree>
    <p:extLst>
      <p:ext uri="{BB962C8B-B14F-4D97-AF65-F5344CB8AC3E}">
        <p14:creationId xmlns:p14="http://schemas.microsoft.com/office/powerpoint/2010/main" val="612775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6E453AC-DE0C-48BE-B8A5-FDB5A7FEBFEB}" type="slidenum">
              <a:rPr lang="en-GB" smtClean="0"/>
              <a:t>4</a:t>
            </a:fld>
            <a:endParaRPr lang="en-GB" dirty="0"/>
          </a:p>
        </p:txBody>
      </p:sp>
    </p:spTree>
    <p:extLst>
      <p:ext uri="{BB962C8B-B14F-4D97-AF65-F5344CB8AC3E}">
        <p14:creationId xmlns:p14="http://schemas.microsoft.com/office/powerpoint/2010/main" val="2704408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6E453AC-DE0C-48BE-B8A5-FDB5A7FEBFEB}" type="slidenum">
              <a:rPr lang="en-GB" smtClean="0"/>
              <a:t>5</a:t>
            </a:fld>
            <a:endParaRPr lang="en-GB" dirty="0"/>
          </a:p>
        </p:txBody>
      </p:sp>
    </p:spTree>
    <p:extLst>
      <p:ext uri="{BB962C8B-B14F-4D97-AF65-F5344CB8AC3E}">
        <p14:creationId xmlns:p14="http://schemas.microsoft.com/office/powerpoint/2010/main" val="3213047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6E453AC-DE0C-48BE-B8A5-FDB5A7FEBFEB}" type="slidenum">
              <a:rPr lang="en-GB" smtClean="0"/>
              <a:t>6</a:t>
            </a:fld>
            <a:endParaRPr lang="en-GB" dirty="0"/>
          </a:p>
        </p:txBody>
      </p:sp>
    </p:spTree>
    <p:extLst>
      <p:ext uri="{BB962C8B-B14F-4D97-AF65-F5344CB8AC3E}">
        <p14:creationId xmlns:p14="http://schemas.microsoft.com/office/powerpoint/2010/main" val="1863702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43535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20/11/2025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27611483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20/11/2025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30966972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13</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Qualifications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Agriculture, Environment and Animal Care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Agriculture, Environmental and Animal Care Common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marL="0" marR="0" lvl="0" indent="0" algn="ctr" defTabSz="914400" rtl="0" eaLnBrk="1" fontAlgn="base" latinLnBrk="0" hangingPunct="1">
              <a:lnSpc>
                <a:spcPts val="1300"/>
              </a:lnSpc>
              <a:spcBef>
                <a:spcPts val="400"/>
              </a:spcBef>
              <a:spcAft>
                <a:spcPts val="4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rPr>
              <a:t>© </a:t>
            </a:r>
            <a:r>
              <a:rPr kumimoji="0" lang="en-GB" sz="900" b="0" i="0" u="none" strike="noStrike" kern="1200" cap="none" spc="0" normalizeH="0" baseline="0" noProof="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rPr>
              <a:t>2023 City &amp; Guilds Limited. </a:t>
            </a: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rPr>
              <a:t>All rights reserved.</a:t>
            </a:r>
          </a:p>
        </p:txBody>
      </p:sp>
    </p:spTree>
    <p:extLst>
      <p:ext uri="{BB962C8B-B14F-4D97-AF65-F5344CB8AC3E}">
        <p14:creationId xmlns:p14="http://schemas.microsoft.com/office/powerpoint/2010/main" val="371294872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5.jp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jp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44" name="Picture 43">
            <a:extLst>
              <a:ext uri="{FF2B5EF4-FFF2-40B4-BE49-F238E27FC236}">
                <a16:creationId xmlns:a16="http://schemas.microsoft.com/office/drawing/2014/main" id="{721F2F98-B5BF-8BA8-A3DE-5BE29FC44D9F}"/>
              </a:ext>
            </a:extLst>
          </p:cNvPr>
          <p:cNvPicPr>
            <a:picLocks noChangeAspect="1"/>
          </p:cNvPicPr>
          <p:nvPr/>
        </p:nvPicPr>
        <p:blipFill>
          <a:blip r:embed="rId3"/>
          <a:srcRect/>
          <a:stretch/>
        </p:blipFill>
        <p:spPr>
          <a:xfrm>
            <a:off x="8100392" y="5930488"/>
            <a:ext cx="669946" cy="40333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457200" y="3558849"/>
            <a:ext cx="8153400" cy="2514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latin typeface="Arial" panose="020B0604020202020204" pitchFamily="34" charset="0"/>
                <a:ea typeface="ＭＳ Ｐゴシック" pitchFamily="-105" charset="-128"/>
                <a:cs typeface="Arial" panose="020B0604020202020204" pitchFamily="34" charset="0"/>
              </a:rPr>
              <a:t>PowerPoint 2: Applying ethical principles and values</a:t>
            </a:r>
          </a:p>
          <a:p>
            <a:pPr eaLnBrk="1" hangingPunct="1"/>
            <a:endParaRPr lang="en-GB" kern="0" dirty="0">
              <a:latin typeface="Arial" panose="020B0604020202020204" pitchFamily="34" charset="0"/>
              <a:ea typeface="ＭＳ Ｐゴシック" pitchFamily="-105" charset="-128"/>
              <a:cs typeface="Arial" panose="020B0604020202020204" pitchFamily="34" charset="0"/>
            </a:endParaRP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468312" y="2001246"/>
            <a:ext cx="8001000" cy="73866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4. Ethics</a:t>
            </a:r>
          </a:p>
          <a:p>
            <a:pPr fontAlgn="base">
              <a:spcBef>
                <a:spcPct val="0"/>
              </a:spcBef>
              <a:spcAft>
                <a:spcPct val="0"/>
              </a:spcAft>
              <a:defRPr/>
            </a:pPr>
            <a:endParaRPr lang="en-GB" sz="2400" b="1" kern="0" dirty="0">
              <a:solidFill>
                <a:srgbClr val="000000"/>
              </a:solidFill>
              <a:latin typeface="Arial" pitchFamily="-105" charset="0"/>
              <a:ea typeface="ＭＳ Ｐゴシック" pitchFamily="-105" charset="-128"/>
            </a:endParaRPr>
          </a:p>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4.1 Ethical principles and values</a:t>
            </a:r>
          </a:p>
        </p:txBody>
      </p:sp>
    </p:spTree>
    <p:extLst>
      <p:ext uri="{BB962C8B-B14F-4D97-AF65-F5344CB8AC3E}">
        <p14:creationId xmlns:p14="http://schemas.microsoft.com/office/powerpoint/2010/main" val="686556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dirty="0">
                <a:latin typeface="Arial" panose="020B0604020202020204" pitchFamily="34" charset="0"/>
                <a:ea typeface="ＭＳ Ｐゴシック" pitchFamily="-105" charset="-128"/>
                <a:cs typeface="Arial" panose="020B0604020202020204" pitchFamily="34" charset="0"/>
              </a:rPr>
              <a:t>What’s in a contract?</a:t>
            </a:r>
            <a:endParaRPr lang="en-GB" sz="2400" b="1" kern="0" dirty="0">
              <a:solidFill>
                <a:srgbClr val="0077E3"/>
              </a:solidFill>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825625"/>
            <a:ext cx="3567660" cy="4410862"/>
          </a:xfrm>
        </p:spPr>
        <p:txBody>
          <a:bodyPr>
            <a:normAutofit/>
          </a:bodyPr>
          <a:lstStyle/>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Salary</a:t>
            </a:r>
            <a:r>
              <a:rPr lang="en-GB" dirty="0">
                <a:latin typeface="Arial" panose="020B0604020202020204" pitchFamily="34" charset="0"/>
                <a:cs typeface="Arial" panose="020B0604020202020204" pitchFamily="34" charset="0"/>
              </a:rPr>
              <a:t> offered by the employer.</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Holiday</a:t>
            </a:r>
            <a:r>
              <a:rPr lang="en-GB" dirty="0">
                <a:latin typeface="Arial" panose="020B0604020202020204" pitchFamily="34" charset="0"/>
                <a:cs typeface="Arial" panose="020B0604020202020204" pitchFamily="34" charset="0"/>
              </a:rPr>
              <a:t> entitlement.</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Hours</a:t>
            </a:r>
            <a:r>
              <a:rPr lang="en-GB" dirty="0">
                <a:latin typeface="Arial" panose="020B0604020202020204" pitchFamily="34" charset="0"/>
                <a:cs typeface="Arial" panose="020B0604020202020204" pitchFamily="34" charset="0"/>
              </a:rPr>
              <a:t> of work.</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Rest</a:t>
            </a:r>
            <a:r>
              <a:rPr lang="en-GB" dirty="0">
                <a:latin typeface="Arial" panose="020B0604020202020204" pitchFamily="34" charset="0"/>
                <a:cs typeface="Arial" panose="020B0604020202020204" pitchFamily="34" charset="0"/>
              </a:rPr>
              <a:t> breaks.</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Sick pay</a:t>
            </a:r>
            <a:r>
              <a:rPr lang="en-GB" dirty="0">
                <a:latin typeface="Arial" panose="020B0604020202020204" pitchFamily="34" charset="0"/>
                <a:cs typeface="Arial" panose="020B0604020202020204" pitchFamily="34" charset="0"/>
              </a:rPr>
              <a:t> entitlement.</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Redundancy pay</a:t>
            </a:r>
            <a:r>
              <a:rPr lang="en-GB" dirty="0">
                <a:latin typeface="Arial" panose="020B0604020202020204" pitchFamily="34" charset="0"/>
                <a:cs typeface="Arial" panose="020B0604020202020204" pitchFamily="34" charset="0"/>
              </a:rPr>
              <a:t> entitlement.</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Dismissal</a:t>
            </a:r>
            <a:r>
              <a:rPr lang="en-GB" dirty="0">
                <a:latin typeface="Arial" panose="020B0604020202020204" pitchFamily="34" charset="0"/>
                <a:cs typeface="Arial" panose="020B0604020202020204" pitchFamily="34" charset="0"/>
              </a:rPr>
              <a:t> arrangements.</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Training</a:t>
            </a:r>
            <a:r>
              <a:rPr lang="en-GB" dirty="0">
                <a:latin typeface="Arial" panose="020B0604020202020204" pitchFamily="34" charset="0"/>
                <a:cs typeface="Arial" panose="020B0604020202020204" pitchFamily="34" charset="0"/>
              </a:rPr>
              <a:t> agreements.</a:t>
            </a:r>
          </a:p>
          <a:p>
            <a:pPr marL="0" indent="0">
              <a:buNone/>
            </a:pPr>
            <a:endParaRPr lang="en-GB" sz="2900" b="1" dirty="0">
              <a:latin typeface="Arial" panose="020B0604020202020204" pitchFamily="34" charset="0"/>
              <a:cs typeface="Arial" panose="020B0604020202020204" pitchFamily="34" charset="0"/>
            </a:endParaRPr>
          </a:p>
          <a:p>
            <a:pPr marL="0" indent="0">
              <a:buNone/>
            </a:pPr>
            <a:endParaRPr lang="en-GB" sz="2900" b="1" dirty="0">
              <a:latin typeface="Arial" panose="020B0604020202020204" pitchFamily="34" charset="0"/>
              <a:cs typeface="Arial" panose="020B0604020202020204" pitchFamily="34" charset="0"/>
            </a:endParaRPr>
          </a:p>
          <a:p>
            <a:pPr marL="0" indent="0">
              <a:buNone/>
            </a:pPr>
            <a:endParaRPr lang="en-GB" sz="2000" i="1"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
        <p:nvSpPr>
          <p:cNvPr id="4" name="TextBox 3">
            <a:extLst>
              <a:ext uri="{FF2B5EF4-FFF2-40B4-BE49-F238E27FC236}">
                <a16:creationId xmlns:a16="http://schemas.microsoft.com/office/drawing/2014/main" id="{35B59A94-C9AF-9952-60AF-2E431151B891}"/>
              </a:ext>
            </a:extLst>
          </p:cNvPr>
          <p:cNvSpPr txBox="1"/>
          <p:nvPr/>
        </p:nvSpPr>
        <p:spPr>
          <a:xfrm>
            <a:off x="4312689" y="1776160"/>
            <a:ext cx="4457649" cy="2631490"/>
          </a:xfrm>
          <a:prstGeom prst="rect">
            <a:avLst/>
          </a:prstGeom>
          <a:noFill/>
        </p:spPr>
        <p:txBody>
          <a:bodyPr wrap="square" rtlCol="0">
            <a:spAutoFit/>
          </a:bodyPr>
          <a:lstStyle/>
          <a:p>
            <a:pPr algn="l" fontAlgn="base"/>
            <a:r>
              <a:rPr lang="en-US" sz="2000" b="0" i="0" dirty="0">
                <a:solidFill>
                  <a:srgbClr val="000000"/>
                </a:solidFill>
                <a:effectLst/>
              </a:rPr>
              <a:t>Contracts may also include other </a:t>
            </a:r>
            <a:r>
              <a:rPr lang="en-US" sz="2000" b="1" i="0" dirty="0">
                <a:solidFill>
                  <a:srgbClr val="000000"/>
                </a:solidFill>
                <a:effectLst/>
              </a:rPr>
              <a:t>clauses</a:t>
            </a:r>
            <a:r>
              <a:rPr lang="en-US" sz="2000" b="0" i="0" dirty="0">
                <a:solidFill>
                  <a:srgbClr val="000000"/>
                </a:solidFill>
                <a:effectLst/>
              </a:rPr>
              <a:t> that relate to ethical conduct, such as:</a:t>
            </a:r>
          </a:p>
          <a:p>
            <a:pPr marL="285750" indent="-285750" algn="l" fontAlgn="base">
              <a:spcBef>
                <a:spcPts val="600"/>
              </a:spcBef>
              <a:spcAft>
                <a:spcPts val="600"/>
              </a:spcAft>
              <a:buClr>
                <a:srgbClr val="0070C0"/>
              </a:buClr>
              <a:buFont typeface="Arial" panose="020B0604020202020204" pitchFamily="34" charset="0"/>
              <a:buChar char="•"/>
            </a:pPr>
            <a:r>
              <a:rPr lang="en-US" sz="2000" b="0" i="0" dirty="0">
                <a:solidFill>
                  <a:srgbClr val="000000"/>
                </a:solidFill>
                <a:effectLst/>
              </a:rPr>
              <a:t>keeping sensitive company information confidential</a:t>
            </a:r>
          </a:p>
          <a:p>
            <a:pPr marL="285750" indent="-285750" algn="l" fontAlgn="base">
              <a:spcBef>
                <a:spcPts val="600"/>
              </a:spcBef>
              <a:spcAft>
                <a:spcPts val="600"/>
              </a:spcAft>
              <a:buClr>
                <a:srgbClr val="0070C0"/>
              </a:buClr>
              <a:buFont typeface="Arial" panose="020B0604020202020204" pitchFamily="34" charset="0"/>
              <a:buChar char="•"/>
            </a:pPr>
            <a:r>
              <a:rPr lang="en-US" sz="2000" b="0" i="0" dirty="0">
                <a:solidFill>
                  <a:srgbClr val="000000"/>
                </a:solidFill>
                <a:effectLst/>
              </a:rPr>
              <a:t>the organisation’s code of conduct</a:t>
            </a:r>
          </a:p>
          <a:p>
            <a:pPr marL="285750" indent="-285750" algn="l" fontAlgn="base">
              <a:spcBef>
                <a:spcPts val="600"/>
              </a:spcBef>
              <a:spcAft>
                <a:spcPts val="600"/>
              </a:spcAft>
              <a:buClr>
                <a:srgbClr val="0070C0"/>
              </a:buClr>
              <a:buFont typeface="Arial" panose="020B0604020202020204" pitchFamily="34" charset="0"/>
              <a:buChar char="•"/>
            </a:pPr>
            <a:r>
              <a:rPr lang="en-US" sz="2000" dirty="0">
                <a:solidFill>
                  <a:srgbClr val="000000"/>
                </a:solidFill>
              </a:rPr>
              <a:t>w</a:t>
            </a:r>
            <a:r>
              <a:rPr lang="en-US" sz="2000" b="0" i="0" dirty="0">
                <a:solidFill>
                  <a:srgbClr val="000000"/>
                </a:solidFill>
                <a:effectLst/>
              </a:rPr>
              <a:t>orkplace policies.</a:t>
            </a:r>
            <a:endParaRPr lang="en-GB" sz="2000" dirty="0"/>
          </a:p>
        </p:txBody>
      </p:sp>
      <p:pic>
        <p:nvPicPr>
          <p:cNvPr id="10" name="Picture 9" descr="A hand holding a pen over a employment contract&#10;&#10;Description automatically generated">
            <a:extLst>
              <a:ext uri="{FF2B5EF4-FFF2-40B4-BE49-F238E27FC236}">
                <a16:creationId xmlns:a16="http://schemas.microsoft.com/office/drawing/2014/main" id="{C63FEBA8-C6BF-8921-2DD9-81AC400298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9718" y="4578730"/>
            <a:ext cx="2023590" cy="1351758"/>
          </a:xfrm>
          <a:prstGeom prst="rect">
            <a:avLst/>
          </a:prstGeom>
          <a:effectLst>
            <a:outerShdw blurRad="50800" dist="50800" dir="5400000" algn="ctr" rotWithShape="0">
              <a:schemeClr val="bg2"/>
            </a:outerShdw>
          </a:effectLst>
        </p:spPr>
      </p:pic>
    </p:spTree>
    <p:extLst>
      <p:ext uri="{BB962C8B-B14F-4D97-AF65-F5344CB8AC3E}">
        <p14:creationId xmlns:p14="http://schemas.microsoft.com/office/powerpoint/2010/main" val="2973947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Workplace policies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05158"/>
            <a:ext cx="8129752" cy="4410862"/>
          </a:xfrm>
        </p:spPr>
        <p:txBody>
          <a:bodyPr>
            <a:normAutofit/>
          </a:bodyPr>
          <a:lstStyle/>
          <a:p>
            <a:pPr marL="0" indent="0">
              <a:buNone/>
            </a:pPr>
            <a:r>
              <a:rPr lang="en-GB" b="1" dirty="0">
                <a:latin typeface="Arial" panose="020B0604020202020204" pitchFamily="34" charset="0"/>
                <a:cs typeface="Arial" panose="020B0604020202020204" pitchFamily="34" charset="0"/>
              </a:rPr>
              <a:t>Workplace policies</a:t>
            </a:r>
            <a:r>
              <a:rPr lang="en-GB" dirty="0">
                <a:latin typeface="Arial" panose="020B0604020202020204" pitchFamily="34" charset="0"/>
                <a:cs typeface="Arial" panose="020B0604020202020204" pitchFamily="34" charset="0"/>
              </a:rPr>
              <a:t> are documents detailing the course of action for given scenarios. They are an important tool for employers to set expectations concerning ethical behaviour in the workplace. Such policies should contribute to:</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
        <p:nvSpPr>
          <p:cNvPr id="9" name="TextBox 8">
            <a:extLst>
              <a:ext uri="{FF2B5EF4-FFF2-40B4-BE49-F238E27FC236}">
                <a16:creationId xmlns:a16="http://schemas.microsoft.com/office/drawing/2014/main" id="{C426279E-D9C9-867C-57A8-45BE7A4F5F88}"/>
              </a:ext>
            </a:extLst>
          </p:cNvPr>
          <p:cNvSpPr txBox="1"/>
          <p:nvPr/>
        </p:nvSpPr>
        <p:spPr>
          <a:xfrm>
            <a:off x="357352" y="3068166"/>
            <a:ext cx="5319801" cy="2862322"/>
          </a:xfrm>
          <a:prstGeom prst="rect">
            <a:avLst/>
          </a:prstGeom>
          <a:noFill/>
        </p:spPr>
        <p:txBody>
          <a:bodyPr wrap="square">
            <a:spAutoFit/>
          </a:bodyPr>
          <a:lstStyle/>
          <a:p>
            <a:pPr marL="342900" lvl="0" indent="-342900">
              <a:lnSpc>
                <a:spcPts val="2400"/>
              </a:lnSpc>
              <a:spcBef>
                <a:spcPts val="400"/>
              </a:spcBef>
              <a:spcAft>
                <a:spcPts val="400"/>
              </a:spcAft>
              <a:buClr>
                <a:srgbClr val="0070C0"/>
              </a:buClr>
              <a:buFont typeface="Arial" panose="020B0604020202020204" pitchFamily="34" charset="0"/>
              <a:buChar char="•"/>
            </a:pPr>
            <a:r>
              <a:rPr lang="en-GB" sz="2000" b="1" dirty="0">
                <a:effectLst/>
                <a:latin typeface="Arial" panose="020B0604020202020204" pitchFamily="34" charset="0"/>
                <a:ea typeface="Cambria" panose="02040503050406030204" pitchFamily="18" charset="0"/>
                <a:cs typeface="Times New Roman" panose="02020603050405020304" pitchFamily="18" charset="0"/>
              </a:rPr>
              <a:t>transparency</a:t>
            </a:r>
            <a:r>
              <a:rPr lang="en-GB" sz="2000" dirty="0">
                <a:effectLst/>
                <a:latin typeface="Arial" panose="020B0604020202020204" pitchFamily="34" charset="0"/>
                <a:ea typeface="Cambria" panose="02040503050406030204" pitchFamily="18" charset="0"/>
                <a:cs typeface="Times New Roman" panose="02020603050405020304" pitchFamily="18" charset="0"/>
              </a:rPr>
              <a:t>: everyone knows the rules</a:t>
            </a:r>
          </a:p>
          <a:p>
            <a:pPr marL="342900" lvl="0" indent="-342900">
              <a:lnSpc>
                <a:spcPts val="2400"/>
              </a:lnSpc>
              <a:spcBef>
                <a:spcPts val="400"/>
              </a:spcBef>
              <a:spcAft>
                <a:spcPts val="400"/>
              </a:spcAft>
              <a:buClr>
                <a:srgbClr val="0070C0"/>
              </a:buClr>
              <a:buFont typeface="Arial" panose="020B0604020202020204" pitchFamily="34" charset="0"/>
              <a:buChar char="•"/>
            </a:pPr>
            <a:r>
              <a:rPr lang="en-GB" sz="2000" b="1" dirty="0">
                <a:effectLst/>
                <a:latin typeface="Arial" panose="020B0604020202020204" pitchFamily="34" charset="0"/>
                <a:ea typeface="Cambria" panose="02040503050406030204" pitchFamily="18" charset="0"/>
                <a:cs typeface="Times New Roman" panose="02020603050405020304" pitchFamily="18" charset="0"/>
              </a:rPr>
              <a:t>accountability</a:t>
            </a:r>
            <a:r>
              <a:rPr lang="en-GB" sz="2000" dirty="0">
                <a:latin typeface="Arial" panose="020B0604020202020204" pitchFamily="34" charset="0"/>
                <a:ea typeface="Cambria" panose="02040503050406030204" pitchFamily="18" charset="0"/>
                <a:cs typeface="Times New Roman" panose="02020603050405020304" pitchFamily="18" charset="0"/>
              </a:rPr>
              <a:t>:</a:t>
            </a:r>
            <a:r>
              <a:rPr lang="en-GB" sz="2000" dirty="0">
                <a:effectLst/>
                <a:latin typeface="Arial" panose="020B0604020202020204" pitchFamily="34" charset="0"/>
                <a:ea typeface="Cambria" panose="02040503050406030204" pitchFamily="18" charset="0"/>
                <a:cs typeface="Times New Roman" panose="02020603050405020304" pitchFamily="18" charset="0"/>
              </a:rPr>
              <a:t> everyone is held to a clear standard and is responsible if they fall below it</a:t>
            </a:r>
          </a:p>
          <a:p>
            <a:pPr marL="342900" lvl="0" indent="-342900">
              <a:lnSpc>
                <a:spcPts val="2400"/>
              </a:lnSpc>
              <a:spcBef>
                <a:spcPts val="400"/>
              </a:spcBef>
              <a:spcAft>
                <a:spcPts val="400"/>
              </a:spcAft>
              <a:buClr>
                <a:srgbClr val="0070C0"/>
              </a:buClr>
              <a:buFont typeface="Arial" panose="020B0604020202020204" pitchFamily="34" charset="0"/>
              <a:buChar char="•"/>
            </a:pPr>
            <a:r>
              <a:rPr lang="en-GB" sz="2000" b="1" dirty="0">
                <a:effectLst/>
                <a:latin typeface="Arial" panose="020B0604020202020204" pitchFamily="34" charset="0"/>
                <a:ea typeface="Cambria" panose="02040503050406030204" pitchFamily="18" charset="0"/>
                <a:cs typeface="Times New Roman" panose="02020603050405020304" pitchFamily="18" charset="0"/>
              </a:rPr>
              <a:t>uniformity</a:t>
            </a:r>
            <a:r>
              <a:rPr lang="en-GB" sz="2000" dirty="0">
                <a:latin typeface="Arial" panose="020B0604020202020204" pitchFamily="34" charset="0"/>
                <a:ea typeface="Cambria" panose="02040503050406030204" pitchFamily="18" charset="0"/>
                <a:cs typeface="Times New Roman" panose="02020603050405020304" pitchFamily="18" charset="0"/>
              </a:rPr>
              <a:t>:</a:t>
            </a:r>
            <a:r>
              <a:rPr lang="en-GB" sz="2000" dirty="0">
                <a:effectLst/>
                <a:latin typeface="Arial" panose="020B0604020202020204" pitchFamily="34" charset="0"/>
                <a:ea typeface="Cambria" panose="02040503050406030204" pitchFamily="18" charset="0"/>
                <a:cs typeface="Times New Roman" panose="02020603050405020304" pitchFamily="18" charset="0"/>
              </a:rPr>
              <a:t> the same process is used to deal with a situation each time</a:t>
            </a:r>
          </a:p>
          <a:p>
            <a:pPr marL="342900" lvl="0" indent="-342900">
              <a:lnSpc>
                <a:spcPts val="2400"/>
              </a:lnSpc>
              <a:spcBef>
                <a:spcPts val="400"/>
              </a:spcBef>
              <a:spcAft>
                <a:spcPts val="400"/>
              </a:spcAft>
              <a:buClr>
                <a:srgbClr val="0070C0"/>
              </a:buClr>
              <a:buFont typeface="Arial" panose="020B0604020202020204" pitchFamily="34" charset="0"/>
              <a:buChar char="•"/>
            </a:pPr>
            <a:r>
              <a:rPr lang="en-GB" sz="2000" b="1" dirty="0">
                <a:effectLst/>
                <a:latin typeface="Arial" panose="020B0604020202020204" pitchFamily="34" charset="0"/>
                <a:ea typeface="Cambria" panose="02040503050406030204" pitchFamily="18" charset="0"/>
                <a:cs typeface="Times New Roman" panose="02020603050405020304" pitchFamily="18" charset="0"/>
              </a:rPr>
              <a:t>stability</a:t>
            </a:r>
            <a:r>
              <a:rPr lang="en-GB" sz="2000" dirty="0">
                <a:latin typeface="Arial" panose="020B0604020202020204" pitchFamily="34" charset="0"/>
                <a:ea typeface="Cambria" panose="02040503050406030204" pitchFamily="18" charset="0"/>
                <a:cs typeface="Times New Roman" panose="02020603050405020304" pitchFamily="18" charset="0"/>
              </a:rPr>
              <a:t>:</a:t>
            </a:r>
            <a:r>
              <a:rPr lang="en-GB" sz="2000" dirty="0">
                <a:effectLst/>
                <a:latin typeface="Arial" panose="020B0604020202020204" pitchFamily="34" charset="0"/>
                <a:ea typeface="Cambria" panose="02040503050406030204" pitchFamily="18" charset="0"/>
                <a:cs typeface="Times New Roman" panose="02020603050405020304" pitchFamily="18" charset="0"/>
              </a:rPr>
              <a:t> staff and managers trust that a policy will give clarity if needed.</a:t>
            </a:r>
          </a:p>
        </p:txBody>
      </p:sp>
      <p:pic>
        <p:nvPicPr>
          <p:cNvPr id="7" name="Picture 6" descr="A blue binders with labels on them&#10;&#10;Description automatically generated">
            <a:extLst>
              <a:ext uri="{FF2B5EF4-FFF2-40B4-BE49-F238E27FC236}">
                <a16:creationId xmlns:a16="http://schemas.microsoft.com/office/drawing/2014/main" id="{614F08CF-0F8A-D696-873D-6585A65457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7001" y="3657600"/>
            <a:ext cx="2814992" cy="1835375"/>
          </a:xfrm>
          <a:prstGeom prst="rect">
            <a:avLst/>
          </a:prstGeom>
        </p:spPr>
      </p:pic>
    </p:spTree>
    <p:extLst>
      <p:ext uri="{BB962C8B-B14F-4D97-AF65-F5344CB8AC3E}">
        <p14:creationId xmlns:p14="http://schemas.microsoft.com/office/powerpoint/2010/main" val="8352803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Areas of workplace policy</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8866"/>
            <a:ext cx="8218488" cy="4654375"/>
          </a:xfrm>
        </p:spPr>
        <p:txBody>
          <a:bodyPr>
            <a:noAutofit/>
          </a:bodyPr>
          <a:lstStyle/>
          <a:p>
            <a:pPr marL="342900" indent="-342900">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Complaints</a:t>
            </a:r>
            <a:r>
              <a:rPr lang="en-GB" dirty="0">
                <a:latin typeface="Arial" panose="020B0604020202020204" pitchFamily="34" charset="0"/>
                <a:cs typeface="Arial" panose="020B0604020202020204" pitchFamily="34" charset="0"/>
              </a:rPr>
              <a:t>: how complaints should be handled (fairly, consistently and, wherever possible, resolved to the complainant’s satisfaction).</a:t>
            </a:r>
          </a:p>
          <a:p>
            <a:pPr marL="342900" indent="-342900">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Social media</a:t>
            </a:r>
            <a:r>
              <a:rPr lang="en-GB" dirty="0">
                <a:latin typeface="Arial" panose="020B0604020202020204" pitchFamily="34" charset="0"/>
                <a:cs typeface="Arial" panose="020B0604020202020204" pitchFamily="34" charset="0"/>
              </a:rPr>
              <a:t>: guidelines for employees on the internet as either part of their job and/or as a private person outside of work.</a:t>
            </a:r>
          </a:p>
          <a:p>
            <a:pPr marL="342900" indent="-342900">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Attendance</a:t>
            </a:r>
            <a:r>
              <a:rPr lang="en-GB" dirty="0">
                <a:latin typeface="Arial" panose="020B0604020202020204" pitchFamily="34" charset="0"/>
                <a:cs typeface="Arial" panose="020B0604020202020204" pitchFamily="34" charset="0"/>
              </a:rPr>
              <a:t>: how issues such as tardiness, ‘no shows’, ‘early-outs’, ‘no-call-no-shows’ and different types of leave will be handled. This also incorporates the disciplinary policy for attendance infractions.</a:t>
            </a:r>
          </a:p>
          <a:p>
            <a:pPr marL="342900" indent="-342900">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Professional standards</a:t>
            </a:r>
            <a:r>
              <a:rPr lang="en-GB" dirty="0">
                <a:latin typeface="Arial" panose="020B0604020202020204" pitchFamily="34" charset="0"/>
                <a:cs typeface="Arial" panose="020B0604020202020204" pitchFamily="34" charset="0"/>
              </a:rPr>
              <a:t>: the skills and knowledge required at all stages of employees’ careers to ensure health and safety and a framework for professional development.</a:t>
            </a:r>
          </a:p>
          <a:p>
            <a:pPr marL="342900" indent="-342900">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Anti-discrimination policy: </a:t>
            </a:r>
            <a:r>
              <a:rPr lang="en-GB" dirty="0">
                <a:latin typeface="Arial" panose="020B0604020202020204" pitchFamily="34" charset="0"/>
                <a:cs typeface="Arial" panose="020B0604020202020204" pitchFamily="34" charset="0"/>
              </a:rPr>
              <a:t>how a company expects its employees to treat colleagues and customers (fairly and without prejudice).</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55392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6000" dirty="0">
                <a:solidFill>
                  <a:srgbClr val="0077E3"/>
                </a:solidFill>
                <a:latin typeface="Arial" panose="020B0604020202020204" pitchFamily="34" charset="0"/>
                <a:ea typeface="ＭＳ Ｐゴシック" pitchFamily="-105" charset="-128"/>
                <a:cs typeface="Arial" panose="020B0604020202020204" pitchFamily="34" charset="0"/>
              </a:rPr>
              <a:t>Any questions?</a:t>
            </a:r>
          </a:p>
        </p:txBody>
      </p:sp>
    </p:spTree>
    <p:extLst>
      <p:ext uri="{BB962C8B-B14F-4D97-AF65-F5344CB8AC3E}">
        <p14:creationId xmlns:p14="http://schemas.microsoft.com/office/powerpoint/2010/main" val="2717828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Objectives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701955"/>
            <a:ext cx="5225143" cy="4508198"/>
          </a:xfrm>
        </p:spPr>
        <p:txBody>
          <a:bodyPr>
            <a:noAutofit/>
          </a:bodyPr>
          <a:lstStyle/>
          <a:p>
            <a:r>
              <a:rPr lang="en-US" dirty="0"/>
              <a:t>By the end of this presentation, learners should be able to:</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define what is meant by whistleblowing and explain its purpose</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demonstrate how ethical principles and values are used in:</a:t>
            </a:r>
          </a:p>
          <a:p>
            <a:pPr marL="558800" lvl="1"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codes of conduct</a:t>
            </a:r>
          </a:p>
          <a:p>
            <a:pPr marL="558800" lvl="1"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employment terms and conditions</a:t>
            </a:r>
          </a:p>
          <a:p>
            <a:pPr marL="558800" lvl="1"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workplace policies</a:t>
            </a:r>
          </a:p>
          <a:p>
            <a:pPr marL="558800" lvl="1"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supply chains.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7" name="Picture 6" descr="A group of hands holding leaves&#10;&#10;Description automatically generated">
            <a:extLst>
              <a:ext uri="{FF2B5EF4-FFF2-40B4-BE49-F238E27FC236}">
                <a16:creationId xmlns:a16="http://schemas.microsoft.com/office/drawing/2014/main" id="{4FFC6C55-B6AA-A846-1ABE-B8F63FAD53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0391" y="1602426"/>
            <a:ext cx="2816409" cy="1740541"/>
          </a:xfrm>
          <a:prstGeom prst="rect">
            <a:avLst/>
          </a:prstGeom>
        </p:spPr>
      </p:pic>
    </p:spTree>
    <p:extLst>
      <p:ext uri="{BB962C8B-B14F-4D97-AF65-F5344CB8AC3E}">
        <p14:creationId xmlns:p14="http://schemas.microsoft.com/office/powerpoint/2010/main" val="1447221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Whistleblowing</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701955"/>
            <a:ext cx="8218488" cy="4508198"/>
          </a:xfrm>
        </p:spPr>
        <p:txBody>
          <a:bodyPr>
            <a:noAutofit/>
          </a:bodyPr>
          <a:lstStyle/>
          <a:p>
            <a:pPr marL="0" indent="0">
              <a:buNone/>
            </a:pPr>
            <a:r>
              <a:rPr lang="en-GB" b="1" dirty="0">
                <a:latin typeface="Arial" panose="020B0604020202020204" pitchFamily="34" charset="0"/>
                <a:cs typeface="Arial" panose="020B0604020202020204" pitchFamily="34" charset="0"/>
              </a:rPr>
              <a:t>Whistleblowing</a:t>
            </a:r>
            <a:r>
              <a:rPr lang="en-GB" dirty="0">
                <a:latin typeface="Arial" panose="020B0604020202020204" pitchFamily="34" charset="0"/>
                <a:cs typeface="Arial" panose="020B0604020202020204" pitchFamily="34" charset="0"/>
              </a:rPr>
              <a:t> is when a person informs on another person or organisation regarded as engaging in an unlawful or immoral activity.</a:t>
            </a:r>
          </a:p>
          <a:p>
            <a:pPr marL="0" indent="0">
              <a:buNone/>
            </a:pPr>
            <a:r>
              <a:rPr lang="en-GB" dirty="0">
                <a:latin typeface="Arial" panose="020B0604020202020204" pitchFamily="34" charset="0"/>
                <a:cs typeface="Arial" panose="020B0604020202020204" pitchFamily="34" charset="0"/>
              </a:rPr>
              <a:t>Whistleblowing is used to reduce unethical behaviour in the workplace, and can relate to any of five ethical principles:</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honesty</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transparency</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justice</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consent</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privacy. </a:t>
            </a:r>
          </a:p>
          <a:p>
            <a:pPr>
              <a:buClr>
                <a:srgbClr val="0070C0"/>
              </a:buClr>
            </a:pPr>
            <a:endParaRPr lang="en-GB"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9" name="Picture 8" descr="A magnifying glass over a black and white text&#10;&#10;Description automatically generated">
            <a:extLst>
              <a:ext uri="{FF2B5EF4-FFF2-40B4-BE49-F238E27FC236}">
                <a16:creationId xmlns:a16="http://schemas.microsoft.com/office/drawing/2014/main" id="{01580C50-1528-7609-7E9F-8F3AC17C65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5035" y="3888818"/>
            <a:ext cx="3290690" cy="1895437"/>
          </a:xfrm>
          <a:prstGeom prst="rect">
            <a:avLst/>
          </a:prstGeom>
        </p:spPr>
      </p:pic>
    </p:spTree>
    <p:extLst>
      <p:ext uri="{BB962C8B-B14F-4D97-AF65-F5344CB8AC3E}">
        <p14:creationId xmlns:p14="http://schemas.microsoft.com/office/powerpoint/2010/main" val="2749921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Why ‘blow the whistle’?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3957"/>
            <a:ext cx="8218488" cy="4508198"/>
          </a:xfrm>
        </p:spPr>
        <p:txBody>
          <a:bodyPr>
            <a:noAutofit/>
          </a:bodyPr>
          <a:lstStyle/>
          <a:p>
            <a:pPr marL="342900" indent="-342900">
              <a:lnSpc>
                <a:spcPct val="100000"/>
              </a:lnSpc>
              <a:spcBef>
                <a:spcPts val="600"/>
              </a:spcBef>
              <a:spcAft>
                <a:spcPts val="600"/>
              </a:spcAft>
              <a:buClr>
                <a:srgbClr val="0070C0"/>
              </a:buClr>
              <a:buFont typeface="Arial" panose="020B0604020202020204" pitchFamily="34" charset="0"/>
              <a:buChar char="•"/>
            </a:pPr>
            <a:r>
              <a:rPr lang="en-GB" dirty="0">
                <a:cs typeface="Arial" panose="020B0604020202020204" pitchFamily="34" charset="0"/>
              </a:rPr>
              <a:t>Whistleblowing can be powerful way of ensuring businesses and organisations operate </a:t>
            </a:r>
            <a:r>
              <a:rPr lang="en-GB" b="1" dirty="0">
                <a:cs typeface="Arial" panose="020B0604020202020204" pitchFamily="34" charset="0"/>
              </a:rPr>
              <a:t>ethically</a:t>
            </a:r>
            <a:r>
              <a:rPr lang="en-GB" dirty="0">
                <a:cs typeface="Arial" panose="020B0604020202020204" pitchFamily="34" charset="0"/>
              </a:rPr>
              <a:t>.</a:t>
            </a:r>
          </a:p>
          <a:p>
            <a:pPr marL="342900" indent="-342900">
              <a:lnSpc>
                <a:spcPct val="100000"/>
              </a:lnSpc>
              <a:spcBef>
                <a:spcPts val="600"/>
              </a:spcBef>
              <a:spcAft>
                <a:spcPts val="600"/>
              </a:spcAft>
              <a:buClr>
                <a:srgbClr val="0070C0"/>
              </a:buClr>
              <a:buFont typeface="Arial" panose="020B0604020202020204" pitchFamily="34" charset="0"/>
              <a:buChar char="•"/>
            </a:pPr>
            <a:r>
              <a:rPr lang="en-US" dirty="0">
                <a:solidFill>
                  <a:srgbClr val="0B0C0C"/>
                </a:solidFill>
              </a:rPr>
              <a:t>Anyone can be a whistleblower if they are a worker and report certain types of wrongdoing.</a:t>
            </a:r>
            <a:endParaRPr lang="en-GB" dirty="0">
              <a:solidFill>
                <a:srgbClr val="0B0C0C"/>
              </a:solidFill>
              <a:cs typeface="Arial" panose="020B0604020202020204" pitchFamily="34" charset="0"/>
            </a:endParaRPr>
          </a:p>
          <a:p>
            <a:pPr marL="342900" indent="-342900">
              <a:lnSpc>
                <a:spcPct val="100000"/>
              </a:lnSpc>
              <a:spcBef>
                <a:spcPts val="600"/>
              </a:spcBef>
              <a:spcAft>
                <a:spcPts val="600"/>
              </a:spcAft>
              <a:buClr>
                <a:srgbClr val="0070C0"/>
              </a:buClr>
              <a:buFont typeface="Arial" panose="020B0604020202020204" pitchFamily="34" charset="0"/>
              <a:buChar char="•"/>
            </a:pPr>
            <a:r>
              <a:rPr lang="en-GB" dirty="0">
                <a:solidFill>
                  <a:srgbClr val="0B0C0C"/>
                </a:solidFill>
                <a:cs typeface="Arial" panose="020B0604020202020204" pitchFamily="34" charset="0"/>
              </a:rPr>
              <a:t>Wrongdoing can be reported to an employer directly, or to a lawyer or a professional body or regulator.</a:t>
            </a:r>
          </a:p>
          <a:p>
            <a:pPr marL="342900" indent="-342900">
              <a:lnSpc>
                <a:spcPct val="100000"/>
              </a:lnSpc>
              <a:spcBef>
                <a:spcPts val="600"/>
              </a:spcBef>
              <a:spcAft>
                <a:spcPts val="600"/>
              </a:spcAft>
              <a:buClr>
                <a:srgbClr val="0070C0"/>
              </a:buClr>
              <a:buFont typeface="Arial" panose="020B0604020202020204" pitchFamily="34" charset="0"/>
              <a:buChar char="•"/>
            </a:pPr>
            <a:r>
              <a:rPr lang="en-GB" dirty="0">
                <a:solidFill>
                  <a:srgbClr val="0B0C0C"/>
                </a:solidFill>
                <a:cs typeface="Arial" panose="020B0604020202020204" pitchFamily="34" charset="0"/>
              </a:rPr>
              <a:t>You can choose to report anonymously or confidentially. </a:t>
            </a:r>
          </a:p>
          <a:p>
            <a:pPr marL="342900" indent="-342900">
              <a:lnSpc>
                <a:spcPct val="100000"/>
              </a:lnSpc>
              <a:spcBef>
                <a:spcPts val="600"/>
              </a:spcBef>
              <a:spcAft>
                <a:spcPts val="600"/>
              </a:spcAft>
              <a:buClr>
                <a:srgbClr val="0070C0"/>
              </a:buClr>
              <a:buFont typeface="Arial" panose="020B0604020202020204" pitchFamily="34" charset="0"/>
              <a:buChar char="•"/>
            </a:pPr>
            <a:r>
              <a:rPr lang="en-GB">
                <a:solidFill>
                  <a:srgbClr val="0B0C0C"/>
                </a:solidFill>
                <a:cs typeface="Arial" panose="020B0604020202020204" pitchFamily="34" charset="0"/>
              </a:rPr>
              <a:t>Whistleblowers</a:t>
            </a:r>
            <a:r>
              <a:rPr lang="en-GB" dirty="0">
                <a:solidFill>
                  <a:srgbClr val="0B0C0C"/>
                </a:solidFill>
                <a:cs typeface="Arial" panose="020B0604020202020204" pitchFamily="34" charset="0"/>
              </a:rPr>
              <a:t> who report certain types of unethical behaviour are protected by law and should not be unfairly treated by their employer.</a:t>
            </a:r>
          </a:p>
          <a:p>
            <a:pPr marL="342900" indent="-342900">
              <a:lnSpc>
                <a:spcPct val="100000"/>
              </a:lnSpc>
              <a:spcBef>
                <a:spcPts val="600"/>
              </a:spcBef>
              <a:spcAft>
                <a:spcPts val="600"/>
              </a:spcAft>
              <a:buClr>
                <a:srgbClr val="0070C0"/>
              </a:buClr>
              <a:buFont typeface="Arial" panose="020B0604020202020204" pitchFamily="34" charset="0"/>
              <a:buChar char="•"/>
            </a:pPr>
            <a:r>
              <a:rPr lang="en-GB" dirty="0">
                <a:solidFill>
                  <a:srgbClr val="0B0C0C"/>
                </a:solidFill>
                <a:cs typeface="Arial" panose="020B0604020202020204" pitchFamily="34" charset="0"/>
              </a:rPr>
              <a:t>Some companies have whistleblowing policies to encourage their employees to act. Any such policy should explain how reports will be investigated fairly.</a:t>
            </a:r>
            <a:endParaRPr lang="en-GB" dirty="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Tree>
    <p:extLst>
      <p:ext uri="{BB962C8B-B14F-4D97-AF65-F5344CB8AC3E}">
        <p14:creationId xmlns:p14="http://schemas.microsoft.com/office/powerpoint/2010/main" val="2505738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Your turn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710233"/>
            <a:ext cx="3894628" cy="4508198"/>
          </a:xfrm>
        </p:spPr>
        <p:txBody>
          <a:bodyPr>
            <a:noAutofit/>
          </a:bodyPr>
          <a:lstStyle/>
          <a:p>
            <a:pPr marL="0" indent="0">
              <a:buNone/>
            </a:pPr>
            <a:r>
              <a:rPr lang="en-US" dirty="0">
                <a:cs typeface="Arial" panose="020B0604020202020204" pitchFamily="34" charset="0"/>
              </a:rPr>
              <a:t>Can you think of any examples of whistleblowing in practice?</a:t>
            </a:r>
          </a:p>
          <a:p>
            <a:pPr marL="0" indent="0">
              <a:buNone/>
            </a:pPr>
            <a:r>
              <a:rPr lang="en-US" dirty="0">
                <a:cs typeface="Arial" panose="020B0604020202020204" pitchFamily="34" charset="0"/>
              </a:rPr>
              <a:t>What kinds of unethical situations might an employee report on?</a:t>
            </a:r>
            <a:endParaRPr lang="en-GB" dirty="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9" name="Picture 8" descr="A picture containing text, post-it note, paper product, handwriting&#10;&#10;Description automatically generated">
            <a:extLst>
              <a:ext uri="{FF2B5EF4-FFF2-40B4-BE49-F238E27FC236}">
                <a16:creationId xmlns:a16="http://schemas.microsoft.com/office/drawing/2014/main" id="{CD18E3F2-8C95-AA77-3D6C-67A850BCD5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7957" y="1690689"/>
            <a:ext cx="3822381" cy="2553351"/>
          </a:xfrm>
          <a:prstGeom prst="rect">
            <a:avLst/>
          </a:prstGeom>
        </p:spPr>
      </p:pic>
    </p:spTree>
    <p:extLst>
      <p:ext uri="{BB962C8B-B14F-4D97-AF65-F5344CB8AC3E}">
        <p14:creationId xmlns:p14="http://schemas.microsoft.com/office/powerpoint/2010/main" val="118919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dirty="0">
                <a:latin typeface="Arial" panose="020B0604020202020204" pitchFamily="34" charset="0"/>
                <a:ea typeface="ＭＳ Ｐゴシック" pitchFamily="-105" charset="-128"/>
                <a:cs typeface="Arial" panose="020B0604020202020204" pitchFamily="34" charset="0"/>
              </a:rPr>
              <a:t>P</a:t>
            </a: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rotecting whistleblowers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
        <p:nvSpPr>
          <p:cNvPr id="4" name="Content Placeholder 2">
            <a:extLst>
              <a:ext uri="{FF2B5EF4-FFF2-40B4-BE49-F238E27FC236}">
                <a16:creationId xmlns:a16="http://schemas.microsoft.com/office/drawing/2014/main" id="{559EE5E0-43C7-0379-E3AC-C34DD29C82F4}"/>
              </a:ext>
            </a:extLst>
          </p:cNvPr>
          <p:cNvSpPr txBox="1">
            <a:spLocks noGrp="1"/>
          </p:cNvSpPr>
          <p:nvPr>
            <p:ph idx="1"/>
          </p:nvPr>
        </p:nvSpPr>
        <p:spPr bwMode="auto">
          <a:xfrm>
            <a:off x="457200" y="1701800"/>
            <a:ext cx="5165834" cy="4508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defTabSz="914400"/>
            <a:r>
              <a:rPr lang="en-US" kern="0" dirty="0">
                <a:solidFill>
                  <a:srgbClr val="0B0C0C"/>
                </a:solidFill>
              </a:rPr>
              <a:t>A whistleblower is protected by law if they report:</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a criminal offence, for example fraud</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someone’s health and safety being in danger</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risk or damage to the environment</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a miscarriage of justice</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a company breaking the law (eg incorrect or insufficient insurance)</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they believe someone is covering up wrongdoing.</a:t>
            </a:r>
          </a:p>
          <a:p>
            <a:pPr defTabSz="914400"/>
            <a:endParaRPr lang="en-US" kern="0" dirty="0">
              <a:solidFill>
                <a:srgbClr val="0B0C0C"/>
              </a:solidFill>
            </a:endParaRPr>
          </a:p>
          <a:p>
            <a:pPr defTabSz="914400"/>
            <a:endParaRPr lang="en-US" kern="0" dirty="0"/>
          </a:p>
        </p:txBody>
      </p:sp>
      <p:pic>
        <p:nvPicPr>
          <p:cNvPr id="7" name="Picture 6" descr="A person handing over a brown envelope&#10;&#10;Description automatically generated">
            <a:extLst>
              <a:ext uri="{FF2B5EF4-FFF2-40B4-BE49-F238E27FC236}">
                <a16:creationId xmlns:a16="http://schemas.microsoft.com/office/drawing/2014/main" id="{2268A356-4728-D50F-D948-567B008D67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11073" y="1598962"/>
            <a:ext cx="2875727" cy="1920986"/>
          </a:xfrm>
          <a:prstGeom prst="rect">
            <a:avLst/>
          </a:prstGeom>
        </p:spPr>
      </p:pic>
    </p:spTree>
    <p:extLst>
      <p:ext uri="{BB962C8B-B14F-4D97-AF65-F5344CB8AC3E}">
        <p14:creationId xmlns:p14="http://schemas.microsoft.com/office/powerpoint/2010/main" val="11151560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Ethical principles and values in practice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4240322" cy="3958630"/>
          </a:xfrm>
        </p:spPr>
        <p:txBody>
          <a:bodyPr>
            <a:normAutofit/>
          </a:bodyPr>
          <a:lstStyle/>
          <a:p>
            <a:pPr marL="0" indent="0">
              <a:buNone/>
            </a:pPr>
            <a:r>
              <a:rPr lang="en-GB" sz="2000" dirty="0">
                <a:latin typeface="Arial" panose="020B0604020202020204" pitchFamily="34" charset="0"/>
                <a:cs typeface="Arial" panose="020B0604020202020204" pitchFamily="34" charset="0"/>
              </a:rPr>
              <a:t>Businesses and organisations use </a:t>
            </a:r>
            <a:r>
              <a:rPr lang="en-GB" sz="2000" b="1" dirty="0">
                <a:latin typeface="Arial" panose="020B0604020202020204" pitchFamily="34" charset="0"/>
                <a:cs typeface="Arial" panose="020B0604020202020204" pitchFamily="34" charset="0"/>
              </a:rPr>
              <a:t>ethical principles and values</a:t>
            </a:r>
            <a:r>
              <a:rPr lang="en-GB" sz="2000" dirty="0">
                <a:latin typeface="Arial" panose="020B0604020202020204" pitchFamily="34" charset="0"/>
                <a:cs typeface="Arial" panose="020B0604020202020204" pitchFamily="34" charset="0"/>
              </a:rPr>
              <a:t> to underline their:</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a:t>
            </a:r>
            <a:r>
              <a:rPr lang="en-GB" sz="2000" dirty="0">
                <a:latin typeface="Arial" panose="020B0604020202020204" pitchFamily="34" charset="0"/>
                <a:cs typeface="Arial" panose="020B0604020202020204" pitchFamily="34" charset="0"/>
              </a:rPr>
              <a:t>odes of conduct</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e</a:t>
            </a:r>
            <a:r>
              <a:rPr lang="en-GB" sz="2000" dirty="0">
                <a:latin typeface="Arial" panose="020B0604020202020204" pitchFamily="34" charset="0"/>
                <a:cs typeface="Arial" panose="020B0604020202020204" pitchFamily="34" charset="0"/>
              </a:rPr>
              <a:t>mployment terms and conditions</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orkplace policies</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s</a:t>
            </a:r>
            <a:r>
              <a:rPr lang="en-GB" sz="2000" dirty="0">
                <a:latin typeface="Arial" panose="020B0604020202020204" pitchFamily="34" charset="0"/>
                <a:cs typeface="Arial" panose="020B0604020202020204" pitchFamily="34" charset="0"/>
              </a:rPr>
              <a:t>upply chains.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7" name="Picture 6" descr="A hand placing blocks on a yellow surface&#10;&#10;Description automatically generated">
            <a:extLst>
              <a:ext uri="{FF2B5EF4-FFF2-40B4-BE49-F238E27FC236}">
                <a16:creationId xmlns:a16="http://schemas.microsoft.com/office/drawing/2014/main" id="{E3D48A64-56A9-E640-B049-1CB407CC22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9709" y="1807376"/>
            <a:ext cx="3295980" cy="1621623"/>
          </a:xfrm>
          <a:prstGeom prst="rect">
            <a:avLst/>
          </a:prstGeom>
        </p:spPr>
      </p:pic>
    </p:spTree>
    <p:extLst>
      <p:ext uri="{BB962C8B-B14F-4D97-AF65-F5344CB8AC3E}">
        <p14:creationId xmlns:p14="http://schemas.microsoft.com/office/powerpoint/2010/main" val="712348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Codes of conduct</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6006271" cy="1495969"/>
          </a:xfrm>
        </p:spPr>
        <p:txBody>
          <a:bodyPr>
            <a:noAutofit/>
          </a:bodyPr>
          <a:lstStyle/>
          <a:p>
            <a:r>
              <a:rPr lang="en-GB" dirty="0">
                <a:cs typeface="Arial" panose="020B0604020202020204" pitchFamily="34" charset="0"/>
              </a:rPr>
              <a:t>A </a:t>
            </a:r>
            <a:r>
              <a:rPr lang="en-GB" b="1" dirty="0">
                <a:cs typeface="Arial" panose="020B0604020202020204" pitchFamily="34" charset="0"/>
              </a:rPr>
              <a:t>code of conduct </a:t>
            </a:r>
            <a:r>
              <a:rPr lang="en-GB" dirty="0">
                <a:cs typeface="Arial" panose="020B0604020202020204" pitchFamily="34" charset="0"/>
              </a:rPr>
              <a:t>is a document which </a:t>
            </a:r>
            <a:r>
              <a:rPr lang="en-US" b="0" i="0" dirty="0">
                <a:solidFill>
                  <a:srgbClr val="333333"/>
                </a:solidFill>
                <a:effectLst/>
              </a:rPr>
              <a:t>outlines how employees are expected to behave. </a:t>
            </a:r>
            <a:r>
              <a:rPr lang="en-GB" dirty="0">
                <a:cs typeface="Arial" panose="020B0604020202020204" pitchFamily="34" charset="0"/>
              </a:rPr>
              <a:t>They can be shared with new employees at an employee induction and may also be made public to inspire customers to trust in the company.</a:t>
            </a:r>
          </a:p>
          <a:p>
            <a:pPr marL="0" indent="0">
              <a:buNone/>
            </a:pPr>
            <a:r>
              <a:rPr lang="en-GB" b="0" i="0" dirty="0">
                <a:solidFill>
                  <a:srgbClr val="333333"/>
                </a:solidFill>
                <a:effectLst/>
              </a:rPr>
              <a:t>Codes of conduct cover:</a:t>
            </a:r>
            <a:endParaRPr lang="en-GB" dirty="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
        <p:nvSpPr>
          <p:cNvPr id="12" name="TextBox 11">
            <a:extLst>
              <a:ext uri="{FF2B5EF4-FFF2-40B4-BE49-F238E27FC236}">
                <a16:creationId xmlns:a16="http://schemas.microsoft.com/office/drawing/2014/main" id="{A552D75A-B7A6-2B28-9B09-F9B350AC152C}"/>
              </a:ext>
            </a:extLst>
          </p:cNvPr>
          <p:cNvSpPr txBox="1"/>
          <p:nvPr/>
        </p:nvSpPr>
        <p:spPr>
          <a:xfrm>
            <a:off x="446088" y="3742564"/>
            <a:ext cx="8229600" cy="1881925"/>
          </a:xfrm>
          <a:prstGeom prst="rect">
            <a:avLst/>
          </a:prstGeom>
          <a:noFill/>
        </p:spPr>
        <p:txBody>
          <a:bodyPr wrap="square">
            <a:spAutoFit/>
          </a:bodyPr>
          <a:lstStyle/>
          <a:p>
            <a:pPr marL="342900" indent="-342900">
              <a:lnSpc>
                <a:spcPct val="150000"/>
              </a:lnSpc>
              <a:buClr>
                <a:srgbClr val="0070C0"/>
              </a:buClr>
              <a:buFont typeface="Arial" panose="020B0604020202020204" pitchFamily="34" charset="0"/>
              <a:buChar char="•"/>
            </a:pPr>
            <a:r>
              <a:rPr lang="en-GB" sz="2000" dirty="0">
                <a:cs typeface="Arial" panose="020B0604020202020204" pitchFamily="34" charset="0"/>
              </a:rPr>
              <a:t>acceptable standards of behaviour inside and outside of work</a:t>
            </a:r>
          </a:p>
          <a:p>
            <a:pPr marL="342900" indent="-342900">
              <a:lnSpc>
                <a:spcPct val="150000"/>
              </a:lnSpc>
              <a:buClr>
                <a:srgbClr val="0070C0"/>
              </a:buClr>
              <a:buFont typeface="Arial" panose="020B0604020202020204" pitchFamily="34" charset="0"/>
              <a:buChar char="•"/>
            </a:pPr>
            <a:r>
              <a:rPr lang="en-GB" sz="2000" dirty="0">
                <a:cs typeface="Arial" panose="020B0604020202020204" pitchFamily="34" charset="0"/>
              </a:rPr>
              <a:t>required professional standards</a:t>
            </a:r>
          </a:p>
          <a:p>
            <a:pPr marL="342900" indent="-342900">
              <a:lnSpc>
                <a:spcPct val="150000"/>
              </a:lnSpc>
              <a:buClr>
                <a:srgbClr val="0070C0"/>
              </a:buClr>
              <a:buFont typeface="Arial" panose="020B0604020202020204" pitchFamily="34" charset="0"/>
              <a:buChar char="•"/>
            </a:pPr>
            <a:r>
              <a:rPr lang="en-GB" sz="2000" dirty="0">
                <a:cs typeface="Arial" panose="020B0604020202020204" pitchFamily="34" charset="0"/>
              </a:rPr>
              <a:t>business ethics</a:t>
            </a:r>
          </a:p>
          <a:p>
            <a:pPr marL="342900" indent="-342900">
              <a:lnSpc>
                <a:spcPct val="150000"/>
              </a:lnSpc>
              <a:buClr>
                <a:srgbClr val="0070C0"/>
              </a:buClr>
              <a:buFont typeface="Arial" panose="020B0604020202020204" pitchFamily="34" charset="0"/>
              <a:buChar char="•"/>
            </a:pPr>
            <a:r>
              <a:rPr lang="en-GB" sz="2000" dirty="0">
                <a:cs typeface="Arial" panose="020B0604020202020204" pitchFamily="34" charset="0"/>
              </a:rPr>
              <a:t>adherence to a company’s moral and ethical values and principles.</a:t>
            </a:r>
          </a:p>
        </p:txBody>
      </p:sp>
      <p:pic>
        <p:nvPicPr>
          <p:cNvPr id="7" name="Picture 6" descr="A person drawing a line on blocks&#10;&#10;Description automatically generated">
            <a:extLst>
              <a:ext uri="{FF2B5EF4-FFF2-40B4-BE49-F238E27FC236}">
                <a16:creationId xmlns:a16="http://schemas.microsoft.com/office/drawing/2014/main" id="{C6500243-6D40-0318-7CA1-0BA42E9C18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1648" y="1690689"/>
            <a:ext cx="2385152" cy="1593282"/>
          </a:xfrm>
          <a:prstGeom prst="rect">
            <a:avLst/>
          </a:prstGeom>
        </p:spPr>
      </p:pic>
    </p:spTree>
    <p:extLst>
      <p:ext uri="{BB962C8B-B14F-4D97-AF65-F5344CB8AC3E}">
        <p14:creationId xmlns:p14="http://schemas.microsoft.com/office/powerpoint/2010/main" val="1341828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Employment terms and conditions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33468"/>
            <a:ext cx="8218488" cy="3958630"/>
          </a:xfrm>
        </p:spPr>
        <p:txBody>
          <a:bodyPr>
            <a:normAutofit/>
          </a:bodyPr>
          <a:lstStyle/>
          <a:p>
            <a:pPr marL="0" indent="0">
              <a:buNone/>
            </a:pPr>
            <a:r>
              <a:rPr lang="en-GB" dirty="0">
                <a:latin typeface="Arial" panose="020B0604020202020204" pitchFamily="34" charset="0"/>
                <a:cs typeface="Arial" panose="020B0604020202020204" pitchFamily="34" charset="0"/>
              </a:rPr>
              <a:t>Employment </a:t>
            </a:r>
            <a:r>
              <a:rPr lang="en-GB" b="1" dirty="0">
                <a:latin typeface="Arial" panose="020B0604020202020204" pitchFamily="34" charset="0"/>
                <a:cs typeface="Arial" panose="020B0604020202020204" pitchFamily="34" charset="0"/>
              </a:rPr>
              <a:t>terms and conditions</a:t>
            </a:r>
            <a:r>
              <a:rPr lang="en-GB" dirty="0">
                <a:latin typeface="Arial" panose="020B0604020202020204" pitchFamily="34" charset="0"/>
                <a:cs typeface="Arial" panose="020B0604020202020204" pitchFamily="34" charset="0"/>
              </a:rPr>
              <a:t> are written agreements between employer and employee in relation to their rights, responsibilities and duties. This will cover the expectation that employees act ethically during the course of their work.</a:t>
            </a:r>
          </a:p>
          <a:p>
            <a:pPr marL="0" indent="0">
              <a:buNone/>
            </a:pPr>
            <a:r>
              <a:rPr lang="en-GB" dirty="0">
                <a:latin typeface="Arial" panose="020B0604020202020204" pitchFamily="34" charset="0"/>
                <a:cs typeface="Arial" panose="020B0604020202020204" pitchFamily="34" charset="0"/>
              </a:rPr>
              <a:t>Once an employee is appointed, they must be issued with a contract and normally provide a signature to show agreement with the terms and conditions.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7" name="Picture 6" descr="A person signing a document&#10;&#10;Description automatically generated">
            <a:extLst>
              <a:ext uri="{FF2B5EF4-FFF2-40B4-BE49-F238E27FC236}">
                <a16:creationId xmlns:a16="http://schemas.microsoft.com/office/drawing/2014/main" id="{CC8888C4-8D89-C7FB-F70E-6D08EEC6A1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6102" y="4283997"/>
            <a:ext cx="4491795" cy="1500258"/>
          </a:xfrm>
          <a:prstGeom prst="rect">
            <a:avLst/>
          </a:prstGeom>
        </p:spPr>
      </p:pic>
    </p:spTree>
    <p:extLst>
      <p:ext uri="{BB962C8B-B14F-4D97-AF65-F5344CB8AC3E}">
        <p14:creationId xmlns:p14="http://schemas.microsoft.com/office/powerpoint/2010/main" val="3544335"/>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1D6027-E6E6-4639-9C70-1D88FB576F9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0D96103-29A6-4253-B7C4-99A214555D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ED6CF28-8DC3-45E3-8284-DE353B1463F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770</Words>
  <Application>Microsoft Office PowerPoint</Application>
  <PresentationFormat>On-screen Show (4:3)</PresentationFormat>
  <Paragraphs>84</Paragraphs>
  <Slides>13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Lucida Grande</vt:lpstr>
      <vt:lpstr>Times New Roman</vt:lpstr>
      <vt:lpstr>Default Design</vt:lpstr>
      <vt:lpstr>PowerPoint Presentation</vt:lpstr>
      <vt:lpstr>Objectives</vt:lpstr>
      <vt:lpstr>Whistleblowing</vt:lpstr>
      <vt:lpstr>Why ‘blow the whistle’?</vt:lpstr>
      <vt:lpstr>Your turn</vt:lpstr>
      <vt:lpstr>Protecting whistleblowers</vt:lpstr>
      <vt:lpstr>Ethical principles and values in practice</vt:lpstr>
      <vt:lpstr>Codes of conduct</vt:lpstr>
      <vt:lpstr>Employment terms and conditions</vt:lpstr>
      <vt:lpstr>What’s in a contract?</vt:lpstr>
      <vt:lpstr>Workplace policies</vt:lpstr>
      <vt:lpstr>Areas of workplace policy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Andrew Lowe</cp:lastModifiedBy>
  <cp:revision>15</cp:revision>
  <dcterms:created xsi:type="dcterms:W3CDTF">2023-04-04T06:49:49Z</dcterms:created>
  <dcterms:modified xsi:type="dcterms:W3CDTF">2025-11-20T18:31:13Z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